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diagrams/data39.xml" ContentType="application/vnd.openxmlformats-officedocument.drawingml.diagramData+xml"/>
  <Override PartName="/ppt/diagrams/layout39.xml" ContentType="application/vnd.openxmlformats-officedocument.drawingml.diagramLayout+xml"/>
  <Override PartName="/ppt/diagrams/quickStyle39.xml" ContentType="application/vnd.openxmlformats-officedocument.drawingml.diagramStyle+xml"/>
  <Override PartName="/ppt/diagrams/colors39.xml" ContentType="application/vnd.openxmlformats-officedocument.drawingml.diagramColors+xml"/>
  <Override PartName="/ppt/diagrams/drawing39.xml" ContentType="application/vnd.ms-office.drawingml.diagramDrawing+xml"/>
  <Override PartName="/ppt/diagrams/data40.xml" ContentType="application/vnd.openxmlformats-officedocument.drawingml.diagramData+xml"/>
  <Override PartName="/ppt/diagrams/layout40.xml" ContentType="application/vnd.openxmlformats-officedocument.drawingml.diagramLayout+xml"/>
  <Override PartName="/ppt/diagrams/quickStyle40.xml" ContentType="application/vnd.openxmlformats-officedocument.drawingml.diagramStyle+xml"/>
  <Override PartName="/ppt/diagrams/colors40.xml" ContentType="application/vnd.openxmlformats-officedocument.drawingml.diagramColors+xml"/>
  <Override PartName="/ppt/diagrams/drawing40.xml" ContentType="application/vnd.ms-office.drawingml.diagramDrawing+xml"/>
  <Override PartName="/ppt/diagrams/data41.xml" ContentType="application/vnd.openxmlformats-officedocument.drawingml.diagramData+xml"/>
  <Override PartName="/ppt/diagrams/layout41.xml" ContentType="application/vnd.openxmlformats-officedocument.drawingml.diagramLayout+xml"/>
  <Override PartName="/ppt/diagrams/quickStyle41.xml" ContentType="application/vnd.openxmlformats-officedocument.drawingml.diagramStyle+xml"/>
  <Override PartName="/ppt/diagrams/colors41.xml" ContentType="application/vnd.openxmlformats-officedocument.drawingml.diagramColors+xml"/>
  <Override PartName="/ppt/diagrams/drawing41.xml" ContentType="application/vnd.ms-office.drawingml.diagramDrawing+xml"/>
  <Override PartName="/ppt/diagrams/data42.xml" ContentType="application/vnd.openxmlformats-officedocument.drawingml.diagramData+xml"/>
  <Override PartName="/ppt/diagrams/layout42.xml" ContentType="application/vnd.openxmlformats-officedocument.drawingml.diagramLayout+xml"/>
  <Override PartName="/ppt/diagrams/quickStyle42.xml" ContentType="application/vnd.openxmlformats-officedocument.drawingml.diagramStyle+xml"/>
  <Override PartName="/ppt/diagrams/colors42.xml" ContentType="application/vnd.openxmlformats-officedocument.drawingml.diagramColors+xml"/>
  <Override PartName="/ppt/diagrams/drawing42.xml" ContentType="application/vnd.ms-office.drawingml.diagramDrawing+xml"/>
  <Override PartName="/ppt/diagrams/data43.xml" ContentType="application/vnd.openxmlformats-officedocument.drawingml.diagramData+xml"/>
  <Override PartName="/ppt/diagrams/layout43.xml" ContentType="application/vnd.openxmlformats-officedocument.drawingml.diagramLayout+xml"/>
  <Override PartName="/ppt/diagrams/quickStyle43.xml" ContentType="application/vnd.openxmlformats-officedocument.drawingml.diagramStyle+xml"/>
  <Override PartName="/ppt/diagrams/colors43.xml" ContentType="application/vnd.openxmlformats-officedocument.drawingml.diagramColors+xml"/>
  <Override PartName="/ppt/diagrams/drawing43.xml" ContentType="application/vnd.ms-office.drawingml.diagramDrawing+xml"/>
  <Override PartName="/ppt/diagrams/data44.xml" ContentType="application/vnd.openxmlformats-officedocument.drawingml.diagramData+xml"/>
  <Override PartName="/ppt/diagrams/layout44.xml" ContentType="application/vnd.openxmlformats-officedocument.drawingml.diagramLayout+xml"/>
  <Override PartName="/ppt/diagrams/quickStyle44.xml" ContentType="application/vnd.openxmlformats-officedocument.drawingml.diagramStyle+xml"/>
  <Override PartName="/ppt/diagrams/colors44.xml" ContentType="application/vnd.openxmlformats-officedocument.drawingml.diagramColors+xml"/>
  <Override PartName="/ppt/diagrams/drawing44.xml" ContentType="application/vnd.ms-office.drawingml.diagramDrawing+xml"/>
  <Override PartName="/ppt/diagrams/data45.xml" ContentType="application/vnd.openxmlformats-officedocument.drawingml.diagramData+xml"/>
  <Override PartName="/ppt/diagrams/layout45.xml" ContentType="application/vnd.openxmlformats-officedocument.drawingml.diagramLayout+xml"/>
  <Override PartName="/ppt/diagrams/quickStyle45.xml" ContentType="application/vnd.openxmlformats-officedocument.drawingml.diagramStyle+xml"/>
  <Override PartName="/ppt/diagrams/colors45.xml" ContentType="application/vnd.openxmlformats-officedocument.drawingml.diagramColors+xml"/>
  <Override PartName="/ppt/diagrams/drawing45.xml" ContentType="application/vnd.ms-office.drawingml.diagramDrawing+xml"/>
  <Override PartName="/ppt/diagrams/data46.xml" ContentType="application/vnd.openxmlformats-officedocument.drawingml.diagramData+xml"/>
  <Override PartName="/ppt/diagrams/layout46.xml" ContentType="application/vnd.openxmlformats-officedocument.drawingml.diagramLayout+xml"/>
  <Override PartName="/ppt/diagrams/quickStyle46.xml" ContentType="application/vnd.openxmlformats-officedocument.drawingml.diagramStyle+xml"/>
  <Override PartName="/ppt/diagrams/colors46.xml" ContentType="application/vnd.openxmlformats-officedocument.drawingml.diagramColors+xml"/>
  <Override PartName="/ppt/diagrams/drawing46.xml" ContentType="application/vnd.ms-office.drawingml.diagramDrawing+xml"/>
  <Override PartName="/ppt/diagrams/data47.xml" ContentType="application/vnd.openxmlformats-officedocument.drawingml.diagramData+xml"/>
  <Override PartName="/ppt/diagrams/layout47.xml" ContentType="application/vnd.openxmlformats-officedocument.drawingml.diagramLayout+xml"/>
  <Override PartName="/ppt/diagrams/quickStyle47.xml" ContentType="application/vnd.openxmlformats-officedocument.drawingml.diagramStyle+xml"/>
  <Override PartName="/ppt/diagrams/colors47.xml" ContentType="application/vnd.openxmlformats-officedocument.drawingml.diagramColors+xml"/>
  <Override PartName="/ppt/diagrams/drawing47.xml" ContentType="application/vnd.ms-office.drawingml.diagramDrawing+xml"/>
  <Override PartName="/ppt/diagrams/data48.xml" ContentType="application/vnd.openxmlformats-officedocument.drawingml.diagramData+xml"/>
  <Override PartName="/ppt/diagrams/layout48.xml" ContentType="application/vnd.openxmlformats-officedocument.drawingml.diagramLayout+xml"/>
  <Override PartName="/ppt/diagrams/quickStyle48.xml" ContentType="application/vnd.openxmlformats-officedocument.drawingml.diagramStyle+xml"/>
  <Override PartName="/ppt/diagrams/colors48.xml" ContentType="application/vnd.openxmlformats-officedocument.drawingml.diagramColors+xml"/>
  <Override PartName="/ppt/diagrams/drawing48.xml" ContentType="application/vnd.ms-office.drawingml.diagramDrawing+xml"/>
  <Override PartName="/ppt/diagrams/data49.xml" ContentType="application/vnd.openxmlformats-officedocument.drawingml.diagramData+xml"/>
  <Override PartName="/ppt/diagrams/layout49.xml" ContentType="application/vnd.openxmlformats-officedocument.drawingml.diagramLayout+xml"/>
  <Override PartName="/ppt/diagrams/quickStyle49.xml" ContentType="application/vnd.openxmlformats-officedocument.drawingml.diagramStyle+xml"/>
  <Override PartName="/ppt/diagrams/colors49.xml" ContentType="application/vnd.openxmlformats-officedocument.drawingml.diagramColors+xml"/>
  <Override PartName="/ppt/diagrams/drawing49.xml" ContentType="application/vnd.ms-office.drawingml.diagramDrawing+xml"/>
  <Override PartName="/ppt/diagrams/data50.xml" ContentType="application/vnd.openxmlformats-officedocument.drawingml.diagramData+xml"/>
  <Override PartName="/ppt/diagrams/layout50.xml" ContentType="application/vnd.openxmlformats-officedocument.drawingml.diagramLayout+xml"/>
  <Override PartName="/ppt/diagrams/quickStyle50.xml" ContentType="application/vnd.openxmlformats-officedocument.drawingml.diagramStyle+xml"/>
  <Override PartName="/ppt/diagrams/colors50.xml" ContentType="application/vnd.openxmlformats-officedocument.drawingml.diagramColors+xml"/>
  <Override PartName="/ppt/diagrams/drawing50.xml" ContentType="application/vnd.ms-office.drawingml.diagramDrawing+xml"/>
  <Override PartName="/ppt/diagrams/data51.xml" ContentType="application/vnd.openxmlformats-officedocument.drawingml.diagramData+xml"/>
  <Override PartName="/ppt/diagrams/layout51.xml" ContentType="application/vnd.openxmlformats-officedocument.drawingml.diagramLayout+xml"/>
  <Override PartName="/ppt/diagrams/quickStyle51.xml" ContentType="application/vnd.openxmlformats-officedocument.drawingml.diagramStyle+xml"/>
  <Override PartName="/ppt/diagrams/colors51.xml" ContentType="application/vnd.openxmlformats-officedocument.drawingml.diagramColors+xml"/>
  <Override PartName="/ppt/diagrams/drawing51.xml" ContentType="application/vnd.ms-office.drawingml.diagramDrawing+xml"/>
  <Override PartName="/ppt/diagrams/data52.xml" ContentType="application/vnd.openxmlformats-officedocument.drawingml.diagramData+xml"/>
  <Override PartName="/ppt/diagrams/layout52.xml" ContentType="application/vnd.openxmlformats-officedocument.drawingml.diagramLayout+xml"/>
  <Override PartName="/ppt/diagrams/quickStyle52.xml" ContentType="application/vnd.openxmlformats-officedocument.drawingml.diagramStyle+xml"/>
  <Override PartName="/ppt/diagrams/colors52.xml" ContentType="application/vnd.openxmlformats-officedocument.drawingml.diagramColors+xml"/>
  <Override PartName="/ppt/diagrams/drawing52.xml" ContentType="application/vnd.ms-office.drawingml.diagramDrawing+xml"/>
  <Override PartName="/ppt/diagrams/data53.xml" ContentType="application/vnd.openxmlformats-officedocument.drawingml.diagramData+xml"/>
  <Override PartName="/ppt/diagrams/layout53.xml" ContentType="application/vnd.openxmlformats-officedocument.drawingml.diagramLayout+xml"/>
  <Override PartName="/ppt/diagrams/quickStyle53.xml" ContentType="application/vnd.openxmlformats-officedocument.drawingml.diagramStyle+xml"/>
  <Override PartName="/ppt/diagrams/colors53.xml" ContentType="application/vnd.openxmlformats-officedocument.drawingml.diagramColors+xml"/>
  <Override PartName="/ppt/diagrams/drawing53.xml" ContentType="application/vnd.ms-office.drawingml.diagramDrawing+xml"/>
  <Override PartName="/ppt/diagrams/data54.xml" ContentType="application/vnd.openxmlformats-officedocument.drawingml.diagramData+xml"/>
  <Override PartName="/ppt/diagrams/layout54.xml" ContentType="application/vnd.openxmlformats-officedocument.drawingml.diagramLayout+xml"/>
  <Override PartName="/ppt/diagrams/quickStyle54.xml" ContentType="application/vnd.openxmlformats-officedocument.drawingml.diagramStyle+xml"/>
  <Override PartName="/ppt/diagrams/colors54.xml" ContentType="application/vnd.openxmlformats-officedocument.drawingml.diagramColors+xml"/>
  <Override PartName="/ppt/diagrams/drawing54.xml" ContentType="application/vnd.ms-office.drawingml.diagramDrawing+xml"/>
  <Override PartName="/ppt/diagrams/data55.xml" ContentType="application/vnd.openxmlformats-officedocument.drawingml.diagramData+xml"/>
  <Override PartName="/ppt/diagrams/layout55.xml" ContentType="application/vnd.openxmlformats-officedocument.drawingml.diagramLayout+xml"/>
  <Override PartName="/ppt/diagrams/quickStyle55.xml" ContentType="application/vnd.openxmlformats-officedocument.drawingml.diagramStyle+xml"/>
  <Override PartName="/ppt/diagrams/colors55.xml" ContentType="application/vnd.openxmlformats-officedocument.drawingml.diagramColors+xml"/>
  <Override PartName="/ppt/diagrams/drawing55.xml" ContentType="application/vnd.ms-office.drawingml.diagramDrawing+xml"/>
  <Override PartName="/ppt/diagrams/data56.xml" ContentType="application/vnd.openxmlformats-officedocument.drawingml.diagramData+xml"/>
  <Override PartName="/ppt/diagrams/layout56.xml" ContentType="application/vnd.openxmlformats-officedocument.drawingml.diagramLayout+xml"/>
  <Override PartName="/ppt/diagrams/quickStyle56.xml" ContentType="application/vnd.openxmlformats-officedocument.drawingml.diagramStyle+xml"/>
  <Override PartName="/ppt/diagrams/colors56.xml" ContentType="application/vnd.openxmlformats-officedocument.drawingml.diagramColors+xml"/>
  <Override PartName="/ppt/diagrams/drawing56.xml" ContentType="application/vnd.ms-office.drawingml.diagramDrawing+xml"/>
  <Override PartName="/ppt/diagrams/data57.xml" ContentType="application/vnd.openxmlformats-officedocument.drawingml.diagramData+xml"/>
  <Override PartName="/ppt/diagrams/layout57.xml" ContentType="application/vnd.openxmlformats-officedocument.drawingml.diagramLayout+xml"/>
  <Override PartName="/ppt/diagrams/quickStyle57.xml" ContentType="application/vnd.openxmlformats-officedocument.drawingml.diagramStyle+xml"/>
  <Override PartName="/ppt/diagrams/colors57.xml" ContentType="application/vnd.openxmlformats-officedocument.drawingml.diagramColors+xml"/>
  <Override PartName="/ppt/diagrams/drawing57.xml" ContentType="application/vnd.ms-office.drawingml.diagramDrawing+xml"/>
  <Override PartName="/ppt/diagrams/data58.xml" ContentType="application/vnd.openxmlformats-officedocument.drawingml.diagramData+xml"/>
  <Override PartName="/ppt/diagrams/layout58.xml" ContentType="application/vnd.openxmlformats-officedocument.drawingml.diagramLayout+xml"/>
  <Override PartName="/ppt/diagrams/quickStyle58.xml" ContentType="application/vnd.openxmlformats-officedocument.drawingml.diagramStyle+xml"/>
  <Override PartName="/ppt/diagrams/colors58.xml" ContentType="application/vnd.openxmlformats-officedocument.drawingml.diagramColors+xml"/>
  <Override PartName="/ppt/diagrams/drawing58.xml" ContentType="application/vnd.ms-office.drawingml.diagramDrawing+xml"/>
  <Override PartName="/ppt/diagrams/data59.xml" ContentType="application/vnd.openxmlformats-officedocument.drawingml.diagramData+xml"/>
  <Override PartName="/ppt/diagrams/layout59.xml" ContentType="application/vnd.openxmlformats-officedocument.drawingml.diagramLayout+xml"/>
  <Override PartName="/ppt/diagrams/quickStyle59.xml" ContentType="application/vnd.openxmlformats-officedocument.drawingml.diagramStyle+xml"/>
  <Override PartName="/ppt/diagrams/colors59.xml" ContentType="application/vnd.openxmlformats-officedocument.drawingml.diagramColors+xml"/>
  <Override PartName="/ppt/diagrams/drawing59.xml" ContentType="application/vnd.ms-office.drawingml.diagramDrawing+xml"/>
  <Override PartName="/ppt/diagrams/data60.xml" ContentType="application/vnd.openxmlformats-officedocument.drawingml.diagramData+xml"/>
  <Override PartName="/ppt/diagrams/layout60.xml" ContentType="application/vnd.openxmlformats-officedocument.drawingml.diagramLayout+xml"/>
  <Override PartName="/ppt/diagrams/quickStyle60.xml" ContentType="application/vnd.openxmlformats-officedocument.drawingml.diagramStyle+xml"/>
  <Override PartName="/ppt/diagrams/colors60.xml" ContentType="application/vnd.openxmlformats-officedocument.drawingml.diagramColors+xml"/>
  <Override PartName="/ppt/diagrams/drawing60.xml" ContentType="application/vnd.ms-office.drawingml.diagramDrawing+xml"/>
  <Override PartName="/ppt/diagrams/data61.xml" ContentType="application/vnd.openxmlformats-officedocument.drawingml.diagramData+xml"/>
  <Override PartName="/ppt/diagrams/layout61.xml" ContentType="application/vnd.openxmlformats-officedocument.drawingml.diagramLayout+xml"/>
  <Override PartName="/ppt/diagrams/quickStyle61.xml" ContentType="application/vnd.openxmlformats-officedocument.drawingml.diagramStyle+xml"/>
  <Override PartName="/ppt/diagrams/colors61.xml" ContentType="application/vnd.openxmlformats-officedocument.drawingml.diagramColors+xml"/>
  <Override PartName="/ppt/diagrams/drawing61.xml" ContentType="application/vnd.ms-office.drawingml.diagramDrawing+xml"/>
  <Override PartName="/ppt/diagrams/data62.xml" ContentType="application/vnd.openxmlformats-officedocument.drawingml.diagramData+xml"/>
  <Override PartName="/ppt/diagrams/layout62.xml" ContentType="application/vnd.openxmlformats-officedocument.drawingml.diagramLayout+xml"/>
  <Override PartName="/ppt/diagrams/quickStyle62.xml" ContentType="application/vnd.openxmlformats-officedocument.drawingml.diagramStyle+xml"/>
  <Override PartName="/ppt/diagrams/colors62.xml" ContentType="application/vnd.openxmlformats-officedocument.drawingml.diagramColors+xml"/>
  <Override PartName="/ppt/diagrams/drawing62.xml" ContentType="application/vnd.ms-office.drawingml.diagramDrawing+xml"/>
  <Override PartName="/ppt/diagrams/data63.xml" ContentType="application/vnd.openxmlformats-officedocument.drawingml.diagramData+xml"/>
  <Override PartName="/ppt/diagrams/layout63.xml" ContentType="application/vnd.openxmlformats-officedocument.drawingml.diagramLayout+xml"/>
  <Override PartName="/ppt/diagrams/quickStyle63.xml" ContentType="application/vnd.openxmlformats-officedocument.drawingml.diagramStyle+xml"/>
  <Override PartName="/ppt/diagrams/colors63.xml" ContentType="application/vnd.openxmlformats-officedocument.drawingml.diagramColors+xml"/>
  <Override PartName="/ppt/diagrams/drawing63.xml" ContentType="application/vnd.ms-office.drawingml.diagramDrawing+xml"/>
  <Override PartName="/ppt/diagrams/data64.xml" ContentType="application/vnd.openxmlformats-officedocument.drawingml.diagramData+xml"/>
  <Override PartName="/ppt/diagrams/layout64.xml" ContentType="application/vnd.openxmlformats-officedocument.drawingml.diagramLayout+xml"/>
  <Override PartName="/ppt/diagrams/quickStyle64.xml" ContentType="application/vnd.openxmlformats-officedocument.drawingml.diagramStyle+xml"/>
  <Override PartName="/ppt/diagrams/colors64.xml" ContentType="application/vnd.openxmlformats-officedocument.drawingml.diagramColors+xml"/>
  <Override PartName="/ppt/diagrams/drawing64.xml" ContentType="application/vnd.ms-office.drawingml.diagramDrawing+xml"/>
  <Override PartName="/ppt/diagrams/data65.xml" ContentType="application/vnd.openxmlformats-officedocument.drawingml.diagramData+xml"/>
  <Override PartName="/ppt/diagrams/layout65.xml" ContentType="application/vnd.openxmlformats-officedocument.drawingml.diagramLayout+xml"/>
  <Override PartName="/ppt/diagrams/quickStyle65.xml" ContentType="application/vnd.openxmlformats-officedocument.drawingml.diagramStyle+xml"/>
  <Override PartName="/ppt/diagrams/colors65.xml" ContentType="application/vnd.openxmlformats-officedocument.drawingml.diagramColors+xml"/>
  <Override PartName="/ppt/diagrams/drawing65.xml" ContentType="application/vnd.ms-office.drawingml.diagramDrawing+xml"/>
  <Override PartName="/ppt/diagrams/data66.xml" ContentType="application/vnd.openxmlformats-officedocument.drawingml.diagramData+xml"/>
  <Override PartName="/ppt/diagrams/layout66.xml" ContentType="application/vnd.openxmlformats-officedocument.drawingml.diagramLayout+xml"/>
  <Override PartName="/ppt/diagrams/quickStyle66.xml" ContentType="application/vnd.openxmlformats-officedocument.drawingml.diagramStyle+xml"/>
  <Override PartName="/ppt/diagrams/colors66.xml" ContentType="application/vnd.openxmlformats-officedocument.drawingml.diagramColors+xml"/>
  <Override PartName="/ppt/diagrams/drawing66.xml" ContentType="application/vnd.ms-office.drawingml.diagramDrawing+xml"/>
  <Override PartName="/ppt/diagrams/data67.xml" ContentType="application/vnd.openxmlformats-officedocument.drawingml.diagramData+xml"/>
  <Override PartName="/ppt/diagrams/layout67.xml" ContentType="application/vnd.openxmlformats-officedocument.drawingml.diagramLayout+xml"/>
  <Override PartName="/ppt/diagrams/quickStyle67.xml" ContentType="application/vnd.openxmlformats-officedocument.drawingml.diagramStyle+xml"/>
  <Override PartName="/ppt/diagrams/colors67.xml" ContentType="application/vnd.openxmlformats-officedocument.drawingml.diagramColors+xml"/>
  <Override PartName="/ppt/diagrams/drawing67.xml" ContentType="application/vnd.ms-office.drawingml.diagramDrawing+xml"/>
  <Override PartName="/ppt/diagrams/data68.xml" ContentType="application/vnd.openxmlformats-officedocument.drawingml.diagramData+xml"/>
  <Override PartName="/ppt/diagrams/layout68.xml" ContentType="application/vnd.openxmlformats-officedocument.drawingml.diagramLayout+xml"/>
  <Override PartName="/ppt/diagrams/quickStyle68.xml" ContentType="application/vnd.openxmlformats-officedocument.drawingml.diagramStyle+xml"/>
  <Override PartName="/ppt/diagrams/colors68.xml" ContentType="application/vnd.openxmlformats-officedocument.drawingml.diagramColors+xml"/>
  <Override PartName="/ppt/diagrams/drawing68.xml" ContentType="application/vnd.ms-office.drawingml.diagramDrawing+xml"/>
  <Override PartName="/ppt/diagrams/data69.xml" ContentType="application/vnd.openxmlformats-officedocument.drawingml.diagramData+xml"/>
  <Override PartName="/ppt/diagrams/layout69.xml" ContentType="application/vnd.openxmlformats-officedocument.drawingml.diagramLayout+xml"/>
  <Override PartName="/ppt/diagrams/quickStyle69.xml" ContentType="application/vnd.openxmlformats-officedocument.drawingml.diagramStyle+xml"/>
  <Override PartName="/ppt/diagrams/colors69.xml" ContentType="application/vnd.openxmlformats-officedocument.drawingml.diagramColors+xml"/>
  <Override PartName="/ppt/diagrams/drawing69.xml" ContentType="application/vnd.ms-office.drawingml.diagramDrawing+xml"/>
  <Override PartName="/ppt/diagrams/data70.xml" ContentType="application/vnd.openxmlformats-officedocument.drawingml.diagramData+xml"/>
  <Override PartName="/ppt/diagrams/layout70.xml" ContentType="application/vnd.openxmlformats-officedocument.drawingml.diagramLayout+xml"/>
  <Override PartName="/ppt/diagrams/quickStyle70.xml" ContentType="application/vnd.openxmlformats-officedocument.drawingml.diagramStyle+xml"/>
  <Override PartName="/ppt/diagrams/colors70.xml" ContentType="application/vnd.openxmlformats-officedocument.drawingml.diagramColors+xml"/>
  <Override PartName="/ppt/diagrams/drawing7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86"/>
  </p:notesMasterIdLst>
  <p:handoutMasterIdLst>
    <p:handoutMasterId r:id="rId87"/>
  </p:handoutMasterIdLst>
  <p:sldIdLst>
    <p:sldId id="256" r:id="rId2"/>
    <p:sldId id="266" r:id="rId3"/>
    <p:sldId id="258" r:id="rId4"/>
    <p:sldId id="257" r:id="rId5"/>
    <p:sldId id="267" r:id="rId6"/>
    <p:sldId id="272" r:id="rId7"/>
    <p:sldId id="273" r:id="rId8"/>
    <p:sldId id="268" r:id="rId9"/>
    <p:sldId id="270" r:id="rId10"/>
    <p:sldId id="274" r:id="rId11"/>
    <p:sldId id="275" r:id="rId12"/>
    <p:sldId id="276" r:id="rId13"/>
    <p:sldId id="291" r:id="rId14"/>
    <p:sldId id="303" r:id="rId15"/>
    <p:sldId id="304" r:id="rId16"/>
    <p:sldId id="305" r:id="rId17"/>
    <p:sldId id="347" r:id="rId18"/>
    <p:sldId id="261" r:id="rId19"/>
    <p:sldId id="292" r:id="rId20"/>
    <p:sldId id="260" r:id="rId21"/>
    <p:sldId id="284" r:id="rId22"/>
    <p:sldId id="262" r:id="rId23"/>
    <p:sldId id="263" r:id="rId24"/>
    <p:sldId id="264" r:id="rId25"/>
    <p:sldId id="277" r:id="rId26"/>
    <p:sldId id="294" r:id="rId27"/>
    <p:sldId id="295" r:id="rId28"/>
    <p:sldId id="331" r:id="rId29"/>
    <p:sldId id="330" r:id="rId30"/>
    <p:sldId id="332" r:id="rId31"/>
    <p:sldId id="336" r:id="rId32"/>
    <p:sldId id="333" r:id="rId33"/>
    <p:sldId id="337" r:id="rId34"/>
    <p:sldId id="334" r:id="rId35"/>
    <p:sldId id="338" r:id="rId36"/>
    <p:sldId id="335" r:id="rId37"/>
    <p:sldId id="344" r:id="rId38"/>
    <p:sldId id="340" r:id="rId39"/>
    <p:sldId id="346" r:id="rId40"/>
    <p:sldId id="296" r:id="rId41"/>
    <p:sldId id="322" r:id="rId42"/>
    <p:sldId id="297" r:id="rId43"/>
    <p:sldId id="325" r:id="rId44"/>
    <p:sldId id="323" r:id="rId45"/>
    <p:sldId id="345" r:id="rId46"/>
    <p:sldId id="324" r:id="rId47"/>
    <p:sldId id="327" r:id="rId48"/>
    <p:sldId id="278" r:id="rId49"/>
    <p:sldId id="298" r:id="rId50"/>
    <p:sldId id="309" r:id="rId51"/>
    <p:sldId id="312" r:id="rId52"/>
    <p:sldId id="315" r:id="rId53"/>
    <p:sldId id="316" r:id="rId54"/>
    <p:sldId id="319" r:id="rId55"/>
    <p:sldId id="317" r:id="rId56"/>
    <p:sldId id="318" r:id="rId57"/>
    <p:sldId id="310" r:id="rId58"/>
    <p:sldId id="329" r:id="rId59"/>
    <p:sldId id="320" r:id="rId60"/>
    <p:sldId id="311" r:id="rId61"/>
    <p:sldId id="321" r:id="rId62"/>
    <p:sldId id="281" r:id="rId63"/>
    <p:sldId id="306" r:id="rId64"/>
    <p:sldId id="307" r:id="rId65"/>
    <p:sldId id="308" r:id="rId66"/>
    <p:sldId id="280" r:id="rId67"/>
    <p:sldId id="299" r:id="rId68"/>
    <p:sldId id="300" r:id="rId69"/>
    <p:sldId id="348" r:id="rId70"/>
    <p:sldId id="343" r:id="rId71"/>
    <p:sldId id="349" r:id="rId72"/>
    <p:sldId id="350" r:id="rId73"/>
    <p:sldId id="301" r:id="rId74"/>
    <p:sldId id="351" r:id="rId75"/>
    <p:sldId id="352" r:id="rId76"/>
    <p:sldId id="302" r:id="rId77"/>
    <p:sldId id="353" r:id="rId78"/>
    <p:sldId id="354" r:id="rId79"/>
    <p:sldId id="355" r:id="rId80"/>
    <p:sldId id="290" r:id="rId81"/>
    <p:sldId id="282" r:id="rId82"/>
    <p:sldId id="283" r:id="rId83"/>
    <p:sldId id="269" r:id="rId84"/>
    <p:sldId id="271" r:id="rId85"/>
  </p:sldIdLst>
  <p:sldSz cx="9144000" cy="6858000" type="screen4x3"/>
  <p:notesSz cx="6858000" cy="9144000"/>
  <p:defaultTextStyle>
    <a:defPPr>
      <a:defRPr lang="it-IT"/>
    </a:defPPr>
    <a:lvl1pPr algn="l" rtl="0" eaLnBrk="0" fontAlgn="base" hangingPunct="0">
      <a:spcBef>
        <a:spcPct val="0"/>
      </a:spcBef>
      <a:spcAft>
        <a:spcPct val="0"/>
      </a:spcAft>
      <a:defRPr kern="1200">
        <a:solidFill>
          <a:schemeClr val="tx1"/>
        </a:solidFill>
        <a:latin typeface="Calibri" charset="0"/>
        <a:ea typeface="ＭＳ Ｐゴシック" charset="0"/>
        <a:cs typeface="Arial" charset="0"/>
      </a:defRPr>
    </a:lvl1pPr>
    <a:lvl2pPr marL="457200" algn="l" rtl="0" eaLnBrk="0" fontAlgn="base" hangingPunct="0">
      <a:spcBef>
        <a:spcPct val="0"/>
      </a:spcBef>
      <a:spcAft>
        <a:spcPct val="0"/>
      </a:spcAft>
      <a:defRPr kern="1200">
        <a:solidFill>
          <a:schemeClr val="tx1"/>
        </a:solidFill>
        <a:latin typeface="Calibri" charset="0"/>
        <a:ea typeface="ＭＳ Ｐゴシック" charset="0"/>
        <a:cs typeface="Arial" charset="0"/>
      </a:defRPr>
    </a:lvl2pPr>
    <a:lvl3pPr marL="914400" algn="l" rtl="0" eaLnBrk="0" fontAlgn="base" hangingPunct="0">
      <a:spcBef>
        <a:spcPct val="0"/>
      </a:spcBef>
      <a:spcAft>
        <a:spcPct val="0"/>
      </a:spcAft>
      <a:defRPr kern="1200">
        <a:solidFill>
          <a:schemeClr val="tx1"/>
        </a:solidFill>
        <a:latin typeface="Calibri" charset="0"/>
        <a:ea typeface="ＭＳ Ｐゴシック" charset="0"/>
        <a:cs typeface="Arial" charset="0"/>
      </a:defRPr>
    </a:lvl3pPr>
    <a:lvl4pPr marL="1371600" algn="l" rtl="0" eaLnBrk="0" fontAlgn="base" hangingPunct="0">
      <a:spcBef>
        <a:spcPct val="0"/>
      </a:spcBef>
      <a:spcAft>
        <a:spcPct val="0"/>
      </a:spcAft>
      <a:defRPr kern="1200">
        <a:solidFill>
          <a:schemeClr val="tx1"/>
        </a:solidFill>
        <a:latin typeface="Calibri" charset="0"/>
        <a:ea typeface="ＭＳ Ｐゴシック" charset="0"/>
        <a:cs typeface="Arial" charset="0"/>
      </a:defRPr>
    </a:lvl4pPr>
    <a:lvl5pPr marL="1828800" algn="l" rtl="0" eaLnBrk="0" fontAlgn="base" hangingPunct="0">
      <a:spcBef>
        <a:spcPct val="0"/>
      </a:spcBef>
      <a:spcAft>
        <a:spcPct val="0"/>
      </a:spcAft>
      <a:defRPr kern="1200">
        <a:solidFill>
          <a:schemeClr val="tx1"/>
        </a:solidFill>
        <a:latin typeface="Calibri" charset="0"/>
        <a:ea typeface="ＭＳ Ｐゴシック" charset="0"/>
        <a:cs typeface="Arial" charset="0"/>
      </a:defRPr>
    </a:lvl5pPr>
    <a:lvl6pPr marL="2286000" algn="l" defTabSz="457200" rtl="0" eaLnBrk="1" latinLnBrk="0" hangingPunct="1">
      <a:defRPr kern="1200">
        <a:solidFill>
          <a:schemeClr val="tx1"/>
        </a:solidFill>
        <a:latin typeface="Calibri" charset="0"/>
        <a:ea typeface="ＭＳ Ｐゴシック" charset="0"/>
        <a:cs typeface="Arial" charset="0"/>
      </a:defRPr>
    </a:lvl6pPr>
    <a:lvl7pPr marL="2743200" algn="l" defTabSz="457200" rtl="0" eaLnBrk="1" latinLnBrk="0" hangingPunct="1">
      <a:defRPr kern="1200">
        <a:solidFill>
          <a:schemeClr val="tx1"/>
        </a:solidFill>
        <a:latin typeface="Calibri" charset="0"/>
        <a:ea typeface="ＭＳ Ｐゴシック" charset="0"/>
        <a:cs typeface="Arial" charset="0"/>
      </a:defRPr>
    </a:lvl7pPr>
    <a:lvl8pPr marL="3200400" algn="l" defTabSz="457200" rtl="0" eaLnBrk="1" latinLnBrk="0" hangingPunct="1">
      <a:defRPr kern="1200">
        <a:solidFill>
          <a:schemeClr val="tx1"/>
        </a:solidFill>
        <a:latin typeface="Calibri" charset="0"/>
        <a:ea typeface="ＭＳ Ｐゴシック" charset="0"/>
        <a:cs typeface="Arial" charset="0"/>
      </a:defRPr>
    </a:lvl8pPr>
    <a:lvl9pPr marL="3657600" algn="l" defTabSz="457200" rtl="0" eaLnBrk="1" latinLnBrk="0" hangingPunct="1">
      <a:defRPr kern="1200">
        <a:solidFill>
          <a:schemeClr val="tx1"/>
        </a:solidFill>
        <a:latin typeface="Calibri" charset="0"/>
        <a:ea typeface="ＭＳ Ｐゴシック" charset="0"/>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C7AC7"/>
    <a:srgbClr val="948A5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39" autoAdjust="0"/>
  </p:normalViewPr>
  <p:slideViewPr>
    <p:cSldViewPr>
      <p:cViewPr varScale="1">
        <p:scale>
          <a:sx n="75" d="100"/>
          <a:sy n="75" d="100"/>
        </p:scale>
        <p:origin x="1181" y="43"/>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60128" cy="6012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viewProps" Target="view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theme" Target="theme/theme1.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presProps" Target="presProps.xml"/><Relationship Id="rId9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handoutMaster" Target="handoutMasters/handoutMaster1.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9.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3.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1.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B948773-4D70-6B45-90A5-B5A37345EF75}" type="doc">
      <dgm:prSet loTypeId="urn:microsoft.com/office/officeart/2009/3/layout/HorizontalOrganizationChart" loCatId="" qsTypeId="urn:microsoft.com/office/officeart/2005/8/quickstyle/simple4" qsCatId="simple" csTypeId="urn:microsoft.com/office/officeart/2005/8/colors/accent1_2" csCatId="accent1" phldr="1"/>
      <dgm:spPr/>
      <dgm:t>
        <a:bodyPr/>
        <a:lstStyle/>
        <a:p>
          <a:endParaRPr lang="it-IT"/>
        </a:p>
      </dgm:t>
    </dgm:pt>
    <dgm:pt modelId="{1E3E1379-C872-CD49-84BC-E3696B20EAF3}">
      <dgm:prSet phldrT="[Testo]" custT="1"/>
      <dgm:spPr/>
      <dgm:t>
        <a:bodyPr/>
        <a:lstStyle/>
        <a:p>
          <a:pPr algn="l"/>
          <a:r>
            <a:rPr lang="it-IT" sz="1500" cap="all" dirty="0" smtClean="0">
              <a:cs typeface="Arial" charset="0"/>
            </a:rPr>
            <a:t> costruire il modello di un</a:t>
          </a:r>
        </a:p>
        <a:p>
          <a:pPr algn="l"/>
          <a:r>
            <a:rPr lang="it-IT" sz="1500" b="1" cap="all" dirty="0" smtClean="0">
              <a:solidFill>
                <a:srgbClr val="E46C24"/>
              </a:solidFill>
              <a:cs typeface="Arial" charset="0"/>
            </a:rPr>
            <a:t> </a:t>
          </a:r>
          <a:r>
            <a:rPr lang="it-IT" sz="1500" b="1" cap="all" dirty="0" smtClean="0">
              <a:solidFill>
                <a:srgbClr val="948A54"/>
              </a:solidFill>
              <a:cs typeface="Arial" charset="0"/>
            </a:rPr>
            <a:t>modulo divulgativo</a:t>
          </a:r>
          <a:r>
            <a:rPr lang="it-IT" sz="1500" cap="all" dirty="0" smtClean="0">
              <a:solidFill>
                <a:srgbClr val="948A54"/>
              </a:solidFill>
              <a:cs typeface="Arial" charset="0"/>
            </a:rPr>
            <a:t> </a:t>
          </a:r>
        </a:p>
        <a:p>
          <a:pPr algn="l"/>
          <a:r>
            <a:rPr lang="it-IT" sz="1500" cap="all" dirty="0" smtClean="0">
              <a:cs typeface="Arial" charset="0"/>
            </a:rPr>
            <a:t> che deve:</a:t>
          </a:r>
          <a:endParaRPr lang="it-IT" sz="1500" cap="all" dirty="0"/>
        </a:p>
      </dgm:t>
    </dgm:pt>
    <dgm:pt modelId="{D34E92F1-7D66-4648-9451-503AC3A1FE1E}" type="parTrans" cxnId="{4CDA6A66-A4AB-6748-A1E5-66BD2E3B31EF}">
      <dgm:prSet/>
      <dgm:spPr/>
      <dgm:t>
        <a:bodyPr/>
        <a:lstStyle/>
        <a:p>
          <a:endParaRPr lang="it-IT"/>
        </a:p>
      </dgm:t>
    </dgm:pt>
    <dgm:pt modelId="{CA15B876-6D67-9F45-980C-452EBE59D33E}" type="sibTrans" cxnId="{4CDA6A66-A4AB-6748-A1E5-66BD2E3B31EF}">
      <dgm:prSet/>
      <dgm:spPr/>
      <dgm:t>
        <a:bodyPr/>
        <a:lstStyle/>
        <a:p>
          <a:endParaRPr lang="it-IT"/>
        </a:p>
      </dgm:t>
    </dgm:pt>
    <dgm:pt modelId="{32990434-1948-3B4A-B134-AC36AC915615}">
      <dgm:prSet phldrT="[Testo]" custT="1"/>
      <dgm:spPr/>
      <dgm:t>
        <a:bodyPr/>
        <a:lstStyle/>
        <a:p>
          <a:r>
            <a:rPr lang="it-IT" sz="1500" cap="all" dirty="0" smtClean="0">
              <a:cs typeface="Arial" charset="0"/>
            </a:rPr>
            <a:t>suscitare curiosità</a:t>
          </a:r>
          <a:endParaRPr lang="it-IT" sz="1500" cap="all" dirty="0"/>
        </a:p>
      </dgm:t>
    </dgm:pt>
    <dgm:pt modelId="{D12E0D7D-CFDB-2347-A267-72A00AF5C3E5}" type="parTrans" cxnId="{5609E021-6CFB-BA41-99F4-D35E4E5D4D94}">
      <dgm:prSet/>
      <dgm:spPr/>
      <dgm:t>
        <a:bodyPr/>
        <a:lstStyle/>
        <a:p>
          <a:endParaRPr lang="it-IT"/>
        </a:p>
      </dgm:t>
    </dgm:pt>
    <dgm:pt modelId="{5357245B-D092-7F47-889D-30FD7D5B0C74}" type="sibTrans" cxnId="{5609E021-6CFB-BA41-99F4-D35E4E5D4D94}">
      <dgm:prSet/>
      <dgm:spPr/>
      <dgm:t>
        <a:bodyPr/>
        <a:lstStyle/>
        <a:p>
          <a:endParaRPr lang="it-IT"/>
        </a:p>
      </dgm:t>
    </dgm:pt>
    <dgm:pt modelId="{16A2A395-F6D3-FC4C-A019-B1FF3F1B02E0}">
      <dgm:prSet phldrT="[Testo]" custT="1"/>
      <dgm:spPr/>
      <dgm:t>
        <a:bodyPr/>
        <a:lstStyle/>
        <a:p>
          <a:r>
            <a:rPr lang="it-IT" sz="1500" cap="all" dirty="0" smtClean="0">
              <a:cs typeface="Arial" charset="0"/>
            </a:rPr>
            <a:t>individuare i punti focali</a:t>
          </a:r>
          <a:endParaRPr lang="it-IT" sz="1500" cap="all" dirty="0"/>
        </a:p>
      </dgm:t>
    </dgm:pt>
    <dgm:pt modelId="{2652E8F9-DAD5-6344-A892-DA9CFE16189E}" type="parTrans" cxnId="{375F76F0-F54E-8A45-AC70-A7F9C9089BBE}">
      <dgm:prSet/>
      <dgm:spPr/>
      <dgm:t>
        <a:bodyPr/>
        <a:lstStyle/>
        <a:p>
          <a:endParaRPr lang="it-IT"/>
        </a:p>
      </dgm:t>
    </dgm:pt>
    <dgm:pt modelId="{1F094DA2-9E52-C548-AE9A-85632EB3F06B}" type="sibTrans" cxnId="{375F76F0-F54E-8A45-AC70-A7F9C9089BBE}">
      <dgm:prSet/>
      <dgm:spPr/>
      <dgm:t>
        <a:bodyPr/>
        <a:lstStyle/>
        <a:p>
          <a:endParaRPr lang="it-IT"/>
        </a:p>
      </dgm:t>
    </dgm:pt>
    <dgm:pt modelId="{335AADBE-1EFE-3E4F-BB74-5BDBC83587C0}">
      <dgm:prSet custT="1"/>
      <dgm:spPr/>
      <dgm:t>
        <a:bodyPr/>
        <a:lstStyle/>
        <a:p>
          <a:r>
            <a:rPr lang="it-IT" sz="1500" cap="all" dirty="0" smtClean="0">
              <a:cs typeface="Arial" charset="0"/>
            </a:rPr>
            <a:t>chiarire dove la documentazione di riferimento può essere reperita</a:t>
          </a:r>
          <a:endParaRPr lang="it-IT" sz="1500" cap="all" dirty="0"/>
        </a:p>
      </dgm:t>
    </dgm:pt>
    <dgm:pt modelId="{F4D6D3C0-DF2A-E34D-8533-CE511D3AE6D1}" type="parTrans" cxnId="{40F02BB7-F362-C245-BD08-46613C813D26}">
      <dgm:prSet/>
      <dgm:spPr/>
      <dgm:t>
        <a:bodyPr/>
        <a:lstStyle/>
        <a:p>
          <a:endParaRPr lang="it-IT"/>
        </a:p>
      </dgm:t>
    </dgm:pt>
    <dgm:pt modelId="{E6FD2D90-E53C-6645-B4C8-4995DF4B2687}" type="sibTrans" cxnId="{40F02BB7-F362-C245-BD08-46613C813D26}">
      <dgm:prSet/>
      <dgm:spPr/>
      <dgm:t>
        <a:bodyPr/>
        <a:lstStyle/>
        <a:p>
          <a:endParaRPr lang="it-IT"/>
        </a:p>
      </dgm:t>
    </dgm:pt>
    <dgm:pt modelId="{CD82D2A5-49B6-864B-A641-19FBF5489915}">
      <dgm:prSet custT="1"/>
      <dgm:spPr/>
      <dgm:t>
        <a:bodyPr/>
        <a:lstStyle/>
        <a:p>
          <a:r>
            <a:rPr lang="it-IT" sz="1500" dirty="0" smtClean="0"/>
            <a:t>SVILUPPARE UNA CULTURA DIFFUSA DEL TERZO SETTORE</a:t>
          </a:r>
          <a:endParaRPr lang="it-IT" sz="1500" dirty="0"/>
        </a:p>
      </dgm:t>
    </dgm:pt>
    <dgm:pt modelId="{1630BCBD-E59A-3E40-939A-185C62829736}" type="parTrans" cxnId="{A39E4D1F-1C81-764B-A838-721F0EDBD1C3}">
      <dgm:prSet/>
      <dgm:spPr/>
      <dgm:t>
        <a:bodyPr/>
        <a:lstStyle/>
        <a:p>
          <a:endParaRPr lang="it-IT"/>
        </a:p>
      </dgm:t>
    </dgm:pt>
    <dgm:pt modelId="{8855D4E0-00C9-D648-BF07-43FDE4CE50AB}" type="sibTrans" cxnId="{A39E4D1F-1C81-764B-A838-721F0EDBD1C3}">
      <dgm:prSet/>
      <dgm:spPr/>
      <dgm:t>
        <a:bodyPr/>
        <a:lstStyle/>
        <a:p>
          <a:endParaRPr lang="it-IT"/>
        </a:p>
      </dgm:t>
    </dgm:pt>
    <dgm:pt modelId="{AA8702F5-385D-E340-9484-7F90B7A9638A}" type="pres">
      <dgm:prSet presAssocID="{6B948773-4D70-6B45-90A5-B5A37345EF75}" presName="hierChild1" presStyleCnt="0">
        <dgm:presLayoutVars>
          <dgm:orgChart val="1"/>
          <dgm:chPref val="1"/>
          <dgm:dir/>
          <dgm:animOne val="branch"/>
          <dgm:animLvl val="lvl"/>
          <dgm:resizeHandles/>
        </dgm:presLayoutVars>
      </dgm:prSet>
      <dgm:spPr/>
      <dgm:t>
        <a:bodyPr/>
        <a:lstStyle/>
        <a:p>
          <a:endParaRPr lang="it-IT"/>
        </a:p>
      </dgm:t>
    </dgm:pt>
    <dgm:pt modelId="{7C16A9C1-F4DE-B843-A3CD-77EC4DA4CCB2}" type="pres">
      <dgm:prSet presAssocID="{1E3E1379-C872-CD49-84BC-E3696B20EAF3}" presName="hierRoot1" presStyleCnt="0">
        <dgm:presLayoutVars>
          <dgm:hierBranch val="init"/>
        </dgm:presLayoutVars>
      </dgm:prSet>
      <dgm:spPr/>
    </dgm:pt>
    <dgm:pt modelId="{4D9B45F5-644E-1748-9D98-50A651A71A00}" type="pres">
      <dgm:prSet presAssocID="{1E3E1379-C872-CD49-84BC-E3696B20EAF3}" presName="rootComposite1" presStyleCnt="0"/>
      <dgm:spPr/>
    </dgm:pt>
    <dgm:pt modelId="{12BDCD55-0AFD-E047-A71E-3097DD889956}" type="pres">
      <dgm:prSet presAssocID="{1E3E1379-C872-CD49-84BC-E3696B20EAF3}" presName="rootText1" presStyleLbl="node0" presStyleIdx="0" presStyleCnt="1" custScaleY="142355">
        <dgm:presLayoutVars>
          <dgm:chPref val="3"/>
        </dgm:presLayoutVars>
      </dgm:prSet>
      <dgm:spPr/>
      <dgm:t>
        <a:bodyPr/>
        <a:lstStyle/>
        <a:p>
          <a:endParaRPr lang="it-IT"/>
        </a:p>
      </dgm:t>
    </dgm:pt>
    <dgm:pt modelId="{695D49B1-5EEE-9245-85B2-4AE9C0F59382}" type="pres">
      <dgm:prSet presAssocID="{1E3E1379-C872-CD49-84BC-E3696B20EAF3}" presName="rootConnector1" presStyleLbl="node1" presStyleIdx="0" presStyleCnt="0"/>
      <dgm:spPr/>
      <dgm:t>
        <a:bodyPr/>
        <a:lstStyle/>
        <a:p>
          <a:endParaRPr lang="it-IT"/>
        </a:p>
      </dgm:t>
    </dgm:pt>
    <dgm:pt modelId="{C43551C8-7655-914C-A0A6-30685BAF2E0B}" type="pres">
      <dgm:prSet presAssocID="{1E3E1379-C872-CD49-84BC-E3696B20EAF3}" presName="hierChild2" presStyleCnt="0"/>
      <dgm:spPr/>
    </dgm:pt>
    <dgm:pt modelId="{2670BC50-544F-584B-9049-E4DD0099D538}" type="pres">
      <dgm:prSet presAssocID="{D12E0D7D-CFDB-2347-A267-72A00AF5C3E5}" presName="Name64" presStyleLbl="parChTrans1D2" presStyleIdx="0" presStyleCnt="4"/>
      <dgm:spPr/>
      <dgm:t>
        <a:bodyPr/>
        <a:lstStyle/>
        <a:p>
          <a:endParaRPr lang="it-IT"/>
        </a:p>
      </dgm:t>
    </dgm:pt>
    <dgm:pt modelId="{50124F5B-8487-DA41-B2AE-2714D15D0A02}" type="pres">
      <dgm:prSet presAssocID="{32990434-1948-3B4A-B134-AC36AC915615}" presName="hierRoot2" presStyleCnt="0">
        <dgm:presLayoutVars>
          <dgm:hierBranch val="init"/>
        </dgm:presLayoutVars>
      </dgm:prSet>
      <dgm:spPr/>
    </dgm:pt>
    <dgm:pt modelId="{54EC01DE-7EDA-C440-AF6D-0F8216B1F89F}" type="pres">
      <dgm:prSet presAssocID="{32990434-1948-3B4A-B134-AC36AC915615}" presName="rootComposite" presStyleCnt="0"/>
      <dgm:spPr/>
    </dgm:pt>
    <dgm:pt modelId="{B5FF5107-916B-7B4A-AE42-4C29ED47C2C4}" type="pres">
      <dgm:prSet presAssocID="{32990434-1948-3B4A-B134-AC36AC915615}" presName="rootText" presStyleLbl="node2" presStyleIdx="0" presStyleCnt="4" custScaleX="108930" custScaleY="86255">
        <dgm:presLayoutVars>
          <dgm:chPref val="3"/>
        </dgm:presLayoutVars>
      </dgm:prSet>
      <dgm:spPr/>
      <dgm:t>
        <a:bodyPr/>
        <a:lstStyle/>
        <a:p>
          <a:endParaRPr lang="it-IT"/>
        </a:p>
      </dgm:t>
    </dgm:pt>
    <dgm:pt modelId="{3E1A7C30-A516-E94E-9F37-090DA586D9AE}" type="pres">
      <dgm:prSet presAssocID="{32990434-1948-3B4A-B134-AC36AC915615}" presName="rootConnector" presStyleLbl="node2" presStyleIdx="0" presStyleCnt="4"/>
      <dgm:spPr/>
      <dgm:t>
        <a:bodyPr/>
        <a:lstStyle/>
        <a:p>
          <a:endParaRPr lang="it-IT"/>
        </a:p>
      </dgm:t>
    </dgm:pt>
    <dgm:pt modelId="{FB091D71-D3C7-5443-A015-E443807645F3}" type="pres">
      <dgm:prSet presAssocID="{32990434-1948-3B4A-B134-AC36AC915615}" presName="hierChild4" presStyleCnt="0"/>
      <dgm:spPr/>
    </dgm:pt>
    <dgm:pt modelId="{578911C5-F59B-1E40-8454-BC99807FF715}" type="pres">
      <dgm:prSet presAssocID="{32990434-1948-3B4A-B134-AC36AC915615}" presName="hierChild5" presStyleCnt="0"/>
      <dgm:spPr/>
    </dgm:pt>
    <dgm:pt modelId="{0BD663A3-FFDB-AC45-839D-8C8AE2735F56}" type="pres">
      <dgm:prSet presAssocID="{2652E8F9-DAD5-6344-A892-DA9CFE16189E}" presName="Name64" presStyleLbl="parChTrans1D2" presStyleIdx="1" presStyleCnt="4"/>
      <dgm:spPr/>
      <dgm:t>
        <a:bodyPr/>
        <a:lstStyle/>
        <a:p>
          <a:endParaRPr lang="it-IT"/>
        </a:p>
      </dgm:t>
    </dgm:pt>
    <dgm:pt modelId="{C0E992AC-2CC5-EF4E-A331-20F5D391365E}" type="pres">
      <dgm:prSet presAssocID="{16A2A395-F6D3-FC4C-A019-B1FF3F1B02E0}" presName="hierRoot2" presStyleCnt="0">
        <dgm:presLayoutVars>
          <dgm:hierBranch val="init"/>
        </dgm:presLayoutVars>
      </dgm:prSet>
      <dgm:spPr/>
    </dgm:pt>
    <dgm:pt modelId="{844C4132-B819-9C47-B7DB-ACA7D7367BEF}" type="pres">
      <dgm:prSet presAssocID="{16A2A395-F6D3-FC4C-A019-B1FF3F1B02E0}" presName="rootComposite" presStyleCnt="0"/>
      <dgm:spPr/>
    </dgm:pt>
    <dgm:pt modelId="{978BEC2C-7EEE-B841-AF5A-D7463D967BE7}" type="pres">
      <dgm:prSet presAssocID="{16A2A395-F6D3-FC4C-A019-B1FF3F1B02E0}" presName="rootText" presStyleLbl="node2" presStyleIdx="1" presStyleCnt="4" custScaleX="108930" custScaleY="92797">
        <dgm:presLayoutVars>
          <dgm:chPref val="3"/>
        </dgm:presLayoutVars>
      </dgm:prSet>
      <dgm:spPr/>
      <dgm:t>
        <a:bodyPr/>
        <a:lstStyle/>
        <a:p>
          <a:endParaRPr lang="it-IT"/>
        </a:p>
      </dgm:t>
    </dgm:pt>
    <dgm:pt modelId="{0A7ACC10-17CB-6C49-A187-25BB3ACF65F5}" type="pres">
      <dgm:prSet presAssocID="{16A2A395-F6D3-FC4C-A019-B1FF3F1B02E0}" presName="rootConnector" presStyleLbl="node2" presStyleIdx="1" presStyleCnt="4"/>
      <dgm:spPr/>
      <dgm:t>
        <a:bodyPr/>
        <a:lstStyle/>
        <a:p>
          <a:endParaRPr lang="it-IT"/>
        </a:p>
      </dgm:t>
    </dgm:pt>
    <dgm:pt modelId="{DE5C1A74-D4D8-B24E-B70C-86CE6DE8A0DA}" type="pres">
      <dgm:prSet presAssocID="{16A2A395-F6D3-FC4C-A019-B1FF3F1B02E0}" presName="hierChild4" presStyleCnt="0"/>
      <dgm:spPr/>
    </dgm:pt>
    <dgm:pt modelId="{2E0E5A5A-6B0E-F144-9644-F00C82058607}" type="pres">
      <dgm:prSet presAssocID="{16A2A395-F6D3-FC4C-A019-B1FF3F1B02E0}" presName="hierChild5" presStyleCnt="0"/>
      <dgm:spPr/>
    </dgm:pt>
    <dgm:pt modelId="{1AFF1422-A898-9947-99A9-FCFAAFCDCF09}" type="pres">
      <dgm:prSet presAssocID="{F4D6D3C0-DF2A-E34D-8533-CE511D3AE6D1}" presName="Name64" presStyleLbl="parChTrans1D2" presStyleIdx="2" presStyleCnt="4"/>
      <dgm:spPr/>
      <dgm:t>
        <a:bodyPr/>
        <a:lstStyle/>
        <a:p>
          <a:endParaRPr lang="it-IT"/>
        </a:p>
      </dgm:t>
    </dgm:pt>
    <dgm:pt modelId="{8680E147-7A6B-B64A-B681-8F7CF66572DE}" type="pres">
      <dgm:prSet presAssocID="{335AADBE-1EFE-3E4F-BB74-5BDBC83587C0}" presName="hierRoot2" presStyleCnt="0">
        <dgm:presLayoutVars>
          <dgm:hierBranch val="init"/>
        </dgm:presLayoutVars>
      </dgm:prSet>
      <dgm:spPr/>
    </dgm:pt>
    <dgm:pt modelId="{0A23F8E1-D9F1-134C-8446-AEDC51059922}" type="pres">
      <dgm:prSet presAssocID="{335AADBE-1EFE-3E4F-BB74-5BDBC83587C0}" presName="rootComposite" presStyleCnt="0"/>
      <dgm:spPr/>
    </dgm:pt>
    <dgm:pt modelId="{5651EB30-3B1C-3047-A293-6D787BBD5215}" type="pres">
      <dgm:prSet presAssocID="{335AADBE-1EFE-3E4F-BB74-5BDBC83587C0}" presName="rootText" presStyleLbl="node2" presStyleIdx="2" presStyleCnt="4" custScaleX="108930">
        <dgm:presLayoutVars>
          <dgm:chPref val="3"/>
        </dgm:presLayoutVars>
      </dgm:prSet>
      <dgm:spPr/>
      <dgm:t>
        <a:bodyPr/>
        <a:lstStyle/>
        <a:p>
          <a:endParaRPr lang="it-IT"/>
        </a:p>
      </dgm:t>
    </dgm:pt>
    <dgm:pt modelId="{03864756-4526-6C43-9186-EBF978E74ECF}" type="pres">
      <dgm:prSet presAssocID="{335AADBE-1EFE-3E4F-BB74-5BDBC83587C0}" presName="rootConnector" presStyleLbl="node2" presStyleIdx="2" presStyleCnt="4"/>
      <dgm:spPr/>
      <dgm:t>
        <a:bodyPr/>
        <a:lstStyle/>
        <a:p>
          <a:endParaRPr lang="it-IT"/>
        </a:p>
      </dgm:t>
    </dgm:pt>
    <dgm:pt modelId="{387BCC94-E800-7548-BE91-B43C3BD89A61}" type="pres">
      <dgm:prSet presAssocID="{335AADBE-1EFE-3E4F-BB74-5BDBC83587C0}" presName="hierChild4" presStyleCnt="0"/>
      <dgm:spPr/>
    </dgm:pt>
    <dgm:pt modelId="{52C3211F-B314-E84C-848C-CD77DF66C7C7}" type="pres">
      <dgm:prSet presAssocID="{335AADBE-1EFE-3E4F-BB74-5BDBC83587C0}" presName="hierChild5" presStyleCnt="0"/>
      <dgm:spPr/>
    </dgm:pt>
    <dgm:pt modelId="{99E6FCE5-D45A-D74A-926D-8CD056C80164}" type="pres">
      <dgm:prSet presAssocID="{1630BCBD-E59A-3E40-939A-185C62829736}" presName="Name64" presStyleLbl="parChTrans1D2" presStyleIdx="3" presStyleCnt="4"/>
      <dgm:spPr/>
      <dgm:t>
        <a:bodyPr/>
        <a:lstStyle/>
        <a:p>
          <a:endParaRPr lang="it-IT"/>
        </a:p>
      </dgm:t>
    </dgm:pt>
    <dgm:pt modelId="{6CD51641-66A3-B142-9407-E64A940164E7}" type="pres">
      <dgm:prSet presAssocID="{CD82D2A5-49B6-864B-A641-19FBF5489915}" presName="hierRoot2" presStyleCnt="0">
        <dgm:presLayoutVars>
          <dgm:hierBranch val="init"/>
        </dgm:presLayoutVars>
      </dgm:prSet>
      <dgm:spPr/>
    </dgm:pt>
    <dgm:pt modelId="{2ABD6313-F3FE-8C41-91BF-143420A303B5}" type="pres">
      <dgm:prSet presAssocID="{CD82D2A5-49B6-864B-A641-19FBF5489915}" presName="rootComposite" presStyleCnt="0"/>
      <dgm:spPr/>
    </dgm:pt>
    <dgm:pt modelId="{B7A8C360-FDD3-C043-B9C4-A750BE0E321C}" type="pres">
      <dgm:prSet presAssocID="{CD82D2A5-49B6-864B-A641-19FBF5489915}" presName="rootText" presStyleLbl="node2" presStyleIdx="3" presStyleCnt="4" custScaleX="108930">
        <dgm:presLayoutVars>
          <dgm:chPref val="3"/>
        </dgm:presLayoutVars>
      </dgm:prSet>
      <dgm:spPr/>
      <dgm:t>
        <a:bodyPr/>
        <a:lstStyle/>
        <a:p>
          <a:endParaRPr lang="it-IT"/>
        </a:p>
      </dgm:t>
    </dgm:pt>
    <dgm:pt modelId="{462A726C-6193-DF4A-BA38-09837874A589}" type="pres">
      <dgm:prSet presAssocID="{CD82D2A5-49B6-864B-A641-19FBF5489915}" presName="rootConnector" presStyleLbl="node2" presStyleIdx="3" presStyleCnt="4"/>
      <dgm:spPr/>
      <dgm:t>
        <a:bodyPr/>
        <a:lstStyle/>
        <a:p>
          <a:endParaRPr lang="it-IT"/>
        </a:p>
      </dgm:t>
    </dgm:pt>
    <dgm:pt modelId="{AE725508-EBF6-9F4D-9094-2D593F07FDAE}" type="pres">
      <dgm:prSet presAssocID="{CD82D2A5-49B6-864B-A641-19FBF5489915}" presName="hierChild4" presStyleCnt="0"/>
      <dgm:spPr/>
    </dgm:pt>
    <dgm:pt modelId="{62A1AA4B-6F89-9948-9876-73015C158005}" type="pres">
      <dgm:prSet presAssocID="{CD82D2A5-49B6-864B-A641-19FBF5489915}" presName="hierChild5" presStyleCnt="0"/>
      <dgm:spPr/>
    </dgm:pt>
    <dgm:pt modelId="{4F20D5B3-43CB-AE43-B149-A7CD799FA0DD}" type="pres">
      <dgm:prSet presAssocID="{1E3E1379-C872-CD49-84BC-E3696B20EAF3}" presName="hierChild3" presStyleCnt="0"/>
      <dgm:spPr/>
    </dgm:pt>
  </dgm:ptLst>
  <dgm:cxnLst>
    <dgm:cxn modelId="{40F02BB7-F362-C245-BD08-46613C813D26}" srcId="{1E3E1379-C872-CD49-84BC-E3696B20EAF3}" destId="{335AADBE-1EFE-3E4F-BB74-5BDBC83587C0}" srcOrd="2" destOrd="0" parTransId="{F4D6D3C0-DF2A-E34D-8533-CE511D3AE6D1}" sibTransId="{E6FD2D90-E53C-6645-B4C8-4995DF4B2687}"/>
    <dgm:cxn modelId="{805F195F-914E-CC4B-A8E9-62CB893FC592}" type="presOf" srcId="{CD82D2A5-49B6-864B-A641-19FBF5489915}" destId="{B7A8C360-FDD3-C043-B9C4-A750BE0E321C}" srcOrd="0" destOrd="0" presId="urn:microsoft.com/office/officeart/2009/3/layout/HorizontalOrganizationChart"/>
    <dgm:cxn modelId="{5F787DBF-13A8-C946-84F4-A8D0002A0BA4}" type="presOf" srcId="{16A2A395-F6D3-FC4C-A019-B1FF3F1B02E0}" destId="{0A7ACC10-17CB-6C49-A187-25BB3ACF65F5}" srcOrd="1" destOrd="0" presId="urn:microsoft.com/office/officeart/2009/3/layout/HorizontalOrganizationChart"/>
    <dgm:cxn modelId="{7174E4D2-A825-6D44-8481-9C3A8CF160A0}" type="presOf" srcId="{2652E8F9-DAD5-6344-A892-DA9CFE16189E}" destId="{0BD663A3-FFDB-AC45-839D-8C8AE2735F56}" srcOrd="0" destOrd="0" presId="urn:microsoft.com/office/officeart/2009/3/layout/HorizontalOrganizationChart"/>
    <dgm:cxn modelId="{CC4547C8-592F-0D4E-A2C3-4B6CD516E503}" type="presOf" srcId="{F4D6D3C0-DF2A-E34D-8533-CE511D3AE6D1}" destId="{1AFF1422-A898-9947-99A9-FCFAAFCDCF09}" srcOrd="0" destOrd="0" presId="urn:microsoft.com/office/officeart/2009/3/layout/HorizontalOrganizationChart"/>
    <dgm:cxn modelId="{DEC4C069-0757-1A40-A952-F07611E223DA}" type="presOf" srcId="{335AADBE-1EFE-3E4F-BB74-5BDBC83587C0}" destId="{03864756-4526-6C43-9186-EBF978E74ECF}" srcOrd="1" destOrd="0" presId="urn:microsoft.com/office/officeart/2009/3/layout/HorizontalOrganizationChart"/>
    <dgm:cxn modelId="{565544A9-9F2F-B34A-B280-DCA33373BB10}" type="presOf" srcId="{6B948773-4D70-6B45-90A5-B5A37345EF75}" destId="{AA8702F5-385D-E340-9484-7F90B7A9638A}" srcOrd="0" destOrd="0" presId="urn:microsoft.com/office/officeart/2009/3/layout/HorizontalOrganizationChart"/>
    <dgm:cxn modelId="{9F71FAF4-28A1-6B44-AF4C-301182A535CF}" type="presOf" srcId="{1630BCBD-E59A-3E40-939A-185C62829736}" destId="{99E6FCE5-D45A-D74A-926D-8CD056C80164}" srcOrd="0" destOrd="0" presId="urn:microsoft.com/office/officeart/2009/3/layout/HorizontalOrganizationChart"/>
    <dgm:cxn modelId="{54611E73-31A1-3447-85F0-72746FB4E31E}" type="presOf" srcId="{1E3E1379-C872-CD49-84BC-E3696B20EAF3}" destId="{12BDCD55-0AFD-E047-A71E-3097DD889956}" srcOrd="0" destOrd="0" presId="urn:microsoft.com/office/officeart/2009/3/layout/HorizontalOrganizationChart"/>
    <dgm:cxn modelId="{7031BC9C-A46A-B04E-AD3C-63313BA3D7F1}" type="presOf" srcId="{16A2A395-F6D3-FC4C-A019-B1FF3F1B02E0}" destId="{978BEC2C-7EEE-B841-AF5A-D7463D967BE7}" srcOrd="0" destOrd="0" presId="urn:microsoft.com/office/officeart/2009/3/layout/HorizontalOrganizationChart"/>
    <dgm:cxn modelId="{CFF9AD12-1CAD-B449-803C-0B655FC1994D}" type="presOf" srcId="{D12E0D7D-CFDB-2347-A267-72A00AF5C3E5}" destId="{2670BC50-544F-584B-9049-E4DD0099D538}" srcOrd="0" destOrd="0" presId="urn:microsoft.com/office/officeart/2009/3/layout/HorizontalOrganizationChart"/>
    <dgm:cxn modelId="{4AA12A45-17EF-D04C-A570-5D69A1039DA6}" type="presOf" srcId="{32990434-1948-3B4A-B134-AC36AC915615}" destId="{B5FF5107-916B-7B4A-AE42-4C29ED47C2C4}" srcOrd="0" destOrd="0" presId="urn:microsoft.com/office/officeart/2009/3/layout/HorizontalOrganizationChart"/>
    <dgm:cxn modelId="{5609E021-6CFB-BA41-99F4-D35E4E5D4D94}" srcId="{1E3E1379-C872-CD49-84BC-E3696B20EAF3}" destId="{32990434-1948-3B4A-B134-AC36AC915615}" srcOrd="0" destOrd="0" parTransId="{D12E0D7D-CFDB-2347-A267-72A00AF5C3E5}" sibTransId="{5357245B-D092-7F47-889D-30FD7D5B0C74}"/>
    <dgm:cxn modelId="{375F76F0-F54E-8A45-AC70-A7F9C9089BBE}" srcId="{1E3E1379-C872-CD49-84BC-E3696B20EAF3}" destId="{16A2A395-F6D3-FC4C-A019-B1FF3F1B02E0}" srcOrd="1" destOrd="0" parTransId="{2652E8F9-DAD5-6344-A892-DA9CFE16189E}" sibTransId="{1F094DA2-9E52-C548-AE9A-85632EB3F06B}"/>
    <dgm:cxn modelId="{1DFDBC2A-838E-1748-9BD4-F5DA5BCBF496}" type="presOf" srcId="{32990434-1948-3B4A-B134-AC36AC915615}" destId="{3E1A7C30-A516-E94E-9F37-090DA586D9AE}" srcOrd="1" destOrd="0" presId="urn:microsoft.com/office/officeart/2009/3/layout/HorizontalOrganizationChart"/>
    <dgm:cxn modelId="{9A3ACFE4-9238-2E44-8DE3-E07A824C7A65}" type="presOf" srcId="{1E3E1379-C872-CD49-84BC-E3696B20EAF3}" destId="{695D49B1-5EEE-9245-85B2-4AE9C0F59382}" srcOrd="1" destOrd="0" presId="urn:microsoft.com/office/officeart/2009/3/layout/HorizontalOrganizationChart"/>
    <dgm:cxn modelId="{6DD8A2B7-B64C-8447-BFFB-9BC614606019}" type="presOf" srcId="{CD82D2A5-49B6-864B-A641-19FBF5489915}" destId="{462A726C-6193-DF4A-BA38-09837874A589}" srcOrd="1" destOrd="0" presId="urn:microsoft.com/office/officeart/2009/3/layout/HorizontalOrganizationChart"/>
    <dgm:cxn modelId="{24B3F450-EA1F-EB48-82B3-187BD321157D}" type="presOf" srcId="{335AADBE-1EFE-3E4F-BB74-5BDBC83587C0}" destId="{5651EB30-3B1C-3047-A293-6D787BBD5215}" srcOrd="0" destOrd="0" presId="urn:microsoft.com/office/officeart/2009/3/layout/HorizontalOrganizationChart"/>
    <dgm:cxn modelId="{A39E4D1F-1C81-764B-A838-721F0EDBD1C3}" srcId="{1E3E1379-C872-CD49-84BC-E3696B20EAF3}" destId="{CD82D2A5-49B6-864B-A641-19FBF5489915}" srcOrd="3" destOrd="0" parTransId="{1630BCBD-E59A-3E40-939A-185C62829736}" sibTransId="{8855D4E0-00C9-D648-BF07-43FDE4CE50AB}"/>
    <dgm:cxn modelId="{4CDA6A66-A4AB-6748-A1E5-66BD2E3B31EF}" srcId="{6B948773-4D70-6B45-90A5-B5A37345EF75}" destId="{1E3E1379-C872-CD49-84BC-E3696B20EAF3}" srcOrd="0" destOrd="0" parTransId="{D34E92F1-7D66-4648-9451-503AC3A1FE1E}" sibTransId="{CA15B876-6D67-9F45-980C-452EBE59D33E}"/>
    <dgm:cxn modelId="{41015601-CB7E-A84B-AFF6-4E7349F6AD0F}" type="presParOf" srcId="{AA8702F5-385D-E340-9484-7F90B7A9638A}" destId="{7C16A9C1-F4DE-B843-A3CD-77EC4DA4CCB2}" srcOrd="0" destOrd="0" presId="urn:microsoft.com/office/officeart/2009/3/layout/HorizontalOrganizationChart"/>
    <dgm:cxn modelId="{89B0C1B1-2661-FF4B-ABCD-4A4CD0E8CAFA}" type="presParOf" srcId="{7C16A9C1-F4DE-B843-A3CD-77EC4DA4CCB2}" destId="{4D9B45F5-644E-1748-9D98-50A651A71A00}" srcOrd="0" destOrd="0" presId="urn:microsoft.com/office/officeart/2009/3/layout/HorizontalOrganizationChart"/>
    <dgm:cxn modelId="{AAF94906-989A-2843-8A8F-32FDB5A6F7E9}" type="presParOf" srcId="{4D9B45F5-644E-1748-9D98-50A651A71A00}" destId="{12BDCD55-0AFD-E047-A71E-3097DD889956}" srcOrd="0" destOrd="0" presId="urn:microsoft.com/office/officeart/2009/3/layout/HorizontalOrganizationChart"/>
    <dgm:cxn modelId="{71AB5A8F-366E-D44C-B02F-326D83103BDD}" type="presParOf" srcId="{4D9B45F5-644E-1748-9D98-50A651A71A00}" destId="{695D49B1-5EEE-9245-85B2-4AE9C0F59382}" srcOrd="1" destOrd="0" presId="urn:microsoft.com/office/officeart/2009/3/layout/HorizontalOrganizationChart"/>
    <dgm:cxn modelId="{7EAC6D79-8782-1D4A-A014-B9FF0D349996}" type="presParOf" srcId="{7C16A9C1-F4DE-B843-A3CD-77EC4DA4CCB2}" destId="{C43551C8-7655-914C-A0A6-30685BAF2E0B}" srcOrd="1" destOrd="0" presId="urn:microsoft.com/office/officeart/2009/3/layout/HorizontalOrganizationChart"/>
    <dgm:cxn modelId="{8249CA05-67B7-E74F-9DA9-890FD91EEE6E}" type="presParOf" srcId="{C43551C8-7655-914C-A0A6-30685BAF2E0B}" destId="{2670BC50-544F-584B-9049-E4DD0099D538}" srcOrd="0" destOrd="0" presId="urn:microsoft.com/office/officeart/2009/3/layout/HorizontalOrganizationChart"/>
    <dgm:cxn modelId="{72BD5504-0008-8D4A-BF52-F74EE2671AE4}" type="presParOf" srcId="{C43551C8-7655-914C-A0A6-30685BAF2E0B}" destId="{50124F5B-8487-DA41-B2AE-2714D15D0A02}" srcOrd="1" destOrd="0" presId="urn:microsoft.com/office/officeart/2009/3/layout/HorizontalOrganizationChart"/>
    <dgm:cxn modelId="{45DF8A28-A3D7-E045-B0FB-05C92AD1A135}" type="presParOf" srcId="{50124F5B-8487-DA41-B2AE-2714D15D0A02}" destId="{54EC01DE-7EDA-C440-AF6D-0F8216B1F89F}" srcOrd="0" destOrd="0" presId="urn:microsoft.com/office/officeart/2009/3/layout/HorizontalOrganizationChart"/>
    <dgm:cxn modelId="{04110985-A6CD-FE49-99D7-09756143AF57}" type="presParOf" srcId="{54EC01DE-7EDA-C440-AF6D-0F8216B1F89F}" destId="{B5FF5107-916B-7B4A-AE42-4C29ED47C2C4}" srcOrd="0" destOrd="0" presId="urn:microsoft.com/office/officeart/2009/3/layout/HorizontalOrganizationChart"/>
    <dgm:cxn modelId="{FB11E746-FB96-044A-A340-1E219758CAE9}" type="presParOf" srcId="{54EC01DE-7EDA-C440-AF6D-0F8216B1F89F}" destId="{3E1A7C30-A516-E94E-9F37-090DA586D9AE}" srcOrd="1" destOrd="0" presId="urn:microsoft.com/office/officeart/2009/3/layout/HorizontalOrganizationChart"/>
    <dgm:cxn modelId="{95516F0F-D919-5849-9D67-BC96A35E946F}" type="presParOf" srcId="{50124F5B-8487-DA41-B2AE-2714D15D0A02}" destId="{FB091D71-D3C7-5443-A015-E443807645F3}" srcOrd="1" destOrd="0" presId="urn:microsoft.com/office/officeart/2009/3/layout/HorizontalOrganizationChart"/>
    <dgm:cxn modelId="{297300EE-A2CA-A14A-BAC6-0AEA6CF140FD}" type="presParOf" srcId="{50124F5B-8487-DA41-B2AE-2714D15D0A02}" destId="{578911C5-F59B-1E40-8454-BC99807FF715}" srcOrd="2" destOrd="0" presId="urn:microsoft.com/office/officeart/2009/3/layout/HorizontalOrganizationChart"/>
    <dgm:cxn modelId="{FA9FB39E-1708-A840-9240-AB977598DE0C}" type="presParOf" srcId="{C43551C8-7655-914C-A0A6-30685BAF2E0B}" destId="{0BD663A3-FFDB-AC45-839D-8C8AE2735F56}" srcOrd="2" destOrd="0" presId="urn:microsoft.com/office/officeart/2009/3/layout/HorizontalOrganizationChart"/>
    <dgm:cxn modelId="{B1F9EB6D-8EB3-794B-AC94-A3DFC148CE70}" type="presParOf" srcId="{C43551C8-7655-914C-A0A6-30685BAF2E0B}" destId="{C0E992AC-2CC5-EF4E-A331-20F5D391365E}" srcOrd="3" destOrd="0" presId="urn:microsoft.com/office/officeart/2009/3/layout/HorizontalOrganizationChart"/>
    <dgm:cxn modelId="{0079E81B-B1EC-2D45-9B97-B98F192A2F27}" type="presParOf" srcId="{C0E992AC-2CC5-EF4E-A331-20F5D391365E}" destId="{844C4132-B819-9C47-B7DB-ACA7D7367BEF}" srcOrd="0" destOrd="0" presId="urn:microsoft.com/office/officeart/2009/3/layout/HorizontalOrganizationChart"/>
    <dgm:cxn modelId="{CD8A796D-2D21-8740-A917-6B53C9596B77}" type="presParOf" srcId="{844C4132-B819-9C47-B7DB-ACA7D7367BEF}" destId="{978BEC2C-7EEE-B841-AF5A-D7463D967BE7}" srcOrd="0" destOrd="0" presId="urn:microsoft.com/office/officeart/2009/3/layout/HorizontalOrganizationChart"/>
    <dgm:cxn modelId="{E7EE0060-6EBF-B649-A7A7-D4EE21ED950B}" type="presParOf" srcId="{844C4132-B819-9C47-B7DB-ACA7D7367BEF}" destId="{0A7ACC10-17CB-6C49-A187-25BB3ACF65F5}" srcOrd="1" destOrd="0" presId="urn:microsoft.com/office/officeart/2009/3/layout/HorizontalOrganizationChart"/>
    <dgm:cxn modelId="{25EA0FFB-950B-0945-80F1-CA62B6BC0F47}" type="presParOf" srcId="{C0E992AC-2CC5-EF4E-A331-20F5D391365E}" destId="{DE5C1A74-D4D8-B24E-B70C-86CE6DE8A0DA}" srcOrd="1" destOrd="0" presId="urn:microsoft.com/office/officeart/2009/3/layout/HorizontalOrganizationChart"/>
    <dgm:cxn modelId="{5DF3EAE5-28A9-D143-9191-E9792A05A66A}" type="presParOf" srcId="{C0E992AC-2CC5-EF4E-A331-20F5D391365E}" destId="{2E0E5A5A-6B0E-F144-9644-F00C82058607}" srcOrd="2" destOrd="0" presId="urn:microsoft.com/office/officeart/2009/3/layout/HorizontalOrganizationChart"/>
    <dgm:cxn modelId="{0ACDC6FD-8DFF-814B-A102-BE568C5B74F0}" type="presParOf" srcId="{C43551C8-7655-914C-A0A6-30685BAF2E0B}" destId="{1AFF1422-A898-9947-99A9-FCFAAFCDCF09}" srcOrd="4" destOrd="0" presId="urn:microsoft.com/office/officeart/2009/3/layout/HorizontalOrganizationChart"/>
    <dgm:cxn modelId="{9AFEF4F2-AD1D-2744-B191-4B445B2A6726}" type="presParOf" srcId="{C43551C8-7655-914C-A0A6-30685BAF2E0B}" destId="{8680E147-7A6B-B64A-B681-8F7CF66572DE}" srcOrd="5" destOrd="0" presId="urn:microsoft.com/office/officeart/2009/3/layout/HorizontalOrganizationChart"/>
    <dgm:cxn modelId="{65E0738A-0A2C-A740-AFCE-8F881D3633FF}" type="presParOf" srcId="{8680E147-7A6B-B64A-B681-8F7CF66572DE}" destId="{0A23F8E1-D9F1-134C-8446-AEDC51059922}" srcOrd="0" destOrd="0" presId="urn:microsoft.com/office/officeart/2009/3/layout/HorizontalOrganizationChart"/>
    <dgm:cxn modelId="{79D7AE75-8F35-F743-80FE-E9A14549A1B4}" type="presParOf" srcId="{0A23F8E1-D9F1-134C-8446-AEDC51059922}" destId="{5651EB30-3B1C-3047-A293-6D787BBD5215}" srcOrd="0" destOrd="0" presId="urn:microsoft.com/office/officeart/2009/3/layout/HorizontalOrganizationChart"/>
    <dgm:cxn modelId="{D43D8126-144B-764A-93A1-53787C5DD9D9}" type="presParOf" srcId="{0A23F8E1-D9F1-134C-8446-AEDC51059922}" destId="{03864756-4526-6C43-9186-EBF978E74ECF}" srcOrd="1" destOrd="0" presId="urn:microsoft.com/office/officeart/2009/3/layout/HorizontalOrganizationChart"/>
    <dgm:cxn modelId="{D3C1BD9A-7654-6D4F-B2C9-B25AF2AAB991}" type="presParOf" srcId="{8680E147-7A6B-B64A-B681-8F7CF66572DE}" destId="{387BCC94-E800-7548-BE91-B43C3BD89A61}" srcOrd="1" destOrd="0" presId="urn:microsoft.com/office/officeart/2009/3/layout/HorizontalOrganizationChart"/>
    <dgm:cxn modelId="{CCF8A404-A55B-EC47-B0DF-8037B93E5531}" type="presParOf" srcId="{8680E147-7A6B-B64A-B681-8F7CF66572DE}" destId="{52C3211F-B314-E84C-848C-CD77DF66C7C7}" srcOrd="2" destOrd="0" presId="urn:microsoft.com/office/officeart/2009/3/layout/HorizontalOrganizationChart"/>
    <dgm:cxn modelId="{4A8B6E68-2F28-AB47-B19B-F6C2080A6276}" type="presParOf" srcId="{C43551C8-7655-914C-A0A6-30685BAF2E0B}" destId="{99E6FCE5-D45A-D74A-926D-8CD056C80164}" srcOrd="6" destOrd="0" presId="urn:microsoft.com/office/officeart/2009/3/layout/HorizontalOrganizationChart"/>
    <dgm:cxn modelId="{8A7EF37E-8995-FF47-9BF8-CE8009757A44}" type="presParOf" srcId="{C43551C8-7655-914C-A0A6-30685BAF2E0B}" destId="{6CD51641-66A3-B142-9407-E64A940164E7}" srcOrd="7" destOrd="0" presId="urn:microsoft.com/office/officeart/2009/3/layout/HorizontalOrganizationChart"/>
    <dgm:cxn modelId="{C62A5699-EFEC-934F-98E1-1D2550DCD2D3}" type="presParOf" srcId="{6CD51641-66A3-B142-9407-E64A940164E7}" destId="{2ABD6313-F3FE-8C41-91BF-143420A303B5}" srcOrd="0" destOrd="0" presId="urn:microsoft.com/office/officeart/2009/3/layout/HorizontalOrganizationChart"/>
    <dgm:cxn modelId="{1B08816C-BD72-6349-9683-56705BCBEE6D}" type="presParOf" srcId="{2ABD6313-F3FE-8C41-91BF-143420A303B5}" destId="{B7A8C360-FDD3-C043-B9C4-A750BE0E321C}" srcOrd="0" destOrd="0" presId="urn:microsoft.com/office/officeart/2009/3/layout/HorizontalOrganizationChart"/>
    <dgm:cxn modelId="{54F72262-3F12-6A48-9CB8-E786B9C65FF0}" type="presParOf" srcId="{2ABD6313-F3FE-8C41-91BF-143420A303B5}" destId="{462A726C-6193-DF4A-BA38-09837874A589}" srcOrd="1" destOrd="0" presId="urn:microsoft.com/office/officeart/2009/3/layout/HorizontalOrganizationChart"/>
    <dgm:cxn modelId="{A5A45F40-81D8-5D44-99D0-0FA5059C233E}" type="presParOf" srcId="{6CD51641-66A3-B142-9407-E64A940164E7}" destId="{AE725508-EBF6-9F4D-9094-2D593F07FDAE}" srcOrd="1" destOrd="0" presId="urn:microsoft.com/office/officeart/2009/3/layout/HorizontalOrganizationChart"/>
    <dgm:cxn modelId="{358ADD00-93D2-C942-812B-6EA1A357AAB0}" type="presParOf" srcId="{6CD51641-66A3-B142-9407-E64A940164E7}" destId="{62A1AA4B-6F89-9948-9876-73015C158005}" srcOrd="2" destOrd="0" presId="urn:microsoft.com/office/officeart/2009/3/layout/HorizontalOrganizationChart"/>
    <dgm:cxn modelId="{F3B8BF2F-C1B1-8945-B1F4-61BD7E6E1159}" type="presParOf" srcId="{7C16A9C1-F4DE-B843-A3CD-77EC4DA4CCB2}" destId="{4F20D5B3-43CB-AE43-B149-A7CD799FA0DD}" srcOrd="2" destOrd="0" presId="urn:microsoft.com/office/officeart/2009/3/layout/HorizontalOrganizationChar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20AD763-E821-9041-9A2E-2380093F178A}" type="doc">
      <dgm:prSet loTypeId="urn:microsoft.com/office/officeart/2005/8/layout/vList2" loCatId="" qsTypeId="urn:microsoft.com/office/officeart/2005/8/quickstyle/simple4" qsCatId="simple" csTypeId="urn:microsoft.com/office/officeart/2005/8/colors/accent1_2" csCatId="accent1" phldr="1"/>
      <dgm:spPr/>
      <dgm:t>
        <a:bodyPr/>
        <a:lstStyle/>
        <a:p>
          <a:endParaRPr lang="it-IT"/>
        </a:p>
      </dgm:t>
    </dgm:pt>
    <dgm:pt modelId="{16E8E898-DDD4-A440-B8D0-85BB2C6E776B}">
      <dgm:prSet custT="1"/>
      <dgm:spPr>
        <a:solidFill>
          <a:schemeClr val="tx2">
            <a:lumMod val="60000"/>
            <a:lumOff val="40000"/>
          </a:schemeClr>
        </a:solidFill>
      </dgm:spPr>
      <dgm:t>
        <a:bodyPr/>
        <a:lstStyle/>
        <a:p>
          <a:pPr rtl="0"/>
          <a:r>
            <a:rPr lang="it-IT" sz="1300" b="1" dirty="0" smtClean="0"/>
            <a:t>Legge 106 del 06.06.2016 “Delega al Governo per la riforma del Terzo settore, dell’impresa sociale e per la disciplina del servizio civile universale” </a:t>
          </a:r>
          <a:endParaRPr lang="it-IT" sz="1300" b="1" dirty="0"/>
        </a:p>
      </dgm:t>
    </dgm:pt>
    <dgm:pt modelId="{E3C759A4-CBC1-7F49-A6CF-8BFA6F7D4312}" type="parTrans" cxnId="{17E9B641-80DE-CF4D-95C5-06F7F69F0DB3}">
      <dgm:prSet/>
      <dgm:spPr/>
      <dgm:t>
        <a:bodyPr/>
        <a:lstStyle/>
        <a:p>
          <a:endParaRPr lang="it-IT"/>
        </a:p>
      </dgm:t>
    </dgm:pt>
    <dgm:pt modelId="{E0DB6F19-41E7-B44B-8AB6-53B456183A3E}" type="sibTrans" cxnId="{17E9B641-80DE-CF4D-95C5-06F7F69F0DB3}">
      <dgm:prSet/>
      <dgm:spPr/>
      <dgm:t>
        <a:bodyPr/>
        <a:lstStyle/>
        <a:p>
          <a:endParaRPr lang="it-IT"/>
        </a:p>
      </dgm:t>
    </dgm:pt>
    <dgm:pt modelId="{0977ABA0-BE57-C244-A3DF-E2468E4172C0}">
      <dgm:prSet custT="1"/>
      <dgm:spPr/>
      <dgm:t>
        <a:bodyPr/>
        <a:lstStyle/>
        <a:p>
          <a:pPr rtl="0"/>
          <a:r>
            <a:rPr lang="it-IT" sz="1300" b="1" dirty="0" smtClean="0"/>
            <a:t>Decreto legislativo 105 del 03.08.2018 “Disposizioni integrative e correttive del CTS” </a:t>
          </a:r>
          <a:r>
            <a:rPr lang="it-IT" sz="1300" b="1" dirty="0" smtClean="0">
              <a:sym typeface="Wingdings"/>
            </a:rPr>
            <a:t> </a:t>
          </a:r>
          <a:r>
            <a:rPr lang="it-IT" sz="1300" b="1" dirty="0" smtClean="0">
              <a:solidFill>
                <a:srgbClr val="948A54"/>
              </a:solidFill>
              <a:sym typeface="Wingdings"/>
            </a:rPr>
            <a:t>DECRETO CORRETTIVO CTS</a:t>
          </a:r>
          <a:endParaRPr lang="it-IT" sz="1300" b="1" dirty="0">
            <a:solidFill>
              <a:srgbClr val="948A54"/>
            </a:solidFill>
          </a:endParaRPr>
        </a:p>
      </dgm:t>
    </dgm:pt>
    <dgm:pt modelId="{8613AADC-DE1E-754E-8FFD-C3FD004EB7F7}" type="parTrans" cxnId="{0C0007EC-6291-4B45-AD61-12F413D3877D}">
      <dgm:prSet/>
      <dgm:spPr/>
      <dgm:t>
        <a:bodyPr/>
        <a:lstStyle/>
        <a:p>
          <a:endParaRPr lang="it-IT"/>
        </a:p>
      </dgm:t>
    </dgm:pt>
    <dgm:pt modelId="{3CAFD180-8927-0046-9B7B-BCF7A87F4C2A}" type="sibTrans" cxnId="{0C0007EC-6291-4B45-AD61-12F413D3877D}">
      <dgm:prSet/>
      <dgm:spPr/>
      <dgm:t>
        <a:bodyPr/>
        <a:lstStyle/>
        <a:p>
          <a:endParaRPr lang="it-IT"/>
        </a:p>
      </dgm:t>
    </dgm:pt>
    <dgm:pt modelId="{9887F2A2-352C-DA4A-A6A3-96E99A44FF2B}">
      <dgm:prSet custT="1"/>
      <dgm:spPr/>
      <dgm:t>
        <a:bodyPr/>
        <a:lstStyle/>
        <a:p>
          <a:pPr rtl="0"/>
          <a:r>
            <a:rPr lang="it-IT" sz="1300" b="1" dirty="0" smtClean="0"/>
            <a:t>Decreto legislativo 117 del 03.07.2017 pubblicato nella GU del 02.08.2017</a:t>
          </a:r>
          <a:r>
            <a:rPr lang="it-IT" sz="1300" b="1" dirty="0" smtClean="0">
              <a:sym typeface="Wingdings"/>
            </a:rPr>
            <a:t> entrato in vigore il 03.08.2017  </a:t>
          </a:r>
          <a:r>
            <a:rPr lang="it-IT" sz="1300" b="1" dirty="0" smtClean="0">
              <a:solidFill>
                <a:srgbClr val="948A54"/>
              </a:solidFill>
              <a:sym typeface="Wingdings"/>
            </a:rPr>
            <a:t>CODICE DEL TERZO SETTORE - CTS</a:t>
          </a:r>
          <a:endParaRPr lang="it-IT" sz="1300" b="1" dirty="0">
            <a:solidFill>
              <a:srgbClr val="948A54"/>
            </a:solidFill>
          </a:endParaRPr>
        </a:p>
      </dgm:t>
    </dgm:pt>
    <dgm:pt modelId="{3A16069C-A1EE-4B47-BF01-2AE1FDF4C3E8}" type="parTrans" cxnId="{7482350E-0737-3E43-9C08-8F3C252E48F5}">
      <dgm:prSet/>
      <dgm:spPr/>
      <dgm:t>
        <a:bodyPr/>
        <a:lstStyle/>
        <a:p>
          <a:endParaRPr lang="it-IT"/>
        </a:p>
      </dgm:t>
    </dgm:pt>
    <dgm:pt modelId="{CBCE365E-6672-FF4D-ABF1-2B8F101D2AEF}" type="sibTrans" cxnId="{7482350E-0737-3E43-9C08-8F3C252E48F5}">
      <dgm:prSet/>
      <dgm:spPr/>
      <dgm:t>
        <a:bodyPr/>
        <a:lstStyle/>
        <a:p>
          <a:endParaRPr lang="it-IT"/>
        </a:p>
      </dgm:t>
    </dgm:pt>
    <dgm:pt modelId="{B0D7CD72-6DA6-834B-8EA1-03380DF70AE9}">
      <dgm:prSet custT="1"/>
      <dgm:spPr>
        <a:solidFill>
          <a:schemeClr val="tx2">
            <a:lumMod val="60000"/>
            <a:lumOff val="40000"/>
          </a:schemeClr>
        </a:solidFill>
      </dgm:spPr>
      <dgm:t>
        <a:bodyPr/>
        <a:lstStyle/>
        <a:p>
          <a:pPr rtl="0"/>
          <a:r>
            <a:rPr lang="it-IT" sz="1300" b="1" dirty="0" smtClean="0"/>
            <a:t>Decreto legislativo 112 del 03.07.2017 “Revisione della disciplina in materia di </a:t>
          </a:r>
          <a:r>
            <a:rPr lang="it-IT" sz="1300" b="1" dirty="0" smtClean="0">
              <a:solidFill>
                <a:schemeClr val="bg1"/>
              </a:solidFill>
            </a:rPr>
            <a:t>IMPRESA SOCIALE</a:t>
          </a:r>
          <a:r>
            <a:rPr lang="it-IT" sz="1300" b="1" dirty="0" smtClean="0"/>
            <a:t>” </a:t>
          </a:r>
          <a:endParaRPr lang="it-IT" sz="1300" b="1" dirty="0"/>
        </a:p>
      </dgm:t>
    </dgm:pt>
    <dgm:pt modelId="{D259EE49-3E9A-1A41-B379-0F5AA1C1821D}" type="sibTrans" cxnId="{68BFA238-4C5A-DF4C-BDE4-801EBEDA26A7}">
      <dgm:prSet/>
      <dgm:spPr/>
      <dgm:t>
        <a:bodyPr/>
        <a:lstStyle/>
        <a:p>
          <a:endParaRPr lang="it-IT"/>
        </a:p>
      </dgm:t>
    </dgm:pt>
    <dgm:pt modelId="{2DAB0F4E-5343-8E4B-A61E-16B56F9AFC62}" type="parTrans" cxnId="{68BFA238-4C5A-DF4C-BDE4-801EBEDA26A7}">
      <dgm:prSet/>
      <dgm:spPr/>
      <dgm:t>
        <a:bodyPr/>
        <a:lstStyle/>
        <a:p>
          <a:endParaRPr lang="it-IT"/>
        </a:p>
      </dgm:t>
    </dgm:pt>
    <dgm:pt modelId="{7FEA0BEF-D786-3144-8B97-02EE394F136F}">
      <dgm:prSet custT="1"/>
      <dgm:spPr>
        <a:solidFill>
          <a:schemeClr val="tx2">
            <a:lumMod val="60000"/>
            <a:lumOff val="40000"/>
          </a:schemeClr>
        </a:solidFill>
      </dgm:spPr>
      <dgm:t>
        <a:bodyPr/>
        <a:lstStyle/>
        <a:p>
          <a:pPr rtl="0"/>
          <a:r>
            <a:rPr lang="it-IT" sz="1300" b="1" dirty="0" smtClean="0"/>
            <a:t>Decreto legislativo 95 del 20.07.2018 “Disposizioni integrative e correttive del decreto </a:t>
          </a:r>
          <a:r>
            <a:rPr lang="mr-IN" sz="1300" b="1" dirty="0" smtClean="0"/>
            <a:t>…</a:t>
          </a:r>
          <a:r>
            <a:rPr lang="it-IT" sz="1300" b="1" dirty="0" smtClean="0"/>
            <a:t> Impresa Sociale”  </a:t>
          </a:r>
          <a:endParaRPr lang="it-IT" sz="1300" b="1" dirty="0"/>
        </a:p>
      </dgm:t>
    </dgm:pt>
    <dgm:pt modelId="{581E58EE-5850-D149-A235-298D89D4B44C}" type="sibTrans" cxnId="{8308EDB8-EF82-D742-A28A-8106453DC016}">
      <dgm:prSet/>
      <dgm:spPr/>
      <dgm:t>
        <a:bodyPr/>
        <a:lstStyle/>
        <a:p>
          <a:endParaRPr lang="it-IT"/>
        </a:p>
      </dgm:t>
    </dgm:pt>
    <dgm:pt modelId="{BB1987A9-55C6-CA4D-AC75-F8C546ED76D1}" type="parTrans" cxnId="{8308EDB8-EF82-D742-A28A-8106453DC016}">
      <dgm:prSet/>
      <dgm:spPr/>
      <dgm:t>
        <a:bodyPr/>
        <a:lstStyle/>
        <a:p>
          <a:endParaRPr lang="it-IT"/>
        </a:p>
      </dgm:t>
    </dgm:pt>
    <dgm:pt modelId="{6F201D37-C9A4-8D49-B148-0B8BDCCCDE5A}">
      <dgm:prSet custT="1"/>
      <dgm:spPr>
        <a:solidFill>
          <a:schemeClr val="tx2">
            <a:lumMod val="60000"/>
            <a:lumOff val="40000"/>
          </a:schemeClr>
        </a:solidFill>
      </dgm:spPr>
      <dgm:t>
        <a:bodyPr/>
        <a:lstStyle/>
        <a:p>
          <a:pPr rtl="0"/>
          <a:r>
            <a:rPr lang="it-IT" sz="1300" b="1" dirty="0" smtClean="0"/>
            <a:t>Legge 381 del 08.11.1991 “Disciplina delle Cooperative sociali”</a:t>
          </a:r>
          <a:endParaRPr lang="it-IT" sz="1300" b="1" dirty="0"/>
        </a:p>
      </dgm:t>
    </dgm:pt>
    <dgm:pt modelId="{73F5CECD-7B45-8C4D-ACA0-ACB21DB1C8B8}" type="sibTrans" cxnId="{7E627D71-B565-1048-AE07-0BF17DEB9C6D}">
      <dgm:prSet/>
      <dgm:spPr/>
      <dgm:t>
        <a:bodyPr/>
        <a:lstStyle/>
        <a:p>
          <a:endParaRPr lang="it-IT"/>
        </a:p>
      </dgm:t>
    </dgm:pt>
    <dgm:pt modelId="{B0D21974-7789-8D45-8CBE-4E597434C17F}" type="parTrans" cxnId="{7E627D71-B565-1048-AE07-0BF17DEB9C6D}">
      <dgm:prSet/>
      <dgm:spPr/>
      <dgm:t>
        <a:bodyPr/>
        <a:lstStyle/>
        <a:p>
          <a:endParaRPr lang="it-IT"/>
        </a:p>
      </dgm:t>
    </dgm:pt>
    <dgm:pt modelId="{7F721A2D-5D5C-6544-8A3E-910DB4793FB2}" type="pres">
      <dgm:prSet presAssocID="{B20AD763-E821-9041-9A2E-2380093F178A}" presName="linear" presStyleCnt="0">
        <dgm:presLayoutVars>
          <dgm:animLvl val="lvl"/>
          <dgm:resizeHandles val="exact"/>
        </dgm:presLayoutVars>
      </dgm:prSet>
      <dgm:spPr/>
      <dgm:t>
        <a:bodyPr/>
        <a:lstStyle/>
        <a:p>
          <a:endParaRPr lang="it-IT"/>
        </a:p>
      </dgm:t>
    </dgm:pt>
    <dgm:pt modelId="{8615A31F-EF6D-6B48-A4C4-ADBE7826391B}" type="pres">
      <dgm:prSet presAssocID="{16E8E898-DDD4-A440-B8D0-85BB2C6E776B}" presName="parentText" presStyleLbl="node1" presStyleIdx="0" presStyleCnt="6">
        <dgm:presLayoutVars>
          <dgm:chMax val="0"/>
          <dgm:bulletEnabled val="1"/>
        </dgm:presLayoutVars>
      </dgm:prSet>
      <dgm:spPr/>
      <dgm:t>
        <a:bodyPr/>
        <a:lstStyle/>
        <a:p>
          <a:endParaRPr lang="it-IT"/>
        </a:p>
      </dgm:t>
    </dgm:pt>
    <dgm:pt modelId="{4B5D5914-C068-B345-8587-6BB759FA3562}" type="pres">
      <dgm:prSet presAssocID="{E0DB6F19-41E7-B44B-8AB6-53B456183A3E}" presName="spacer" presStyleCnt="0"/>
      <dgm:spPr/>
    </dgm:pt>
    <dgm:pt modelId="{D64B9325-0EEA-3645-9883-B3470BD7FD65}" type="pres">
      <dgm:prSet presAssocID="{9887F2A2-352C-DA4A-A6A3-96E99A44FF2B}" presName="parentText" presStyleLbl="node1" presStyleIdx="1" presStyleCnt="6">
        <dgm:presLayoutVars>
          <dgm:chMax val="0"/>
          <dgm:bulletEnabled val="1"/>
        </dgm:presLayoutVars>
      </dgm:prSet>
      <dgm:spPr/>
      <dgm:t>
        <a:bodyPr/>
        <a:lstStyle/>
        <a:p>
          <a:endParaRPr lang="it-IT"/>
        </a:p>
      </dgm:t>
    </dgm:pt>
    <dgm:pt modelId="{94DF750E-BEC0-484B-965A-70D921D08D62}" type="pres">
      <dgm:prSet presAssocID="{CBCE365E-6672-FF4D-ABF1-2B8F101D2AEF}" presName="spacer" presStyleCnt="0"/>
      <dgm:spPr/>
    </dgm:pt>
    <dgm:pt modelId="{73102DCF-6AB2-D74A-93D4-D41E2051CF13}" type="pres">
      <dgm:prSet presAssocID="{0977ABA0-BE57-C244-A3DF-E2468E4172C0}" presName="parentText" presStyleLbl="node1" presStyleIdx="2" presStyleCnt="6">
        <dgm:presLayoutVars>
          <dgm:chMax val="0"/>
          <dgm:bulletEnabled val="1"/>
        </dgm:presLayoutVars>
      </dgm:prSet>
      <dgm:spPr/>
      <dgm:t>
        <a:bodyPr/>
        <a:lstStyle/>
        <a:p>
          <a:endParaRPr lang="it-IT"/>
        </a:p>
      </dgm:t>
    </dgm:pt>
    <dgm:pt modelId="{FDBBCABD-5539-ED4C-B863-B1924E0AA471}" type="pres">
      <dgm:prSet presAssocID="{3CAFD180-8927-0046-9B7B-BCF7A87F4C2A}" presName="spacer" presStyleCnt="0"/>
      <dgm:spPr/>
    </dgm:pt>
    <dgm:pt modelId="{050C6E89-92FA-0847-93D7-45342E45B026}" type="pres">
      <dgm:prSet presAssocID="{B0D7CD72-6DA6-834B-8EA1-03380DF70AE9}" presName="parentText" presStyleLbl="node1" presStyleIdx="3" presStyleCnt="6">
        <dgm:presLayoutVars>
          <dgm:chMax val="0"/>
          <dgm:bulletEnabled val="1"/>
        </dgm:presLayoutVars>
      </dgm:prSet>
      <dgm:spPr/>
      <dgm:t>
        <a:bodyPr/>
        <a:lstStyle/>
        <a:p>
          <a:endParaRPr lang="it-IT"/>
        </a:p>
      </dgm:t>
    </dgm:pt>
    <dgm:pt modelId="{2F7A81CC-C519-574B-8503-F889085E2626}" type="pres">
      <dgm:prSet presAssocID="{D259EE49-3E9A-1A41-B379-0F5AA1C1821D}" presName="spacer" presStyleCnt="0"/>
      <dgm:spPr/>
    </dgm:pt>
    <dgm:pt modelId="{DA99A137-333F-7E4C-89A5-FA62838623B0}" type="pres">
      <dgm:prSet presAssocID="{7FEA0BEF-D786-3144-8B97-02EE394F136F}" presName="parentText" presStyleLbl="node1" presStyleIdx="4" presStyleCnt="6">
        <dgm:presLayoutVars>
          <dgm:chMax val="0"/>
          <dgm:bulletEnabled val="1"/>
        </dgm:presLayoutVars>
      </dgm:prSet>
      <dgm:spPr/>
      <dgm:t>
        <a:bodyPr/>
        <a:lstStyle/>
        <a:p>
          <a:endParaRPr lang="it-IT"/>
        </a:p>
      </dgm:t>
    </dgm:pt>
    <dgm:pt modelId="{86D42FE4-C9F8-1046-89AD-D4AF1CCE4631}" type="pres">
      <dgm:prSet presAssocID="{581E58EE-5850-D149-A235-298D89D4B44C}" presName="spacer" presStyleCnt="0"/>
      <dgm:spPr/>
    </dgm:pt>
    <dgm:pt modelId="{8CEC5D05-70E1-384E-A4D6-FDA3178D661F}" type="pres">
      <dgm:prSet presAssocID="{6F201D37-C9A4-8D49-B148-0B8BDCCCDE5A}" presName="parentText" presStyleLbl="node1" presStyleIdx="5" presStyleCnt="6">
        <dgm:presLayoutVars>
          <dgm:chMax val="0"/>
          <dgm:bulletEnabled val="1"/>
        </dgm:presLayoutVars>
      </dgm:prSet>
      <dgm:spPr/>
      <dgm:t>
        <a:bodyPr/>
        <a:lstStyle/>
        <a:p>
          <a:endParaRPr lang="it-IT"/>
        </a:p>
      </dgm:t>
    </dgm:pt>
  </dgm:ptLst>
  <dgm:cxnLst>
    <dgm:cxn modelId="{F90A4D55-4EDE-9C4A-BF1A-40B206F6F0A0}" type="presOf" srcId="{0977ABA0-BE57-C244-A3DF-E2468E4172C0}" destId="{73102DCF-6AB2-D74A-93D4-D41E2051CF13}" srcOrd="0" destOrd="0" presId="urn:microsoft.com/office/officeart/2005/8/layout/vList2"/>
    <dgm:cxn modelId="{0C0007EC-6291-4B45-AD61-12F413D3877D}" srcId="{B20AD763-E821-9041-9A2E-2380093F178A}" destId="{0977ABA0-BE57-C244-A3DF-E2468E4172C0}" srcOrd="2" destOrd="0" parTransId="{8613AADC-DE1E-754E-8FFD-C3FD004EB7F7}" sibTransId="{3CAFD180-8927-0046-9B7B-BCF7A87F4C2A}"/>
    <dgm:cxn modelId="{C88BE453-F51E-0440-922B-4C7F03A81C25}" type="presOf" srcId="{7FEA0BEF-D786-3144-8B97-02EE394F136F}" destId="{DA99A137-333F-7E4C-89A5-FA62838623B0}" srcOrd="0" destOrd="0" presId="urn:microsoft.com/office/officeart/2005/8/layout/vList2"/>
    <dgm:cxn modelId="{68BFA238-4C5A-DF4C-BDE4-801EBEDA26A7}" srcId="{B20AD763-E821-9041-9A2E-2380093F178A}" destId="{B0D7CD72-6DA6-834B-8EA1-03380DF70AE9}" srcOrd="3" destOrd="0" parTransId="{2DAB0F4E-5343-8E4B-A61E-16B56F9AFC62}" sibTransId="{D259EE49-3E9A-1A41-B379-0F5AA1C1821D}"/>
    <dgm:cxn modelId="{1D35AB22-0977-8F47-BE63-604488BD7C50}" type="presOf" srcId="{9887F2A2-352C-DA4A-A6A3-96E99A44FF2B}" destId="{D64B9325-0EEA-3645-9883-B3470BD7FD65}" srcOrd="0" destOrd="0" presId="urn:microsoft.com/office/officeart/2005/8/layout/vList2"/>
    <dgm:cxn modelId="{7482350E-0737-3E43-9C08-8F3C252E48F5}" srcId="{B20AD763-E821-9041-9A2E-2380093F178A}" destId="{9887F2A2-352C-DA4A-A6A3-96E99A44FF2B}" srcOrd="1" destOrd="0" parTransId="{3A16069C-A1EE-4B47-BF01-2AE1FDF4C3E8}" sibTransId="{CBCE365E-6672-FF4D-ABF1-2B8F101D2AEF}"/>
    <dgm:cxn modelId="{17E9B641-80DE-CF4D-95C5-06F7F69F0DB3}" srcId="{B20AD763-E821-9041-9A2E-2380093F178A}" destId="{16E8E898-DDD4-A440-B8D0-85BB2C6E776B}" srcOrd="0" destOrd="0" parTransId="{E3C759A4-CBC1-7F49-A6CF-8BFA6F7D4312}" sibTransId="{E0DB6F19-41E7-B44B-8AB6-53B456183A3E}"/>
    <dgm:cxn modelId="{3A48BC8F-5099-674C-A2BC-9AE165EC7923}" type="presOf" srcId="{6F201D37-C9A4-8D49-B148-0B8BDCCCDE5A}" destId="{8CEC5D05-70E1-384E-A4D6-FDA3178D661F}" srcOrd="0" destOrd="0" presId="urn:microsoft.com/office/officeart/2005/8/layout/vList2"/>
    <dgm:cxn modelId="{191370BA-1C11-EB4B-9826-52DC11898C08}" type="presOf" srcId="{B20AD763-E821-9041-9A2E-2380093F178A}" destId="{7F721A2D-5D5C-6544-8A3E-910DB4793FB2}" srcOrd="0" destOrd="0" presId="urn:microsoft.com/office/officeart/2005/8/layout/vList2"/>
    <dgm:cxn modelId="{8308EDB8-EF82-D742-A28A-8106453DC016}" srcId="{B20AD763-E821-9041-9A2E-2380093F178A}" destId="{7FEA0BEF-D786-3144-8B97-02EE394F136F}" srcOrd="4" destOrd="0" parTransId="{BB1987A9-55C6-CA4D-AC75-F8C546ED76D1}" sibTransId="{581E58EE-5850-D149-A235-298D89D4B44C}"/>
    <dgm:cxn modelId="{7E627D71-B565-1048-AE07-0BF17DEB9C6D}" srcId="{B20AD763-E821-9041-9A2E-2380093F178A}" destId="{6F201D37-C9A4-8D49-B148-0B8BDCCCDE5A}" srcOrd="5" destOrd="0" parTransId="{B0D21974-7789-8D45-8CBE-4E597434C17F}" sibTransId="{73F5CECD-7B45-8C4D-ACA0-ACB21DB1C8B8}"/>
    <dgm:cxn modelId="{AC24BDA9-49AE-054C-B824-A8473D0A4B19}" type="presOf" srcId="{16E8E898-DDD4-A440-B8D0-85BB2C6E776B}" destId="{8615A31F-EF6D-6B48-A4C4-ADBE7826391B}" srcOrd="0" destOrd="0" presId="urn:microsoft.com/office/officeart/2005/8/layout/vList2"/>
    <dgm:cxn modelId="{B929398D-D332-E947-9C3E-BE30DC8F094A}" type="presOf" srcId="{B0D7CD72-6DA6-834B-8EA1-03380DF70AE9}" destId="{050C6E89-92FA-0847-93D7-45342E45B026}" srcOrd="0" destOrd="0" presId="urn:microsoft.com/office/officeart/2005/8/layout/vList2"/>
    <dgm:cxn modelId="{9FD27F65-6FF9-A34D-AE32-744CA3C402B6}" type="presParOf" srcId="{7F721A2D-5D5C-6544-8A3E-910DB4793FB2}" destId="{8615A31F-EF6D-6B48-A4C4-ADBE7826391B}" srcOrd="0" destOrd="0" presId="urn:microsoft.com/office/officeart/2005/8/layout/vList2"/>
    <dgm:cxn modelId="{9ABEFCB7-44EF-0F42-87EE-133E6296CBFA}" type="presParOf" srcId="{7F721A2D-5D5C-6544-8A3E-910DB4793FB2}" destId="{4B5D5914-C068-B345-8587-6BB759FA3562}" srcOrd="1" destOrd="0" presId="urn:microsoft.com/office/officeart/2005/8/layout/vList2"/>
    <dgm:cxn modelId="{36EB3C23-D041-D44B-8BEA-8515D12235D1}" type="presParOf" srcId="{7F721A2D-5D5C-6544-8A3E-910DB4793FB2}" destId="{D64B9325-0EEA-3645-9883-B3470BD7FD65}" srcOrd="2" destOrd="0" presId="urn:microsoft.com/office/officeart/2005/8/layout/vList2"/>
    <dgm:cxn modelId="{EA24464B-20E8-7C43-B2D4-B409CE0E69DA}" type="presParOf" srcId="{7F721A2D-5D5C-6544-8A3E-910DB4793FB2}" destId="{94DF750E-BEC0-484B-965A-70D921D08D62}" srcOrd="3" destOrd="0" presId="urn:microsoft.com/office/officeart/2005/8/layout/vList2"/>
    <dgm:cxn modelId="{E362F496-2B43-CC41-AAB4-74997E632057}" type="presParOf" srcId="{7F721A2D-5D5C-6544-8A3E-910DB4793FB2}" destId="{73102DCF-6AB2-D74A-93D4-D41E2051CF13}" srcOrd="4" destOrd="0" presId="urn:microsoft.com/office/officeart/2005/8/layout/vList2"/>
    <dgm:cxn modelId="{F7A37781-0ACE-A84D-BDCA-DC14A5433F94}" type="presParOf" srcId="{7F721A2D-5D5C-6544-8A3E-910DB4793FB2}" destId="{FDBBCABD-5539-ED4C-B863-B1924E0AA471}" srcOrd="5" destOrd="0" presId="urn:microsoft.com/office/officeart/2005/8/layout/vList2"/>
    <dgm:cxn modelId="{015B9283-421F-F14A-89F5-32D29AFCABC0}" type="presParOf" srcId="{7F721A2D-5D5C-6544-8A3E-910DB4793FB2}" destId="{050C6E89-92FA-0847-93D7-45342E45B026}" srcOrd="6" destOrd="0" presId="urn:microsoft.com/office/officeart/2005/8/layout/vList2"/>
    <dgm:cxn modelId="{6AEEDB5E-1E43-8B46-A7FA-4DCD6CAB354E}" type="presParOf" srcId="{7F721A2D-5D5C-6544-8A3E-910DB4793FB2}" destId="{2F7A81CC-C519-574B-8503-F889085E2626}" srcOrd="7" destOrd="0" presId="urn:microsoft.com/office/officeart/2005/8/layout/vList2"/>
    <dgm:cxn modelId="{E9131881-5812-E043-9824-0515AF907430}" type="presParOf" srcId="{7F721A2D-5D5C-6544-8A3E-910DB4793FB2}" destId="{DA99A137-333F-7E4C-89A5-FA62838623B0}" srcOrd="8" destOrd="0" presId="urn:microsoft.com/office/officeart/2005/8/layout/vList2"/>
    <dgm:cxn modelId="{9BF11783-440A-984A-BD09-0ADD2E5BD117}" type="presParOf" srcId="{7F721A2D-5D5C-6544-8A3E-910DB4793FB2}" destId="{86D42FE4-C9F8-1046-89AD-D4AF1CCE4631}" srcOrd="9" destOrd="0" presId="urn:microsoft.com/office/officeart/2005/8/layout/vList2"/>
    <dgm:cxn modelId="{E5A20E35-DC40-6F45-8134-908DE86C913D}" type="presParOf" srcId="{7F721A2D-5D5C-6544-8A3E-910DB4793FB2}" destId="{8CEC5D05-70E1-384E-A4D6-FDA3178D661F}" srcOrd="10"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8962E35B-7DD4-8C42-B088-82D658F8980D}" type="doc">
      <dgm:prSet loTypeId="urn:microsoft.com/office/officeart/2005/8/layout/vProcess5" loCatId="" qsTypeId="urn:microsoft.com/office/officeart/2005/8/quickstyle/simple4" qsCatId="simple" csTypeId="urn:microsoft.com/office/officeart/2005/8/colors/accent1_2" csCatId="accent1" phldr="1"/>
      <dgm:spPr/>
      <dgm:t>
        <a:bodyPr/>
        <a:lstStyle/>
        <a:p>
          <a:endParaRPr lang="it-IT"/>
        </a:p>
      </dgm:t>
    </dgm:pt>
    <dgm:pt modelId="{DE9AD1C4-443D-D943-82F7-206F9F8577FF}">
      <dgm:prSet custT="1"/>
      <dgm:spPr/>
      <dgm:t>
        <a:bodyPr/>
        <a:lstStyle/>
        <a:p>
          <a:pPr rtl="0"/>
          <a:r>
            <a:rPr lang="it-IT" sz="3200" dirty="0" smtClean="0"/>
            <a:t>DISCIPLINE SPECIALI ETS</a:t>
          </a:r>
          <a:endParaRPr lang="it-IT" sz="3200" dirty="0"/>
        </a:p>
      </dgm:t>
    </dgm:pt>
    <dgm:pt modelId="{11E5FEA9-D61A-7442-BDD3-4464FDDA0689}" type="parTrans" cxnId="{F528AA52-A78E-4140-9561-930439FE3A04}">
      <dgm:prSet/>
      <dgm:spPr/>
      <dgm:t>
        <a:bodyPr/>
        <a:lstStyle/>
        <a:p>
          <a:endParaRPr lang="it-IT"/>
        </a:p>
      </dgm:t>
    </dgm:pt>
    <dgm:pt modelId="{79B976B5-12E9-634B-9C5D-6448E6C342DB}" type="sibTrans" cxnId="{F528AA52-A78E-4140-9561-930439FE3A04}">
      <dgm:prSet/>
      <dgm:spPr/>
      <dgm:t>
        <a:bodyPr/>
        <a:lstStyle/>
        <a:p>
          <a:endParaRPr lang="it-IT"/>
        </a:p>
      </dgm:t>
    </dgm:pt>
    <dgm:pt modelId="{986AE790-3276-1E4A-B4B3-F561FB13729B}">
      <dgm:prSet custT="1"/>
      <dgm:spPr/>
      <dgm:t>
        <a:bodyPr/>
        <a:lstStyle/>
        <a:p>
          <a:pPr rtl="0"/>
          <a:r>
            <a:rPr lang="it-IT" sz="3200" dirty="0" smtClean="0"/>
            <a:t>CODICE TERZO SETTORE</a:t>
          </a:r>
          <a:endParaRPr lang="it-IT" sz="3200" dirty="0"/>
        </a:p>
      </dgm:t>
    </dgm:pt>
    <dgm:pt modelId="{1D0F0248-5090-8B4C-97BB-9683B5E644FB}" type="parTrans" cxnId="{BFE17451-1A84-EC45-8A0E-1DB7F179FBBA}">
      <dgm:prSet/>
      <dgm:spPr/>
      <dgm:t>
        <a:bodyPr/>
        <a:lstStyle/>
        <a:p>
          <a:endParaRPr lang="it-IT"/>
        </a:p>
      </dgm:t>
    </dgm:pt>
    <dgm:pt modelId="{95DBA56A-463A-9348-8866-D4B30DAF6339}" type="sibTrans" cxnId="{BFE17451-1A84-EC45-8A0E-1DB7F179FBBA}">
      <dgm:prSet/>
      <dgm:spPr/>
      <dgm:t>
        <a:bodyPr/>
        <a:lstStyle/>
        <a:p>
          <a:endParaRPr lang="it-IT"/>
        </a:p>
      </dgm:t>
    </dgm:pt>
    <dgm:pt modelId="{3838DE13-8A8E-D848-B213-C079F71C9889}">
      <dgm:prSet custT="1"/>
      <dgm:spPr/>
      <dgm:t>
        <a:bodyPr/>
        <a:lstStyle/>
        <a:p>
          <a:pPr rtl="0"/>
          <a:r>
            <a:rPr lang="it-IT" sz="3200" dirty="0" smtClean="0"/>
            <a:t>CODICE CIVILE</a:t>
          </a:r>
          <a:endParaRPr lang="it-IT" sz="3200" dirty="0"/>
        </a:p>
      </dgm:t>
    </dgm:pt>
    <dgm:pt modelId="{18AFE00F-B3A9-F04E-BCAE-A7FDC8F02645}" type="parTrans" cxnId="{4DFF40A1-C70A-D443-B718-C704B1C5AAF1}">
      <dgm:prSet/>
      <dgm:spPr/>
      <dgm:t>
        <a:bodyPr/>
        <a:lstStyle/>
        <a:p>
          <a:endParaRPr lang="it-IT"/>
        </a:p>
      </dgm:t>
    </dgm:pt>
    <dgm:pt modelId="{94F6CDCA-8C73-6344-998E-9C18EDBCDA82}" type="sibTrans" cxnId="{4DFF40A1-C70A-D443-B718-C704B1C5AAF1}">
      <dgm:prSet/>
      <dgm:spPr/>
      <dgm:t>
        <a:bodyPr/>
        <a:lstStyle/>
        <a:p>
          <a:endParaRPr lang="it-IT"/>
        </a:p>
      </dgm:t>
    </dgm:pt>
    <dgm:pt modelId="{18BA05AF-2F18-574A-9B42-383EFF822064}" type="pres">
      <dgm:prSet presAssocID="{8962E35B-7DD4-8C42-B088-82D658F8980D}" presName="outerComposite" presStyleCnt="0">
        <dgm:presLayoutVars>
          <dgm:chMax val="5"/>
          <dgm:dir/>
          <dgm:resizeHandles val="exact"/>
        </dgm:presLayoutVars>
      </dgm:prSet>
      <dgm:spPr/>
      <dgm:t>
        <a:bodyPr/>
        <a:lstStyle/>
        <a:p>
          <a:endParaRPr lang="it-IT"/>
        </a:p>
      </dgm:t>
    </dgm:pt>
    <dgm:pt modelId="{57221FE1-9850-AB44-9EAA-21A6FFFAAA19}" type="pres">
      <dgm:prSet presAssocID="{8962E35B-7DD4-8C42-B088-82D658F8980D}" presName="dummyMaxCanvas" presStyleCnt="0">
        <dgm:presLayoutVars/>
      </dgm:prSet>
      <dgm:spPr/>
    </dgm:pt>
    <dgm:pt modelId="{B211D965-139A-2541-8BE2-94CE0BD77E5F}" type="pres">
      <dgm:prSet presAssocID="{8962E35B-7DD4-8C42-B088-82D658F8980D}" presName="ThreeNodes_1" presStyleLbl="node1" presStyleIdx="0" presStyleCnt="3">
        <dgm:presLayoutVars>
          <dgm:bulletEnabled val="1"/>
        </dgm:presLayoutVars>
      </dgm:prSet>
      <dgm:spPr/>
      <dgm:t>
        <a:bodyPr/>
        <a:lstStyle/>
        <a:p>
          <a:endParaRPr lang="it-IT"/>
        </a:p>
      </dgm:t>
    </dgm:pt>
    <dgm:pt modelId="{C801F088-C7B5-4D46-8F53-277F94245E72}" type="pres">
      <dgm:prSet presAssocID="{8962E35B-7DD4-8C42-B088-82D658F8980D}" presName="ThreeNodes_2" presStyleLbl="node1" presStyleIdx="1" presStyleCnt="3">
        <dgm:presLayoutVars>
          <dgm:bulletEnabled val="1"/>
        </dgm:presLayoutVars>
      </dgm:prSet>
      <dgm:spPr/>
      <dgm:t>
        <a:bodyPr/>
        <a:lstStyle/>
        <a:p>
          <a:endParaRPr lang="it-IT"/>
        </a:p>
      </dgm:t>
    </dgm:pt>
    <dgm:pt modelId="{41E7E06B-D0C0-3C40-B5E8-49E09A7DA4E1}" type="pres">
      <dgm:prSet presAssocID="{8962E35B-7DD4-8C42-B088-82D658F8980D}" presName="ThreeNodes_3" presStyleLbl="node1" presStyleIdx="2" presStyleCnt="3">
        <dgm:presLayoutVars>
          <dgm:bulletEnabled val="1"/>
        </dgm:presLayoutVars>
      </dgm:prSet>
      <dgm:spPr/>
      <dgm:t>
        <a:bodyPr/>
        <a:lstStyle/>
        <a:p>
          <a:endParaRPr lang="it-IT"/>
        </a:p>
      </dgm:t>
    </dgm:pt>
    <dgm:pt modelId="{5856DDB1-936E-0842-8C01-5D67252CBC9C}" type="pres">
      <dgm:prSet presAssocID="{8962E35B-7DD4-8C42-B088-82D658F8980D}" presName="ThreeConn_1-2" presStyleLbl="fgAccFollowNode1" presStyleIdx="0" presStyleCnt="2">
        <dgm:presLayoutVars>
          <dgm:bulletEnabled val="1"/>
        </dgm:presLayoutVars>
      </dgm:prSet>
      <dgm:spPr/>
      <dgm:t>
        <a:bodyPr/>
        <a:lstStyle/>
        <a:p>
          <a:endParaRPr lang="it-IT"/>
        </a:p>
      </dgm:t>
    </dgm:pt>
    <dgm:pt modelId="{F4A27E5F-8EAB-1D4E-A0B0-7566CE6C010B}" type="pres">
      <dgm:prSet presAssocID="{8962E35B-7DD4-8C42-B088-82D658F8980D}" presName="ThreeConn_2-3" presStyleLbl="fgAccFollowNode1" presStyleIdx="1" presStyleCnt="2">
        <dgm:presLayoutVars>
          <dgm:bulletEnabled val="1"/>
        </dgm:presLayoutVars>
      </dgm:prSet>
      <dgm:spPr/>
      <dgm:t>
        <a:bodyPr/>
        <a:lstStyle/>
        <a:p>
          <a:endParaRPr lang="it-IT"/>
        </a:p>
      </dgm:t>
    </dgm:pt>
    <dgm:pt modelId="{98397145-1B06-8A48-ABB1-A7CDB72565A2}" type="pres">
      <dgm:prSet presAssocID="{8962E35B-7DD4-8C42-B088-82D658F8980D}" presName="ThreeNodes_1_text" presStyleLbl="node1" presStyleIdx="2" presStyleCnt="3">
        <dgm:presLayoutVars>
          <dgm:bulletEnabled val="1"/>
        </dgm:presLayoutVars>
      </dgm:prSet>
      <dgm:spPr/>
      <dgm:t>
        <a:bodyPr/>
        <a:lstStyle/>
        <a:p>
          <a:endParaRPr lang="it-IT"/>
        </a:p>
      </dgm:t>
    </dgm:pt>
    <dgm:pt modelId="{A37D9DC7-50EB-F04E-969C-F1AA418183DF}" type="pres">
      <dgm:prSet presAssocID="{8962E35B-7DD4-8C42-B088-82D658F8980D}" presName="ThreeNodes_2_text" presStyleLbl="node1" presStyleIdx="2" presStyleCnt="3">
        <dgm:presLayoutVars>
          <dgm:bulletEnabled val="1"/>
        </dgm:presLayoutVars>
      </dgm:prSet>
      <dgm:spPr/>
      <dgm:t>
        <a:bodyPr/>
        <a:lstStyle/>
        <a:p>
          <a:endParaRPr lang="it-IT"/>
        </a:p>
      </dgm:t>
    </dgm:pt>
    <dgm:pt modelId="{1D6B39B9-96A4-C04B-A0A5-CF909800BE22}" type="pres">
      <dgm:prSet presAssocID="{8962E35B-7DD4-8C42-B088-82D658F8980D}" presName="ThreeNodes_3_text" presStyleLbl="node1" presStyleIdx="2" presStyleCnt="3">
        <dgm:presLayoutVars>
          <dgm:bulletEnabled val="1"/>
        </dgm:presLayoutVars>
      </dgm:prSet>
      <dgm:spPr/>
      <dgm:t>
        <a:bodyPr/>
        <a:lstStyle/>
        <a:p>
          <a:endParaRPr lang="it-IT"/>
        </a:p>
      </dgm:t>
    </dgm:pt>
  </dgm:ptLst>
  <dgm:cxnLst>
    <dgm:cxn modelId="{F528AA52-A78E-4140-9561-930439FE3A04}" srcId="{8962E35B-7DD4-8C42-B088-82D658F8980D}" destId="{DE9AD1C4-443D-D943-82F7-206F9F8577FF}" srcOrd="0" destOrd="0" parTransId="{11E5FEA9-D61A-7442-BDD3-4464FDDA0689}" sibTransId="{79B976B5-12E9-634B-9C5D-6448E6C342DB}"/>
    <dgm:cxn modelId="{4DFF40A1-C70A-D443-B718-C704B1C5AAF1}" srcId="{8962E35B-7DD4-8C42-B088-82D658F8980D}" destId="{3838DE13-8A8E-D848-B213-C079F71C9889}" srcOrd="2" destOrd="0" parTransId="{18AFE00F-B3A9-F04E-BCAE-A7FDC8F02645}" sibTransId="{94F6CDCA-8C73-6344-998E-9C18EDBCDA82}"/>
    <dgm:cxn modelId="{1DB6A13B-D0CE-174D-8C15-5CDA949BB3C8}" type="presOf" srcId="{3838DE13-8A8E-D848-B213-C079F71C9889}" destId="{41E7E06B-D0C0-3C40-B5E8-49E09A7DA4E1}" srcOrd="0" destOrd="0" presId="urn:microsoft.com/office/officeart/2005/8/layout/vProcess5"/>
    <dgm:cxn modelId="{97DDC636-37A4-064B-B952-3D882BCF9290}" type="presOf" srcId="{DE9AD1C4-443D-D943-82F7-206F9F8577FF}" destId="{98397145-1B06-8A48-ABB1-A7CDB72565A2}" srcOrd="1" destOrd="0" presId="urn:microsoft.com/office/officeart/2005/8/layout/vProcess5"/>
    <dgm:cxn modelId="{ED6B20DF-BD87-CC4D-A934-BA72FF1C827E}" type="presOf" srcId="{986AE790-3276-1E4A-B4B3-F561FB13729B}" destId="{C801F088-C7B5-4D46-8F53-277F94245E72}" srcOrd="0" destOrd="0" presId="urn:microsoft.com/office/officeart/2005/8/layout/vProcess5"/>
    <dgm:cxn modelId="{38ABDCE4-C30D-9B46-9D4E-46B1B2779D26}" type="presOf" srcId="{986AE790-3276-1E4A-B4B3-F561FB13729B}" destId="{A37D9DC7-50EB-F04E-969C-F1AA418183DF}" srcOrd="1" destOrd="0" presId="urn:microsoft.com/office/officeart/2005/8/layout/vProcess5"/>
    <dgm:cxn modelId="{418BB0D7-8C74-EE48-8D43-153EB77C5540}" type="presOf" srcId="{95DBA56A-463A-9348-8866-D4B30DAF6339}" destId="{F4A27E5F-8EAB-1D4E-A0B0-7566CE6C010B}" srcOrd="0" destOrd="0" presId="urn:microsoft.com/office/officeart/2005/8/layout/vProcess5"/>
    <dgm:cxn modelId="{13571A67-5EBB-E548-9631-D9BF281B0C9E}" type="presOf" srcId="{79B976B5-12E9-634B-9C5D-6448E6C342DB}" destId="{5856DDB1-936E-0842-8C01-5D67252CBC9C}" srcOrd="0" destOrd="0" presId="urn:microsoft.com/office/officeart/2005/8/layout/vProcess5"/>
    <dgm:cxn modelId="{BDE75D76-FBFC-434A-8E3A-880850B93273}" type="presOf" srcId="{DE9AD1C4-443D-D943-82F7-206F9F8577FF}" destId="{B211D965-139A-2541-8BE2-94CE0BD77E5F}" srcOrd="0" destOrd="0" presId="urn:microsoft.com/office/officeart/2005/8/layout/vProcess5"/>
    <dgm:cxn modelId="{BFE17451-1A84-EC45-8A0E-1DB7F179FBBA}" srcId="{8962E35B-7DD4-8C42-B088-82D658F8980D}" destId="{986AE790-3276-1E4A-B4B3-F561FB13729B}" srcOrd="1" destOrd="0" parTransId="{1D0F0248-5090-8B4C-97BB-9683B5E644FB}" sibTransId="{95DBA56A-463A-9348-8866-D4B30DAF6339}"/>
    <dgm:cxn modelId="{4C84D2F1-A2B0-424E-87AB-FFC43E6A38C7}" type="presOf" srcId="{3838DE13-8A8E-D848-B213-C079F71C9889}" destId="{1D6B39B9-96A4-C04B-A0A5-CF909800BE22}" srcOrd="1" destOrd="0" presId="urn:microsoft.com/office/officeart/2005/8/layout/vProcess5"/>
    <dgm:cxn modelId="{2E8C464C-5E58-FA4F-AD30-74D8F1BB8E12}" type="presOf" srcId="{8962E35B-7DD4-8C42-B088-82D658F8980D}" destId="{18BA05AF-2F18-574A-9B42-383EFF822064}" srcOrd="0" destOrd="0" presId="urn:microsoft.com/office/officeart/2005/8/layout/vProcess5"/>
    <dgm:cxn modelId="{E407E118-EF3E-7C46-B104-D7CA6C0D717B}" type="presParOf" srcId="{18BA05AF-2F18-574A-9B42-383EFF822064}" destId="{57221FE1-9850-AB44-9EAA-21A6FFFAAA19}" srcOrd="0" destOrd="0" presId="urn:microsoft.com/office/officeart/2005/8/layout/vProcess5"/>
    <dgm:cxn modelId="{67C4B09A-7DE7-8942-818C-7A1BC9EB2C64}" type="presParOf" srcId="{18BA05AF-2F18-574A-9B42-383EFF822064}" destId="{B211D965-139A-2541-8BE2-94CE0BD77E5F}" srcOrd="1" destOrd="0" presId="urn:microsoft.com/office/officeart/2005/8/layout/vProcess5"/>
    <dgm:cxn modelId="{9EE05EEF-639B-4049-8CFE-713D1D5124E6}" type="presParOf" srcId="{18BA05AF-2F18-574A-9B42-383EFF822064}" destId="{C801F088-C7B5-4D46-8F53-277F94245E72}" srcOrd="2" destOrd="0" presId="urn:microsoft.com/office/officeart/2005/8/layout/vProcess5"/>
    <dgm:cxn modelId="{372F9E9D-7AFA-FD4B-8B03-E51C6914AB12}" type="presParOf" srcId="{18BA05AF-2F18-574A-9B42-383EFF822064}" destId="{41E7E06B-D0C0-3C40-B5E8-49E09A7DA4E1}" srcOrd="3" destOrd="0" presId="urn:microsoft.com/office/officeart/2005/8/layout/vProcess5"/>
    <dgm:cxn modelId="{18FE934A-E7F8-4545-90DF-C68EDFF1D6A3}" type="presParOf" srcId="{18BA05AF-2F18-574A-9B42-383EFF822064}" destId="{5856DDB1-936E-0842-8C01-5D67252CBC9C}" srcOrd="4" destOrd="0" presId="urn:microsoft.com/office/officeart/2005/8/layout/vProcess5"/>
    <dgm:cxn modelId="{54450952-A863-2A4B-A108-2C7FB87A456A}" type="presParOf" srcId="{18BA05AF-2F18-574A-9B42-383EFF822064}" destId="{F4A27E5F-8EAB-1D4E-A0B0-7566CE6C010B}" srcOrd="5" destOrd="0" presId="urn:microsoft.com/office/officeart/2005/8/layout/vProcess5"/>
    <dgm:cxn modelId="{060B774B-53CB-B445-8023-1A9E1B1D1457}" type="presParOf" srcId="{18BA05AF-2F18-574A-9B42-383EFF822064}" destId="{98397145-1B06-8A48-ABB1-A7CDB72565A2}" srcOrd="6" destOrd="0" presId="urn:microsoft.com/office/officeart/2005/8/layout/vProcess5"/>
    <dgm:cxn modelId="{F471D922-64FB-6645-BF47-3D7EA8A31728}" type="presParOf" srcId="{18BA05AF-2F18-574A-9B42-383EFF822064}" destId="{A37D9DC7-50EB-F04E-969C-F1AA418183DF}" srcOrd="7" destOrd="0" presId="urn:microsoft.com/office/officeart/2005/8/layout/vProcess5"/>
    <dgm:cxn modelId="{D504A1BF-4F8B-A44F-B307-36DFF910E9C5}" type="presParOf" srcId="{18BA05AF-2F18-574A-9B42-383EFF822064}" destId="{1D6B39B9-96A4-C04B-A0A5-CF909800BE22}" srcOrd="8" destOrd="0" presId="urn:microsoft.com/office/officeart/2005/8/layout/vProcess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8DD40A26-2039-5F47-8EBC-50544ACC9523}" type="doc">
      <dgm:prSet loTypeId="urn:microsoft.com/office/officeart/2009/3/layout/IncreasingArrowsProcess" loCatId="" qsTypeId="urn:microsoft.com/office/officeart/2005/8/quickstyle/3D1" qsCatId="3D" csTypeId="urn:microsoft.com/office/officeart/2005/8/colors/accent1_2" csCatId="accent1" phldr="1"/>
      <dgm:spPr/>
      <dgm:t>
        <a:bodyPr/>
        <a:lstStyle/>
        <a:p>
          <a:endParaRPr lang="it-IT"/>
        </a:p>
      </dgm:t>
    </dgm:pt>
    <dgm:pt modelId="{3C94D16C-96DD-814C-BB80-E125DF15067C}">
      <dgm:prSet/>
      <dgm:spPr/>
      <dgm:t>
        <a:bodyPr/>
        <a:lstStyle/>
        <a:p>
          <a:pPr rtl="0"/>
          <a:r>
            <a:rPr lang="it-IT" dirty="0" smtClean="0"/>
            <a:t>DISPOSIZIONI GENERALI </a:t>
          </a:r>
          <a:endParaRPr lang="it-IT" dirty="0"/>
        </a:p>
      </dgm:t>
    </dgm:pt>
    <dgm:pt modelId="{AA88178F-C1D5-F643-8560-0753A870183A}" type="parTrans" cxnId="{69F8F2AF-6F6E-6149-8753-74E7E300AA01}">
      <dgm:prSet/>
      <dgm:spPr/>
      <dgm:t>
        <a:bodyPr/>
        <a:lstStyle/>
        <a:p>
          <a:endParaRPr lang="it-IT"/>
        </a:p>
      </dgm:t>
    </dgm:pt>
    <dgm:pt modelId="{CF20F3FE-E414-CF44-A6B3-54B6C03ADD58}" type="sibTrans" cxnId="{69F8F2AF-6F6E-6149-8753-74E7E300AA01}">
      <dgm:prSet/>
      <dgm:spPr/>
      <dgm:t>
        <a:bodyPr/>
        <a:lstStyle/>
        <a:p>
          <a:endParaRPr lang="it-IT"/>
        </a:p>
      </dgm:t>
    </dgm:pt>
    <dgm:pt modelId="{BF3948DD-F00D-5942-A29F-7E4E9B4B7DA6}">
      <dgm:prSet/>
      <dgm:spPr>
        <a:ln>
          <a:solidFill>
            <a:schemeClr val="tx2">
              <a:lumMod val="60000"/>
              <a:lumOff val="40000"/>
            </a:schemeClr>
          </a:solidFill>
        </a:ln>
      </dgm:spPr>
      <dgm:t>
        <a:bodyPr/>
        <a:lstStyle/>
        <a:p>
          <a:pPr rtl="0"/>
          <a:r>
            <a:rPr lang="it-IT" dirty="0" smtClean="0">
              <a:solidFill>
                <a:srgbClr val="FF0000"/>
              </a:solidFill>
            </a:rPr>
            <a:t>ODV</a:t>
          </a:r>
          <a:endParaRPr lang="it-IT" dirty="0">
            <a:solidFill>
              <a:srgbClr val="FF0000"/>
            </a:solidFill>
          </a:endParaRPr>
        </a:p>
      </dgm:t>
    </dgm:pt>
    <dgm:pt modelId="{5868EDFA-FA01-E445-8ED6-D33C6744985E}" type="parTrans" cxnId="{B8FDD06D-0374-DA4E-B840-14C9F40A51CE}">
      <dgm:prSet/>
      <dgm:spPr/>
      <dgm:t>
        <a:bodyPr/>
        <a:lstStyle/>
        <a:p>
          <a:endParaRPr lang="it-IT"/>
        </a:p>
      </dgm:t>
    </dgm:pt>
    <dgm:pt modelId="{07568CDB-AD0D-B848-B1E1-F12F82970840}" type="sibTrans" cxnId="{B8FDD06D-0374-DA4E-B840-14C9F40A51CE}">
      <dgm:prSet/>
      <dgm:spPr/>
      <dgm:t>
        <a:bodyPr/>
        <a:lstStyle/>
        <a:p>
          <a:endParaRPr lang="it-IT"/>
        </a:p>
      </dgm:t>
    </dgm:pt>
    <dgm:pt modelId="{9651CEBA-C497-8045-91D7-346D89FCA33F}">
      <dgm:prSet/>
      <dgm:spPr/>
      <dgm:t>
        <a:bodyPr/>
        <a:lstStyle/>
        <a:p>
          <a:pPr rtl="0"/>
          <a:r>
            <a:rPr lang="it-IT" dirty="0" smtClean="0"/>
            <a:t>ORDINAMENTO E GOVERNANCE</a:t>
          </a:r>
          <a:endParaRPr lang="it-IT" dirty="0"/>
        </a:p>
      </dgm:t>
    </dgm:pt>
    <dgm:pt modelId="{04079510-6A1D-424A-BEC1-C7A87171F0A6}" type="parTrans" cxnId="{5CBDEEFE-58E2-6D46-8FF5-471787586E95}">
      <dgm:prSet/>
      <dgm:spPr/>
      <dgm:t>
        <a:bodyPr/>
        <a:lstStyle/>
        <a:p>
          <a:endParaRPr lang="it-IT"/>
        </a:p>
      </dgm:t>
    </dgm:pt>
    <dgm:pt modelId="{84E33093-6B6F-1346-9D55-47A1C646520E}" type="sibTrans" cxnId="{5CBDEEFE-58E2-6D46-8FF5-471787586E95}">
      <dgm:prSet/>
      <dgm:spPr/>
      <dgm:t>
        <a:bodyPr/>
        <a:lstStyle/>
        <a:p>
          <a:endParaRPr lang="it-IT"/>
        </a:p>
      </dgm:t>
    </dgm:pt>
    <dgm:pt modelId="{378128D8-2656-0E49-8384-3D708281FC15}">
      <dgm:prSet/>
      <dgm:spPr/>
      <dgm:t>
        <a:bodyPr/>
        <a:lstStyle/>
        <a:p>
          <a:pPr rtl="0"/>
          <a:r>
            <a:rPr lang="it-IT" dirty="0" smtClean="0"/>
            <a:t>DISCIPLINE SPECIALI</a:t>
          </a:r>
          <a:endParaRPr lang="it-IT" dirty="0"/>
        </a:p>
      </dgm:t>
    </dgm:pt>
    <dgm:pt modelId="{1911DF0A-B0C0-9A4E-9CE4-11ACF20CB07D}" type="parTrans" cxnId="{D21BD8F4-B082-8B49-917E-B96D540AB16F}">
      <dgm:prSet/>
      <dgm:spPr/>
      <dgm:t>
        <a:bodyPr/>
        <a:lstStyle/>
        <a:p>
          <a:endParaRPr lang="it-IT"/>
        </a:p>
      </dgm:t>
    </dgm:pt>
    <dgm:pt modelId="{8D11FA09-AD03-C942-B744-8E9E24D98A77}" type="sibTrans" cxnId="{D21BD8F4-B082-8B49-917E-B96D540AB16F}">
      <dgm:prSet/>
      <dgm:spPr/>
      <dgm:t>
        <a:bodyPr/>
        <a:lstStyle/>
        <a:p>
          <a:endParaRPr lang="it-IT"/>
        </a:p>
      </dgm:t>
    </dgm:pt>
    <dgm:pt modelId="{52A8B325-0AA4-E647-B3D7-0D22F6755D91}">
      <dgm:prSet/>
      <dgm:spPr>
        <a:ln>
          <a:solidFill>
            <a:schemeClr val="tx2">
              <a:lumMod val="60000"/>
              <a:lumOff val="40000"/>
            </a:schemeClr>
          </a:solidFill>
        </a:ln>
      </dgm:spPr>
      <dgm:t>
        <a:bodyPr/>
        <a:lstStyle/>
        <a:p>
          <a:pPr rtl="0"/>
          <a:r>
            <a:rPr lang="it-IT" dirty="0" smtClean="0">
              <a:solidFill>
                <a:srgbClr val="008000"/>
              </a:solidFill>
            </a:rPr>
            <a:t>APS</a:t>
          </a:r>
          <a:endParaRPr lang="it-IT" dirty="0">
            <a:solidFill>
              <a:srgbClr val="008000"/>
            </a:solidFill>
          </a:endParaRPr>
        </a:p>
      </dgm:t>
    </dgm:pt>
    <dgm:pt modelId="{097E9FD4-3E5F-4244-B4F9-2D32B449D7C9}" type="parTrans" cxnId="{1E53A8A4-949F-6B45-AF6C-979ADA60C3E3}">
      <dgm:prSet/>
      <dgm:spPr/>
      <dgm:t>
        <a:bodyPr/>
        <a:lstStyle/>
        <a:p>
          <a:endParaRPr lang="it-IT"/>
        </a:p>
      </dgm:t>
    </dgm:pt>
    <dgm:pt modelId="{DA9BBBC2-DC6B-6F47-B8FD-0D9F3843745A}" type="sibTrans" cxnId="{1E53A8A4-949F-6B45-AF6C-979ADA60C3E3}">
      <dgm:prSet/>
      <dgm:spPr/>
      <dgm:t>
        <a:bodyPr/>
        <a:lstStyle/>
        <a:p>
          <a:endParaRPr lang="it-IT"/>
        </a:p>
      </dgm:t>
    </dgm:pt>
    <dgm:pt modelId="{29E801D4-A2E0-4D43-A792-B1485CDBF2E1}">
      <dgm:prSet/>
      <dgm:spPr>
        <a:ln>
          <a:solidFill>
            <a:schemeClr val="tx2">
              <a:lumMod val="60000"/>
              <a:lumOff val="40000"/>
            </a:schemeClr>
          </a:solidFill>
        </a:ln>
      </dgm:spPr>
      <dgm:t>
        <a:bodyPr/>
        <a:lstStyle/>
        <a:p>
          <a:pPr rtl="0"/>
          <a:r>
            <a:rPr lang="it-IT" dirty="0" smtClean="0">
              <a:solidFill>
                <a:srgbClr val="CC66FF"/>
              </a:solidFill>
            </a:rPr>
            <a:t>ENTI FILANTROPICI</a:t>
          </a:r>
          <a:endParaRPr lang="it-IT" dirty="0">
            <a:solidFill>
              <a:srgbClr val="CC66FF"/>
            </a:solidFill>
          </a:endParaRPr>
        </a:p>
      </dgm:t>
    </dgm:pt>
    <dgm:pt modelId="{D57A78C6-5BBA-1947-8526-421DD13BB072}" type="parTrans" cxnId="{9D0AAF01-8F95-974A-AB8E-C67175F37093}">
      <dgm:prSet/>
      <dgm:spPr/>
      <dgm:t>
        <a:bodyPr/>
        <a:lstStyle/>
        <a:p>
          <a:endParaRPr lang="it-IT"/>
        </a:p>
      </dgm:t>
    </dgm:pt>
    <dgm:pt modelId="{11D41AF0-B5AD-0647-9032-B372131DB5F8}" type="sibTrans" cxnId="{9D0AAF01-8F95-974A-AB8E-C67175F37093}">
      <dgm:prSet/>
      <dgm:spPr/>
      <dgm:t>
        <a:bodyPr/>
        <a:lstStyle/>
        <a:p>
          <a:endParaRPr lang="it-IT"/>
        </a:p>
      </dgm:t>
    </dgm:pt>
    <dgm:pt modelId="{D57BC859-BA3D-6149-AFC5-03B2C2D8838C}">
      <dgm:prSet/>
      <dgm:spPr>
        <a:ln>
          <a:solidFill>
            <a:schemeClr val="tx2">
              <a:lumMod val="60000"/>
              <a:lumOff val="40000"/>
            </a:schemeClr>
          </a:solidFill>
        </a:ln>
      </dgm:spPr>
      <dgm:t>
        <a:bodyPr/>
        <a:lstStyle/>
        <a:p>
          <a:pPr rtl="0"/>
          <a:r>
            <a:rPr lang="it-IT" dirty="0" smtClean="0">
              <a:solidFill>
                <a:schemeClr val="accent6">
                  <a:lumMod val="75000"/>
                </a:schemeClr>
              </a:solidFill>
            </a:rPr>
            <a:t>IMPRESA SOCIALE</a:t>
          </a:r>
          <a:endParaRPr lang="it-IT" dirty="0">
            <a:solidFill>
              <a:schemeClr val="accent6">
                <a:lumMod val="75000"/>
              </a:schemeClr>
            </a:solidFill>
          </a:endParaRPr>
        </a:p>
      </dgm:t>
    </dgm:pt>
    <dgm:pt modelId="{C71FE00E-D998-DF49-B283-745D90FA7791}" type="parTrans" cxnId="{88DFF6C3-F58C-674C-823C-050CE2458B61}">
      <dgm:prSet/>
      <dgm:spPr/>
      <dgm:t>
        <a:bodyPr/>
        <a:lstStyle/>
        <a:p>
          <a:endParaRPr lang="it-IT"/>
        </a:p>
      </dgm:t>
    </dgm:pt>
    <dgm:pt modelId="{0D51CB29-A260-EE41-A4A7-14E193A937E5}" type="sibTrans" cxnId="{88DFF6C3-F58C-674C-823C-050CE2458B61}">
      <dgm:prSet/>
      <dgm:spPr/>
      <dgm:t>
        <a:bodyPr/>
        <a:lstStyle/>
        <a:p>
          <a:endParaRPr lang="it-IT"/>
        </a:p>
      </dgm:t>
    </dgm:pt>
    <dgm:pt modelId="{60A6DEE1-280C-014D-B549-E8891EC8BFA8}">
      <dgm:prSet/>
      <dgm:spPr>
        <a:ln>
          <a:solidFill>
            <a:schemeClr val="tx2">
              <a:lumMod val="60000"/>
              <a:lumOff val="40000"/>
            </a:schemeClr>
          </a:solidFill>
        </a:ln>
      </dgm:spPr>
      <dgm:t>
        <a:bodyPr/>
        <a:lstStyle/>
        <a:p>
          <a:pPr rtl="0"/>
          <a:r>
            <a:rPr lang="it-IT" dirty="0" smtClean="0">
              <a:solidFill>
                <a:srgbClr val="0000FF"/>
              </a:solidFill>
            </a:rPr>
            <a:t>RETI ASSOCIATIVE</a:t>
          </a:r>
          <a:endParaRPr lang="it-IT" dirty="0">
            <a:solidFill>
              <a:srgbClr val="0000FF"/>
            </a:solidFill>
          </a:endParaRPr>
        </a:p>
      </dgm:t>
    </dgm:pt>
    <dgm:pt modelId="{94C43D26-6880-CD48-A7C2-37F1BB1C284F}" type="parTrans" cxnId="{3BC1AFC6-4317-734B-8A60-2AB2CA3B1625}">
      <dgm:prSet/>
      <dgm:spPr/>
      <dgm:t>
        <a:bodyPr/>
        <a:lstStyle/>
        <a:p>
          <a:endParaRPr lang="it-IT"/>
        </a:p>
      </dgm:t>
    </dgm:pt>
    <dgm:pt modelId="{37F3B00D-D097-8C4C-9784-FE0113888453}" type="sibTrans" cxnId="{3BC1AFC6-4317-734B-8A60-2AB2CA3B1625}">
      <dgm:prSet/>
      <dgm:spPr/>
      <dgm:t>
        <a:bodyPr/>
        <a:lstStyle/>
        <a:p>
          <a:endParaRPr lang="it-IT"/>
        </a:p>
      </dgm:t>
    </dgm:pt>
    <dgm:pt modelId="{5388801E-E72F-F14A-957E-65D9F7B3D0DE}">
      <dgm:prSet/>
      <dgm:spPr>
        <a:ln>
          <a:solidFill>
            <a:schemeClr val="tx2">
              <a:lumMod val="60000"/>
              <a:lumOff val="40000"/>
            </a:schemeClr>
          </a:solidFill>
        </a:ln>
      </dgm:spPr>
      <dgm:t>
        <a:bodyPr/>
        <a:lstStyle/>
        <a:p>
          <a:pPr rtl="0"/>
          <a:r>
            <a:rPr lang="it-IT" dirty="0" smtClean="0">
              <a:solidFill>
                <a:srgbClr val="800040"/>
              </a:solidFill>
            </a:rPr>
            <a:t>SOCIETA’ MUTUO SOCCORSO  </a:t>
          </a:r>
          <a:endParaRPr lang="it-IT" dirty="0">
            <a:solidFill>
              <a:srgbClr val="800040"/>
            </a:solidFill>
          </a:endParaRPr>
        </a:p>
      </dgm:t>
    </dgm:pt>
    <dgm:pt modelId="{9D0A15A8-1F73-8D45-8B26-BD7E485B00C1}" type="parTrans" cxnId="{D7136A0C-7C62-274F-A77A-C956C4C7201C}">
      <dgm:prSet/>
      <dgm:spPr/>
      <dgm:t>
        <a:bodyPr/>
        <a:lstStyle/>
        <a:p>
          <a:endParaRPr lang="it-IT"/>
        </a:p>
      </dgm:t>
    </dgm:pt>
    <dgm:pt modelId="{FA8F05D1-8A91-8C41-A341-70A96E7C8EDA}" type="sibTrans" cxnId="{D7136A0C-7C62-274F-A77A-C956C4C7201C}">
      <dgm:prSet/>
      <dgm:spPr/>
      <dgm:t>
        <a:bodyPr/>
        <a:lstStyle/>
        <a:p>
          <a:endParaRPr lang="it-IT"/>
        </a:p>
      </dgm:t>
    </dgm:pt>
    <dgm:pt modelId="{265E4BF7-DE44-A34F-A385-0E67FB990107}" type="pres">
      <dgm:prSet presAssocID="{8DD40A26-2039-5F47-8EBC-50544ACC9523}" presName="Name0" presStyleCnt="0">
        <dgm:presLayoutVars>
          <dgm:chMax val="5"/>
          <dgm:chPref val="5"/>
          <dgm:dir/>
          <dgm:animLvl val="lvl"/>
        </dgm:presLayoutVars>
      </dgm:prSet>
      <dgm:spPr/>
      <dgm:t>
        <a:bodyPr/>
        <a:lstStyle/>
        <a:p>
          <a:endParaRPr lang="it-IT"/>
        </a:p>
      </dgm:t>
    </dgm:pt>
    <dgm:pt modelId="{390DF84C-D2A8-A746-88F9-B70BB46B3E30}" type="pres">
      <dgm:prSet presAssocID="{3C94D16C-96DD-814C-BB80-E125DF15067C}" presName="parentText1" presStyleLbl="node1" presStyleIdx="0" presStyleCnt="3">
        <dgm:presLayoutVars>
          <dgm:chMax/>
          <dgm:chPref val="3"/>
          <dgm:bulletEnabled val="1"/>
        </dgm:presLayoutVars>
      </dgm:prSet>
      <dgm:spPr/>
      <dgm:t>
        <a:bodyPr/>
        <a:lstStyle/>
        <a:p>
          <a:endParaRPr lang="it-IT"/>
        </a:p>
      </dgm:t>
    </dgm:pt>
    <dgm:pt modelId="{23E8239E-FE74-CC47-BAC6-CCE6ED233CC0}" type="pres">
      <dgm:prSet presAssocID="{9651CEBA-C497-8045-91D7-346D89FCA33F}" presName="parentText2" presStyleLbl="node1" presStyleIdx="1" presStyleCnt="3">
        <dgm:presLayoutVars>
          <dgm:chMax/>
          <dgm:chPref val="3"/>
          <dgm:bulletEnabled val="1"/>
        </dgm:presLayoutVars>
      </dgm:prSet>
      <dgm:spPr/>
      <dgm:t>
        <a:bodyPr/>
        <a:lstStyle/>
        <a:p>
          <a:endParaRPr lang="it-IT"/>
        </a:p>
      </dgm:t>
    </dgm:pt>
    <dgm:pt modelId="{D6005708-073F-2A4F-9494-274BA0A33C86}" type="pres">
      <dgm:prSet presAssocID="{378128D8-2656-0E49-8384-3D708281FC15}" presName="parentText3" presStyleLbl="node1" presStyleIdx="2" presStyleCnt="3">
        <dgm:presLayoutVars>
          <dgm:chMax/>
          <dgm:chPref val="3"/>
          <dgm:bulletEnabled val="1"/>
        </dgm:presLayoutVars>
      </dgm:prSet>
      <dgm:spPr/>
      <dgm:t>
        <a:bodyPr/>
        <a:lstStyle/>
        <a:p>
          <a:endParaRPr lang="it-IT"/>
        </a:p>
      </dgm:t>
    </dgm:pt>
    <dgm:pt modelId="{85E8B758-D77F-C44F-9B78-95A190D00DB1}" type="pres">
      <dgm:prSet presAssocID="{378128D8-2656-0E49-8384-3D708281FC15}" presName="childText3" presStyleLbl="solidAlignAcc1" presStyleIdx="0" presStyleCnt="1" custScaleY="110411" custLinFactNeighborX="1013" custLinFactNeighborY="-307">
        <dgm:presLayoutVars>
          <dgm:chMax val="0"/>
          <dgm:chPref val="0"/>
          <dgm:bulletEnabled val="1"/>
        </dgm:presLayoutVars>
      </dgm:prSet>
      <dgm:spPr/>
      <dgm:t>
        <a:bodyPr/>
        <a:lstStyle/>
        <a:p>
          <a:endParaRPr lang="it-IT"/>
        </a:p>
      </dgm:t>
    </dgm:pt>
  </dgm:ptLst>
  <dgm:cxnLst>
    <dgm:cxn modelId="{9118549F-8CD1-BF40-BC60-AB86AAAC3D7C}" type="presOf" srcId="{8DD40A26-2039-5F47-8EBC-50544ACC9523}" destId="{265E4BF7-DE44-A34F-A385-0E67FB990107}" srcOrd="0" destOrd="0" presId="urn:microsoft.com/office/officeart/2009/3/layout/IncreasingArrowsProcess"/>
    <dgm:cxn modelId="{D21BD8F4-B082-8B49-917E-B96D540AB16F}" srcId="{8DD40A26-2039-5F47-8EBC-50544ACC9523}" destId="{378128D8-2656-0E49-8384-3D708281FC15}" srcOrd="2" destOrd="0" parTransId="{1911DF0A-B0C0-9A4E-9CE4-11ACF20CB07D}" sibTransId="{8D11FA09-AD03-C942-B744-8E9E24D98A77}"/>
    <dgm:cxn modelId="{43FC3E82-F917-694E-B40D-547FC514EEE0}" type="presOf" srcId="{BF3948DD-F00D-5942-A29F-7E4E9B4B7DA6}" destId="{85E8B758-D77F-C44F-9B78-95A190D00DB1}" srcOrd="0" destOrd="0" presId="urn:microsoft.com/office/officeart/2009/3/layout/IncreasingArrowsProcess"/>
    <dgm:cxn modelId="{D7136A0C-7C62-274F-A77A-C956C4C7201C}" srcId="{378128D8-2656-0E49-8384-3D708281FC15}" destId="{5388801E-E72F-F14A-957E-65D9F7B3D0DE}" srcOrd="3" destOrd="0" parTransId="{9D0A15A8-1F73-8D45-8B26-BD7E485B00C1}" sibTransId="{FA8F05D1-8A91-8C41-A341-70A96E7C8EDA}"/>
    <dgm:cxn modelId="{1E53A8A4-949F-6B45-AF6C-979ADA60C3E3}" srcId="{378128D8-2656-0E49-8384-3D708281FC15}" destId="{52A8B325-0AA4-E647-B3D7-0D22F6755D91}" srcOrd="1" destOrd="0" parTransId="{097E9FD4-3E5F-4244-B4F9-2D32B449D7C9}" sibTransId="{DA9BBBC2-DC6B-6F47-B8FD-0D9F3843745A}"/>
    <dgm:cxn modelId="{B8FDD06D-0374-DA4E-B840-14C9F40A51CE}" srcId="{378128D8-2656-0E49-8384-3D708281FC15}" destId="{BF3948DD-F00D-5942-A29F-7E4E9B4B7DA6}" srcOrd="0" destOrd="0" parTransId="{5868EDFA-FA01-E445-8ED6-D33C6744985E}" sibTransId="{07568CDB-AD0D-B848-B1E1-F12F82970840}"/>
    <dgm:cxn modelId="{5CBDEEFE-58E2-6D46-8FF5-471787586E95}" srcId="{8DD40A26-2039-5F47-8EBC-50544ACC9523}" destId="{9651CEBA-C497-8045-91D7-346D89FCA33F}" srcOrd="1" destOrd="0" parTransId="{04079510-6A1D-424A-BEC1-C7A87171F0A6}" sibTransId="{84E33093-6B6F-1346-9D55-47A1C646520E}"/>
    <dgm:cxn modelId="{B506FA58-7755-CA4F-8692-DDA0A825FCA0}" type="presOf" srcId="{29E801D4-A2E0-4D43-A792-B1485CDBF2E1}" destId="{85E8B758-D77F-C44F-9B78-95A190D00DB1}" srcOrd="0" destOrd="4" presId="urn:microsoft.com/office/officeart/2009/3/layout/IncreasingArrowsProcess"/>
    <dgm:cxn modelId="{69F8F2AF-6F6E-6149-8753-74E7E300AA01}" srcId="{8DD40A26-2039-5F47-8EBC-50544ACC9523}" destId="{3C94D16C-96DD-814C-BB80-E125DF15067C}" srcOrd="0" destOrd="0" parTransId="{AA88178F-C1D5-F643-8560-0753A870183A}" sibTransId="{CF20F3FE-E414-CF44-A6B3-54B6C03ADD58}"/>
    <dgm:cxn modelId="{3BC1AFC6-4317-734B-8A60-2AB2CA3B1625}" srcId="{378128D8-2656-0E49-8384-3D708281FC15}" destId="{60A6DEE1-280C-014D-B549-E8891EC8BFA8}" srcOrd="5" destOrd="0" parTransId="{94C43D26-6880-CD48-A7C2-37F1BB1C284F}" sibTransId="{37F3B00D-D097-8C4C-9784-FE0113888453}"/>
    <dgm:cxn modelId="{88DFF6C3-F58C-674C-823C-050CE2458B61}" srcId="{378128D8-2656-0E49-8384-3D708281FC15}" destId="{D57BC859-BA3D-6149-AFC5-03B2C2D8838C}" srcOrd="2" destOrd="0" parTransId="{C71FE00E-D998-DF49-B283-745D90FA7791}" sibTransId="{0D51CB29-A260-EE41-A4A7-14E193A937E5}"/>
    <dgm:cxn modelId="{3EEE4284-DD78-4D46-A03A-90C1AA129ABE}" type="presOf" srcId="{D57BC859-BA3D-6149-AFC5-03B2C2D8838C}" destId="{85E8B758-D77F-C44F-9B78-95A190D00DB1}" srcOrd="0" destOrd="2" presId="urn:microsoft.com/office/officeart/2009/3/layout/IncreasingArrowsProcess"/>
    <dgm:cxn modelId="{9D0AAF01-8F95-974A-AB8E-C67175F37093}" srcId="{378128D8-2656-0E49-8384-3D708281FC15}" destId="{29E801D4-A2E0-4D43-A792-B1485CDBF2E1}" srcOrd="4" destOrd="0" parTransId="{D57A78C6-5BBA-1947-8526-421DD13BB072}" sibTransId="{11D41AF0-B5AD-0647-9032-B372131DB5F8}"/>
    <dgm:cxn modelId="{2365D4F2-10E5-2F4A-A3F8-31B2D4D3D753}" type="presOf" srcId="{3C94D16C-96DD-814C-BB80-E125DF15067C}" destId="{390DF84C-D2A8-A746-88F9-B70BB46B3E30}" srcOrd="0" destOrd="0" presId="urn:microsoft.com/office/officeart/2009/3/layout/IncreasingArrowsProcess"/>
    <dgm:cxn modelId="{428938A3-66EF-A947-8073-9CC7D2761D84}" type="presOf" srcId="{60A6DEE1-280C-014D-B549-E8891EC8BFA8}" destId="{85E8B758-D77F-C44F-9B78-95A190D00DB1}" srcOrd="0" destOrd="5" presId="urn:microsoft.com/office/officeart/2009/3/layout/IncreasingArrowsProcess"/>
    <dgm:cxn modelId="{3972EEF8-E397-824D-AD03-FF5C8B8468C5}" type="presOf" srcId="{378128D8-2656-0E49-8384-3D708281FC15}" destId="{D6005708-073F-2A4F-9494-274BA0A33C86}" srcOrd="0" destOrd="0" presId="urn:microsoft.com/office/officeart/2009/3/layout/IncreasingArrowsProcess"/>
    <dgm:cxn modelId="{532248BA-0E47-3E47-8AB6-D8B5A978F5EA}" type="presOf" srcId="{9651CEBA-C497-8045-91D7-346D89FCA33F}" destId="{23E8239E-FE74-CC47-BAC6-CCE6ED233CC0}" srcOrd="0" destOrd="0" presId="urn:microsoft.com/office/officeart/2009/3/layout/IncreasingArrowsProcess"/>
    <dgm:cxn modelId="{7F02369D-FDD6-7A40-A11A-E4E1C4CFDFE8}" type="presOf" srcId="{52A8B325-0AA4-E647-B3D7-0D22F6755D91}" destId="{85E8B758-D77F-C44F-9B78-95A190D00DB1}" srcOrd="0" destOrd="1" presId="urn:microsoft.com/office/officeart/2009/3/layout/IncreasingArrowsProcess"/>
    <dgm:cxn modelId="{E43DBF95-4483-5A4C-BF82-C9D5C8259FAC}" type="presOf" srcId="{5388801E-E72F-F14A-957E-65D9F7B3D0DE}" destId="{85E8B758-D77F-C44F-9B78-95A190D00DB1}" srcOrd="0" destOrd="3" presId="urn:microsoft.com/office/officeart/2009/3/layout/IncreasingArrowsProcess"/>
    <dgm:cxn modelId="{2C8D6FD1-2462-1342-9E39-3EC2A45A8431}" type="presParOf" srcId="{265E4BF7-DE44-A34F-A385-0E67FB990107}" destId="{390DF84C-D2A8-A746-88F9-B70BB46B3E30}" srcOrd="0" destOrd="0" presId="urn:microsoft.com/office/officeart/2009/3/layout/IncreasingArrowsProcess"/>
    <dgm:cxn modelId="{6481B360-5A03-2A4B-B35A-60D26CFE85CE}" type="presParOf" srcId="{265E4BF7-DE44-A34F-A385-0E67FB990107}" destId="{23E8239E-FE74-CC47-BAC6-CCE6ED233CC0}" srcOrd="1" destOrd="0" presId="urn:microsoft.com/office/officeart/2009/3/layout/IncreasingArrowsProcess"/>
    <dgm:cxn modelId="{A4680B0F-DEEA-2448-ACF3-8EF42374551A}" type="presParOf" srcId="{265E4BF7-DE44-A34F-A385-0E67FB990107}" destId="{D6005708-073F-2A4F-9494-274BA0A33C86}" srcOrd="2" destOrd="0" presId="urn:microsoft.com/office/officeart/2009/3/layout/IncreasingArrowsProcess"/>
    <dgm:cxn modelId="{8E987CB7-C8A0-794E-A2C9-A0F9CE9C712F}" type="presParOf" srcId="{265E4BF7-DE44-A34F-A385-0E67FB990107}" destId="{85E8B758-D77F-C44F-9B78-95A190D00DB1}" srcOrd="3" destOrd="0" presId="urn:microsoft.com/office/officeart/2009/3/layout/IncreasingArrows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C676162A-2DAD-5041-8A81-2E335D9E09F6}" type="doc">
      <dgm:prSet loTypeId="urn:microsoft.com/office/officeart/2005/8/layout/cycle1" loCatId="" qsTypeId="urn:microsoft.com/office/officeart/2005/8/quickstyle/simple4" qsCatId="simple" csTypeId="urn:microsoft.com/office/officeart/2005/8/colors/accent1_2" csCatId="accent1" phldr="1"/>
      <dgm:spPr/>
      <dgm:t>
        <a:bodyPr/>
        <a:lstStyle/>
        <a:p>
          <a:endParaRPr lang="it-IT"/>
        </a:p>
      </dgm:t>
    </dgm:pt>
    <dgm:pt modelId="{B5792254-9F18-E04C-AA15-A16E99291C3F}">
      <dgm:prSet/>
      <dgm:spPr/>
      <dgm:t>
        <a:bodyPr/>
        <a:lstStyle/>
        <a:p>
          <a:pPr rtl="0"/>
          <a:r>
            <a:rPr lang="it-IT" dirty="0" smtClean="0"/>
            <a:t>perseguono finalità civiche, solidaristiche e di utilità sociale </a:t>
          </a:r>
          <a:endParaRPr lang="it-IT" dirty="0"/>
        </a:p>
      </dgm:t>
    </dgm:pt>
    <dgm:pt modelId="{AE1F7A3A-4C86-8C49-BD29-A322BCE30347}" type="parTrans" cxnId="{A9A9E037-5857-F04A-AA76-C19EEAA727DA}">
      <dgm:prSet/>
      <dgm:spPr/>
      <dgm:t>
        <a:bodyPr/>
        <a:lstStyle/>
        <a:p>
          <a:endParaRPr lang="it-IT"/>
        </a:p>
      </dgm:t>
    </dgm:pt>
    <dgm:pt modelId="{48F98645-D687-7541-868B-DC5970F62360}" type="sibTrans" cxnId="{A9A9E037-5857-F04A-AA76-C19EEAA727DA}">
      <dgm:prSet/>
      <dgm:spPr/>
      <dgm:t>
        <a:bodyPr/>
        <a:lstStyle/>
        <a:p>
          <a:endParaRPr lang="it-IT"/>
        </a:p>
      </dgm:t>
    </dgm:pt>
    <dgm:pt modelId="{DE032651-65A1-524F-9863-FB4423EC67BA}">
      <dgm:prSet/>
      <dgm:spPr>
        <a:ln>
          <a:noFill/>
        </a:ln>
      </dgm:spPr>
      <dgm:t>
        <a:bodyPr/>
        <a:lstStyle/>
        <a:p>
          <a:pPr rtl="0"/>
          <a:r>
            <a:rPr lang="it-IT" dirty="0" smtClean="0"/>
            <a:t>svolgono attività di interesse generale</a:t>
          </a:r>
          <a:endParaRPr lang="it-IT" dirty="0"/>
        </a:p>
      </dgm:t>
    </dgm:pt>
    <dgm:pt modelId="{FF9AF891-BF80-0944-A1C3-5BFD3441D431}" type="parTrans" cxnId="{11D370EB-9C40-9B46-A84B-77DEBF0B9656}">
      <dgm:prSet/>
      <dgm:spPr/>
      <dgm:t>
        <a:bodyPr/>
        <a:lstStyle/>
        <a:p>
          <a:endParaRPr lang="it-IT"/>
        </a:p>
      </dgm:t>
    </dgm:pt>
    <dgm:pt modelId="{5EE28997-6DF6-1A44-A7D7-815CEA601343}" type="sibTrans" cxnId="{11D370EB-9C40-9B46-A84B-77DEBF0B9656}">
      <dgm:prSet/>
      <dgm:spPr/>
      <dgm:t>
        <a:bodyPr/>
        <a:lstStyle/>
        <a:p>
          <a:endParaRPr lang="it-IT"/>
        </a:p>
      </dgm:t>
    </dgm:pt>
    <dgm:pt modelId="{E89BDE3B-6742-5D43-A91F-4E7B3674A83A}">
      <dgm:prSet/>
      <dgm:spPr/>
      <dgm:t>
        <a:bodyPr/>
        <a:lstStyle/>
        <a:p>
          <a:pPr rtl="0"/>
          <a:r>
            <a:rPr lang="it-IT" dirty="0" smtClean="0"/>
            <a:t>sono iscritti nel RUNTS </a:t>
          </a:r>
          <a:endParaRPr lang="it-IT" dirty="0"/>
        </a:p>
      </dgm:t>
    </dgm:pt>
    <dgm:pt modelId="{B131A5F7-F5D8-E54A-BEAE-DFB39F5B52DC}" type="parTrans" cxnId="{B538ED71-2767-0A4E-9064-9B644A1A4120}">
      <dgm:prSet/>
      <dgm:spPr/>
      <dgm:t>
        <a:bodyPr/>
        <a:lstStyle/>
        <a:p>
          <a:endParaRPr lang="it-IT"/>
        </a:p>
      </dgm:t>
    </dgm:pt>
    <dgm:pt modelId="{8F5DC775-1A26-DC4A-BFBF-C3057D5B18B7}" type="sibTrans" cxnId="{B538ED71-2767-0A4E-9064-9B644A1A4120}">
      <dgm:prSet/>
      <dgm:spPr/>
      <dgm:t>
        <a:bodyPr/>
        <a:lstStyle/>
        <a:p>
          <a:endParaRPr lang="it-IT"/>
        </a:p>
      </dgm:t>
    </dgm:pt>
    <dgm:pt modelId="{DD56D6FD-F239-B045-9F40-884DBF19E16C}">
      <dgm:prSet/>
      <dgm:spPr>
        <a:ln>
          <a:noFill/>
        </a:ln>
      </dgm:spPr>
      <dgm:t>
        <a:bodyPr/>
        <a:lstStyle/>
        <a:p>
          <a:pPr rtl="0"/>
          <a:r>
            <a:rPr lang="it-IT" dirty="0" smtClean="0"/>
            <a:t>senza scopo di lucro</a:t>
          </a:r>
          <a:endParaRPr lang="it-IT" dirty="0"/>
        </a:p>
      </dgm:t>
    </dgm:pt>
    <dgm:pt modelId="{324A5C0B-F5E2-C54E-B68C-B8C6B735AEF6}" type="sibTrans" cxnId="{5E87E4E8-76BF-2640-A839-C6A60D8AE5E5}">
      <dgm:prSet/>
      <dgm:spPr/>
      <dgm:t>
        <a:bodyPr/>
        <a:lstStyle/>
        <a:p>
          <a:endParaRPr lang="it-IT"/>
        </a:p>
      </dgm:t>
    </dgm:pt>
    <dgm:pt modelId="{A2C98B0C-0672-BC41-9FD2-C417153A3840}" type="parTrans" cxnId="{5E87E4E8-76BF-2640-A839-C6A60D8AE5E5}">
      <dgm:prSet/>
      <dgm:spPr/>
      <dgm:t>
        <a:bodyPr/>
        <a:lstStyle/>
        <a:p>
          <a:endParaRPr lang="it-IT"/>
        </a:p>
      </dgm:t>
    </dgm:pt>
    <dgm:pt modelId="{31EF68FF-8B26-5A45-882C-6D76B47CA070}" type="pres">
      <dgm:prSet presAssocID="{C676162A-2DAD-5041-8A81-2E335D9E09F6}" presName="cycle" presStyleCnt="0">
        <dgm:presLayoutVars>
          <dgm:dir/>
          <dgm:resizeHandles val="exact"/>
        </dgm:presLayoutVars>
      </dgm:prSet>
      <dgm:spPr/>
      <dgm:t>
        <a:bodyPr/>
        <a:lstStyle/>
        <a:p>
          <a:endParaRPr lang="it-IT"/>
        </a:p>
      </dgm:t>
    </dgm:pt>
    <dgm:pt modelId="{355A2AE5-B33E-234E-9EBB-D36D35463CB2}" type="pres">
      <dgm:prSet presAssocID="{DD56D6FD-F239-B045-9F40-884DBF19E16C}" presName="dummy" presStyleCnt="0"/>
      <dgm:spPr/>
    </dgm:pt>
    <dgm:pt modelId="{14BA17A4-4078-744E-A0CD-96F4070CEC7E}" type="pres">
      <dgm:prSet presAssocID="{DD56D6FD-F239-B045-9F40-884DBF19E16C}" presName="node" presStyleLbl="revTx" presStyleIdx="0" presStyleCnt="4">
        <dgm:presLayoutVars>
          <dgm:bulletEnabled val="1"/>
        </dgm:presLayoutVars>
      </dgm:prSet>
      <dgm:spPr/>
      <dgm:t>
        <a:bodyPr/>
        <a:lstStyle/>
        <a:p>
          <a:endParaRPr lang="it-IT"/>
        </a:p>
      </dgm:t>
    </dgm:pt>
    <dgm:pt modelId="{7620E2F7-4AA9-5544-9CAC-B47348F3CE88}" type="pres">
      <dgm:prSet presAssocID="{324A5C0B-F5E2-C54E-B68C-B8C6B735AEF6}" presName="sibTrans" presStyleLbl="node1" presStyleIdx="0" presStyleCnt="4"/>
      <dgm:spPr/>
      <dgm:t>
        <a:bodyPr/>
        <a:lstStyle/>
        <a:p>
          <a:endParaRPr lang="it-IT"/>
        </a:p>
      </dgm:t>
    </dgm:pt>
    <dgm:pt modelId="{C8273D26-2416-7D4C-A8B4-2433435B83F1}" type="pres">
      <dgm:prSet presAssocID="{B5792254-9F18-E04C-AA15-A16E99291C3F}" presName="dummy" presStyleCnt="0"/>
      <dgm:spPr/>
    </dgm:pt>
    <dgm:pt modelId="{2DBF4685-6580-C94D-A74D-4DC63CEB8094}" type="pres">
      <dgm:prSet presAssocID="{B5792254-9F18-E04C-AA15-A16E99291C3F}" presName="node" presStyleLbl="revTx" presStyleIdx="1" presStyleCnt="4">
        <dgm:presLayoutVars>
          <dgm:bulletEnabled val="1"/>
        </dgm:presLayoutVars>
      </dgm:prSet>
      <dgm:spPr/>
      <dgm:t>
        <a:bodyPr/>
        <a:lstStyle/>
        <a:p>
          <a:endParaRPr lang="it-IT"/>
        </a:p>
      </dgm:t>
    </dgm:pt>
    <dgm:pt modelId="{E07DF3EC-0D87-2245-A02E-BA1B6A861602}" type="pres">
      <dgm:prSet presAssocID="{48F98645-D687-7541-868B-DC5970F62360}" presName="sibTrans" presStyleLbl="node1" presStyleIdx="1" presStyleCnt="4"/>
      <dgm:spPr/>
      <dgm:t>
        <a:bodyPr/>
        <a:lstStyle/>
        <a:p>
          <a:endParaRPr lang="it-IT"/>
        </a:p>
      </dgm:t>
    </dgm:pt>
    <dgm:pt modelId="{6EF4A6D0-5FFE-CC47-832D-464A04F06CBB}" type="pres">
      <dgm:prSet presAssocID="{DE032651-65A1-524F-9863-FB4423EC67BA}" presName="dummy" presStyleCnt="0"/>
      <dgm:spPr/>
    </dgm:pt>
    <dgm:pt modelId="{4F5D386D-46DF-3449-BB32-E08182FA09BE}" type="pres">
      <dgm:prSet presAssocID="{DE032651-65A1-524F-9863-FB4423EC67BA}" presName="node" presStyleLbl="revTx" presStyleIdx="2" presStyleCnt="4">
        <dgm:presLayoutVars>
          <dgm:bulletEnabled val="1"/>
        </dgm:presLayoutVars>
      </dgm:prSet>
      <dgm:spPr/>
      <dgm:t>
        <a:bodyPr/>
        <a:lstStyle/>
        <a:p>
          <a:endParaRPr lang="it-IT"/>
        </a:p>
      </dgm:t>
    </dgm:pt>
    <dgm:pt modelId="{05185ED8-C2CC-E942-9C83-EA22DA39A136}" type="pres">
      <dgm:prSet presAssocID="{5EE28997-6DF6-1A44-A7D7-815CEA601343}" presName="sibTrans" presStyleLbl="node1" presStyleIdx="2" presStyleCnt="4"/>
      <dgm:spPr/>
      <dgm:t>
        <a:bodyPr/>
        <a:lstStyle/>
        <a:p>
          <a:endParaRPr lang="it-IT"/>
        </a:p>
      </dgm:t>
    </dgm:pt>
    <dgm:pt modelId="{E2A047B2-9A5A-FC47-88C9-29FB73E3A90A}" type="pres">
      <dgm:prSet presAssocID="{E89BDE3B-6742-5D43-A91F-4E7B3674A83A}" presName="dummy" presStyleCnt="0"/>
      <dgm:spPr/>
    </dgm:pt>
    <dgm:pt modelId="{6AA81F9C-23E9-0F46-BD6F-D301B4507372}" type="pres">
      <dgm:prSet presAssocID="{E89BDE3B-6742-5D43-A91F-4E7B3674A83A}" presName="node" presStyleLbl="revTx" presStyleIdx="3" presStyleCnt="4">
        <dgm:presLayoutVars>
          <dgm:bulletEnabled val="1"/>
        </dgm:presLayoutVars>
      </dgm:prSet>
      <dgm:spPr/>
      <dgm:t>
        <a:bodyPr/>
        <a:lstStyle/>
        <a:p>
          <a:endParaRPr lang="it-IT"/>
        </a:p>
      </dgm:t>
    </dgm:pt>
    <dgm:pt modelId="{FACAE4EC-A74C-0543-8EE9-0905DE4AD415}" type="pres">
      <dgm:prSet presAssocID="{8F5DC775-1A26-DC4A-BFBF-C3057D5B18B7}" presName="sibTrans" presStyleLbl="node1" presStyleIdx="3" presStyleCnt="4"/>
      <dgm:spPr/>
      <dgm:t>
        <a:bodyPr/>
        <a:lstStyle/>
        <a:p>
          <a:endParaRPr lang="it-IT"/>
        </a:p>
      </dgm:t>
    </dgm:pt>
  </dgm:ptLst>
  <dgm:cxnLst>
    <dgm:cxn modelId="{E8C6E1C6-E262-DA4C-8BA1-686A3566772E}" type="presOf" srcId="{5EE28997-6DF6-1A44-A7D7-815CEA601343}" destId="{05185ED8-C2CC-E942-9C83-EA22DA39A136}" srcOrd="0" destOrd="0" presId="urn:microsoft.com/office/officeart/2005/8/layout/cycle1"/>
    <dgm:cxn modelId="{5E87E4E8-76BF-2640-A839-C6A60D8AE5E5}" srcId="{C676162A-2DAD-5041-8A81-2E335D9E09F6}" destId="{DD56D6FD-F239-B045-9F40-884DBF19E16C}" srcOrd="0" destOrd="0" parTransId="{A2C98B0C-0672-BC41-9FD2-C417153A3840}" sibTransId="{324A5C0B-F5E2-C54E-B68C-B8C6B735AEF6}"/>
    <dgm:cxn modelId="{11D370EB-9C40-9B46-A84B-77DEBF0B9656}" srcId="{C676162A-2DAD-5041-8A81-2E335D9E09F6}" destId="{DE032651-65A1-524F-9863-FB4423EC67BA}" srcOrd="2" destOrd="0" parTransId="{FF9AF891-BF80-0944-A1C3-5BFD3441D431}" sibTransId="{5EE28997-6DF6-1A44-A7D7-815CEA601343}"/>
    <dgm:cxn modelId="{B4D7CF1B-AFFF-814D-A8B5-9C41762543AB}" type="presOf" srcId="{8F5DC775-1A26-DC4A-BFBF-C3057D5B18B7}" destId="{FACAE4EC-A74C-0543-8EE9-0905DE4AD415}" srcOrd="0" destOrd="0" presId="urn:microsoft.com/office/officeart/2005/8/layout/cycle1"/>
    <dgm:cxn modelId="{F9BAC2C5-8585-674C-8F1B-C5677B914D47}" type="presOf" srcId="{DD56D6FD-F239-B045-9F40-884DBF19E16C}" destId="{14BA17A4-4078-744E-A0CD-96F4070CEC7E}" srcOrd="0" destOrd="0" presId="urn:microsoft.com/office/officeart/2005/8/layout/cycle1"/>
    <dgm:cxn modelId="{E174C8FA-ACE1-2C4F-9EBE-57D104255E3A}" type="presOf" srcId="{DE032651-65A1-524F-9863-FB4423EC67BA}" destId="{4F5D386D-46DF-3449-BB32-E08182FA09BE}" srcOrd="0" destOrd="0" presId="urn:microsoft.com/office/officeart/2005/8/layout/cycle1"/>
    <dgm:cxn modelId="{517A1DD4-0BB1-624A-BBBB-D55A6E27428A}" type="presOf" srcId="{E89BDE3B-6742-5D43-A91F-4E7B3674A83A}" destId="{6AA81F9C-23E9-0F46-BD6F-D301B4507372}" srcOrd="0" destOrd="0" presId="urn:microsoft.com/office/officeart/2005/8/layout/cycle1"/>
    <dgm:cxn modelId="{4A4DD87B-B171-8C4D-932A-5AED590E1B34}" type="presOf" srcId="{48F98645-D687-7541-868B-DC5970F62360}" destId="{E07DF3EC-0D87-2245-A02E-BA1B6A861602}" srcOrd="0" destOrd="0" presId="urn:microsoft.com/office/officeart/2005/8/layout/cycle1"/>
    <dgm:cxn modelId="{2AED978B-1915-A24D-9B0B-B26DE6514A7D}" type="presOf" srcId="{B5792254-9F18-E04C-AA15-A16E99291C3F}" destId="{2DBF4685-6580-C94D-A74D-4DC63CEB8094}" srcOrd="0" destOrd="0" presId="urn:microsoft.com/office/officeart/2005/8/layout/cycle1"/>
    <dgm:cxn modelId="{6EF8B653-E104-D240-BE8F-9E1A76F0C1FC}" type="presOf" srcId="{C676162A-2DAD-5041-8A81-2E335D9E09F6}" destId="{31EF68FF-8B26-5A45-882C-6D76B47CA070}" srcOrd="0" destOrd="0" presId="urn:microsoft.com/office/officeart/2005/8/layout/cycle1"/>
    <dgm:cxn modelId="{A9A9E037-5857-F04A-AA76-C19EEAA727DA}" srcId="{C676162A-2DAD-5041-8A81-2E335D9E09F6}" destId="{B5792254-9F18-E04C-AA15-A16E99291C3F}" srcOrd="1" destOrd="0" parTransId="{AE1F7A3A-4C86-8C49-BD29-A322BCE30347}" sibTransId="{48F98645-D687-7541-868B-DC5970F62360}"/>
    <dgm:cxn modelId="{BD7FE4A5-B92A-6E46-9B0D-558988B05232}" type="presOf" srcId="{324A5C0B-F5E2-C54E-B68C-B8C6B735AEF6}" destId="{7620E2F7-4AA9-5544-9CAC-B47348F3CE88}" srcOrd="0" destOrd="0" presId="urn:microsoft.com/office/officeart/2005/8/layout/cycle1"/>
    <dgm:cxn modelId="{B538ED71-2767-0A4E-9064-9B644A1A4120}" srcId="{C676162A-2DAD-5041-8A81-2E335D9E09F6}" destId="{E89BDE3B-6742-5D43-A91F-4E7B3674A83A}" srcOrd="3" destOrd="0" parTransId="{B131A5F7-F5D8-E54A-BEAE-DFB39F5B52DC}" sibTransId="{8F5DC775-1A26-DC4A-BFBF-C3057D5B18B7}"/>
    <dgm:cxn modelId="{FA9F60AA-9F3B-2E4B-A649-50ABC43B06CA}" type="presParOf" srcId="{31EF68FF-8B26-5A45-882C-6D76B47CA070}" destId="{355A2AE5-B33E-234E-9EBB-D36D35463CB2}" srcOrd="0" destOrd="0" presId="urn:microsoft.com/office/officeart/2005/8/layout/cycle1"/>
    <dgm:cxn modelId="{976CFCA8-63CD-6E4F-B347-3A8520886854}" type="presParOf" srcId="{31EF68FF-8B26-5A45-882C-6D76B47CA070}" destId="{14BA17A4-4078-744E-A0CD-96F4070CEC7E}" srcOrd="1" destOrd="0" presId="urn:microsoft.com/office/officeart/2005/8/layout/cycle1"/>
    <dgm:cxn modelId="{9B3A189D-A3FF-734E-A838-9AE087F41A50}" type="presParOf" srcId="{31EF68FF-8B26-5A45-882C-6D76B47CA070}" destId="{7620E2F7-4AA9-5544-9CAC-B47348F3CE88}" srcOrd="2" destOrd="0" presId="urn:microsoft.com/office/officeart/2005/8/layout/cycle1"/>
    <dgm:cxn modelId="{FE5BFCFB-795D-AC45-B122-6F44A99E09FD}" type="presParOf" srcId="{31EF68FF-8B26-5A45-882C-6D76B47CA070}" destId="{C8273D26-2416-7D4C-A8B4-2433435B83F1}" srcOrd="3" destOrd="0" presId="urn:microsoft.com/office/officeart/2005/8/layout/cycle1"/>
    <dgm:cxn modelId="{9F75C6AA-3206-3B4C-BEC4-51C4BF349D69}" type="presParOf" srcId="{31EF68FF-8B26-5A45-882C-6D76B47CA070}" destId="{2DBF4685-6580-C94D-A74D-4DC63CEB8094}" srcOrd="4" destOrd="0" presId="urn:microsoft.com/office/officeart/2005/8/layout/cycle1"/>
    <dgm:cxn modelId="{518859EA-9D1F-364F-A528-1821F170E3F7}" type="presParOf" srcId="{31EF68FF-8B26-5A45-882C-6D76B47CA070}" destId="{E07DF3EC-0D87-2245-A02E-BA1B6A861602}" srcOrd="5" destOrd="0" presId="urn:microsoft.com/office/officeart/2005/8/layout/cycle1"/>
    <dgm:cxn modelId="{3BFEF6DE-2AF0-5A40-9F2C-43491C5A06BF}" type="presParOf" srcId="{31EF68FF-8B26-5A45-882C-6D76B47CA070}" destId="{6EF4A6D0-5FFE-CC47-832D-464A04F06CBB}" srcOrd="6" destOrd="0" presId="urn:microsoft.com/office/officeart/2005/8/layout/cycle1"/>
    <dgm:cxn modelId="{4554BD04-EE86-AF44-ADBB-9B5AB055BC2D}" type="presParOf" srcId="{31EF68FF-8B26-5A45-882C-6D76B47CA070}" destId="{4F5D386D-46DF-3449-BB32-E08182FA09BE}" srcOrd="7" destOrd="0" presId="urn:microsoft.com/office/officeart/2005/8/layout/cycle1"/>
    <dgm:cxn modelId="{2244EE2C-1CE7-9C42-82D6-4BFCBCF199B4}" type="presParOf" srcId="{31EF68FF-8B26-5A45-882C-6D76B47CA070}" destId="{05185ED8-C2CC-E942-9C83-EA22DA39A136}" srcOrd="8" destOrd="0" presId="urn:microsoft.com/office/officeart/2005/8/layout/cycle1"/>
    <dgm:cxn modelId="{3852EE7C-D446-5F4C-B9DB-E983650346C8}" type="presParOf" srcId="{31EF68FF-8B26-5A45-882C-6D76B47CA070}" destId="{E2A047B2-9A5A-FC47-88C9-29FB73E3A90A}" srcOrd="9" destOrd="0" presId="urn:microsoft.com/office/officeart/2005/8/layout/cycle1"/>
    <dgm:cxn modelId="{1C91844E-2FD0-1E42-BCEE-B70E89B08AFE}" type="presParOf" srcId="{31EF68FF-8B26-5A45-882C-6D76B47CA070}" destId="{6AA81F9C-23E9-0F46-BD6F-D301B4507372}" srcOrd="10" destOrd="0" presId="urn:microsoft.com/office/officeart/2005/8/layout/cycle1"/>
    <dgm:cxn modelId="{AF846DD5-A2EC-A346-9E81-8423BE4A5D87}" type="presParOf" srcId="{31EF68FF-8B26-5A45-882C-6D76B47CA070}" destId="{FACAE4EC-A74C-0543-8EE9-0905DE4AD415}" srcOrd="11" destOrd="0" presId="urn:microsoft.com/office/officeart/2005/8/layout/cycle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6B948773-4D70-6B45-90A5-B5A37345EF75}" type="doc">
      <dgm:prSet loTypeId="urn:microsoft.com/office/officeart/2009/3/layout/HorizontalOrganizationChart" loCatId="" qsTypeId="urn:microsoft.com/office/officeart/2005/8/quickstyle/simple4" qsCatId="simple" csTypeId="urn:microsoft.com/office/officeart/2005/8/colors/accent1_2" csCatId="accent1" phldr="1"/>
      <dgm:spPr/>
      <dgm:t>
        <a:bodyPr/>
        <a:lstStyle/>
        <a:p>
          <a:endParaRPr lang="it-IT"/>
        </a:p>
      </dgm:t>
    </dgm:pt>
    <dgm:pt modelId="{1E3E1379-C872-CD49-84BC-E3696B20EAF3}">
      <dgm:prSet phldrT="[Testo]" custT="1"/>
      <dgm:spPr/>
      <dgm:t>
        <a:bodyPr/>
        <a:lstStyle/>
        <a:p>
          <a:pPr algn="ctr"/>
          <a:r>
            <a:rPr lang="it-IT" sz="2400" b="1" dirty="0" smtClean="0"/>
            <a:t>Enti del Terzo Settore</a:t>
          </a:r>
          <a:endParaRPr lang="it-IT" sz="2400" cap="all" dirty="0"/>
        </a:p>
      </dgm:t>
    </dgm:pt>
    <dgm:pt modelId="{D34E92F1-7D66-4648-9451-503AC3A1FE1E}" type="parTrans" cxnId="{4CDA6A66-A4AB-6748-A1E5-66BD2E3B31EF}">
      <dgm:prSet/>
      <dgm:spPr/>
      <dgm:t>
        <a:bodyPr/>
        <a:lstStyle/>
        <a:p>
          <a:endParaRPr lang="it-IT"/>
        </a:p>
      </dgm:t>
    </dgm:pt>
    <dgm:pt modelId="{CA15B876-6D67-9F45-980C-452EBE59D33E}" type="sibTrans" cxnId="{4CDA6A66-A4AB-6748-A1E5-66BD2E3B31EF}">
      <dgm:prSet/>
      <dgm:spPr/>
      <dgm:t>
        <a:bodyPr/>
        <a:lstStyle/>
        <a:p>
          <a:endParaRPr lang="it-IT"/>
        </a:p>
      </dgm:t>
    </dgm:pt>
    <dgm:pt modelId="{32990434-1948-3B4A-B134-AC36AC915615}">
      <dgm:prSet phldrT="[Testo]" custT="1"/>
      <dgm:spPr/>
      <dgm:t>
        <a:bodyPr/>
        <a:lstStyle/>
        <a:p>
          <a:r>
            <a:rPr lang="it-IT" sz="1500" dirty="0" smtClean="0"/>
            <a:t>ODV (Organizzazione di Volontariato)</a:t>
          </a:r>
          <a:endParaRPr lang="it-IT" sz="1500" cap="all" dirty="0"/>
        </a:p>
      </dgm:t>
    </dgm:pt>
    <dgm:pt modelId="{D12E0D7D-CFDB-2347-A267-72A00AF5C3E5}" type="parTrans" cxnId="{5609E021-6CFB-BA41-99F4-D35E4E5D4D94}">
      <dgm:prSet/>
      <dgm:spPr/>
      <dgm:t>
        <a:bodyPr/>
        <a:lstStyle/>
        <a:p>
          <a:endParaRPr lang="it-IT"/>
        </a:p>
      </dgm:t>
    </dgm:pt>
    <dgm:pt modelId="{5357245B-D092-7F47-889D-30FD7D5B0C74}" type="sibTrans" cxnId="{5609E021-6CFB-BA41-99F4-D35E4E5D4D94}">
      <dgm:prSet/>
      <dgm:spPr/>
      <dgm:t>
        <a:bodyPr/>
        <a:lstStyle/>
        <a:p>
          <a:endParaRPr lang="it-IT"/>
        </a:p>
      </dgm:t>
    </dgm:pt>
    <dgm:pt modelId="{16A2A395-F6D3-FC4C-A019-B1FF3F1B02E0}">
      <dgm:prSet phldrT="[Testo]" custT="1"/>
      <dgm:spPr/>
      <dgm:t>
        <a:bodyPr/>
        <a:lstStyle/>
        <a:p>
          <a:r>
            <a:rPr lang="it-IT" sz="1500" dirty="0" smtClean="0"/>
            <a:t>APS (Associazione di Promozione Sociale)</a:t>
          </a:r>
          <a:endParaRPr lang="it-IT" sz="1500" cap="all" dirty="0"/>
        </a:p>
      </dgm:t>
    </dgm:pt>
    <dgm:pt modelId="{2652E8F9-DAD5-6344-A892-DA9CFE16189E}" type="parTrans" cxnId="{375F76F0-F54E-8A45-AC70-A7F9C9089BBE}">
      <dgm:prSet/>
      <dgm:spPr/>
      <dgm:t>
        <a:bodyPr/>
        <a:lstStyle/>
        <a:p>
          <a:endParaRPr lang="it-IT"/>
        </a:p>
      </dgm:t>
    </dgm:pt>
    <dgm:pt modelId="{1F094DA2-9E52-C548-AE9A-85632EB3F06B}" type="sibTrans" cxnId="{375F76F0-F54E-8A45-AC70-A7F9C9089BBE}">
      <dgm:prSet/>
      <dgm:spPr/>
      <dgm:t>
        <a:bodyPr/>
        <a:lstStyle/>
        <a:p>
          <a:endParaRPr lang="it-IT"/>
        </a:p>
      </dgm:t>
    </dgm:pt>
    <dgm:pt modelId="{335AADBE-1EFE-3E4F-BB74-5BDBC83587C0}">
      <dgm:prSet custT="1"/>
      <dgm:spPr/>
      <dgm:t>
        <a:bodyPr/>
        <a:lstStyle/>
        <a:p>
          <a:r>
            <a:rPr lang="it-IT" sz="1500" dirty="0" smtClean="0"/>
            <a:t>Enti filantropici</a:t>
          </a:r>
          <a:endParaRPr lang="it-IT" sz="1500" cap="all" dirty="0"/>
        </a:p>
      </dgm:t>
    </dgm:pt>
    <dgm:pt modelId="{F4D6D3C0-DF2A-E34D-8533-CE511D3AE6D1}" type="parTrans" cxnId="{40F02BB7-F362-C245-BD08-46613C813D26}">
      <dgm:prSet/>
      <dgm:spPr/>
      <dgm:t>
        <a:bodyPr/>
        <a:lstStyle/>
        <a:p>
          <a:endParaRPr lang="it-IT"/>
        </a:p>
      </dgm:t>
    </dgm:pt>
    <dgm:pt modelId="{E6FD2D90-E53C-6645-B4C8-4995DF4B2687}" type="sibTrans" cxnId="{40F02BB7-F362-C245-BD08-46613C813D26}">
      <dgm:prSet/>
      <dgm:spPr/>
      <dgm:t>
        <a:bodyPr/>
        <a:lstStyle/>
        <a:p>
          <a:endParaRPr lang="it-IT"/>
        </a:p>
      </dgm:t>
    </dgm:pt>
    <dgm:pt modelId="{3E549AD3-797B-49C1-B836-23C7D68274E1}">
      <dgm:prSet/>
      <dgm:spPr/>
      <dgm:t>
        <a:bodyPr/>
        <a:lstStyle/>
        <a:p>
          <a:r>
            <a:rPr lang="it-IT" b="1" dirty="0" smtClean="0"/>
            <a:t>Imprese Sociali (incluse le cooperative sociali)</a:t>
          </a:r>
          <a:endParaRPr lang="it-IT" dirty="0"/>
        </a:p>
      </dgm:t>
    </dgm:pt>
    <dgm:pt modelId="{7DA45E1C-8184-418A-B63C-062165A3FCE8}" type="parTrans" cxnId="{4B04D48A-EECD-4F3D-8D80-47B3FCCE258E}">
      <dgm:prSet/>
      <dgm:spPr/>
      <dgm:t>
        <a:bodyPr/>
        <a:lstStyle/>
        <a:p>
          <a:endParaRPr lang="it-IT"/>
        </a:p>
      </dgm:t>
    </dgm:pt>
    <dgm:pt modelId="{CEB90B98-C2C3-484A-9C10-8607A5A9596F}" type="sibTrans" cxnId="{4B04D48A-EECD-4F3D-8D80-47B3FCCE258E}">
      <dgm:prSet/>
      <dgm:spPr/>
      <dgm:t>
        <a:bodyPr/>
        <a:lstStyle/>
        <a:p>
          <a:endParaRPr lang="it-IT"/>
        </a:p>
      </dgm:t>
    </dgm:pt>
    <dgm:pt modelId="{98EBC86E-4582-4757-A946-F2A8D3999E04}">
      <dgm:prSet/>
      <dgm:spPr/>
      <dgm:t>
        <a:bodyPr/>
        <a:lstStyle/>
        <a:p>
          <a:r>
            <a:rPr lang="it-IT" dirty="0" smtClean="0"/>
            <a:t>Società di Mutuo Soccorso</a:t>
          </a:r>
          <a:endParaRPr lang="it-IT" dirty="0"/>
        </a:p>
      </dgm:t>
    </dgm:pt>
    <dgm:pt modelId="{0B954571-2B6E-4C9F-AEA0-EDF8847F64FA}" type="parTrans" cxnId="{9D5A6BF3-D2EB-419A-9559-5BA35C961A6F}">
      <dgm:prSet/>
      <dgm:spPr/>
      <dgm:t>
        <a:bodyPr/>
        <a:lstStyle/>
        <a:p>
          <a:endParaRPr lang="it-IT"/>
        </a:p>
      </dgm:t>
    </dgm:pt>
    <dgm:pt modelId="{6C8F8568-E8EC-44C6-B4FB-5FF7342689D2}" type="sibTrans" cxnId="{9D5A6BF3-D2EB-419A-9559-5BA35C961A6F}">
      <dgm:prSet/>
      <dgm:spPr/>
      <dgm:t>
        <a:bodyPr/>
        <a:lstStyle/>
        <a:p>
          <a:endParaRPr lang="it-IT"/>
        </a:p>
      </dgm:t>
    </dgm:pt>
    <dgm:pt modelId="{8E820928-D44F-425C-910A-332C84B9BF23}">
      <dgm:prSet/>
      <dgm:spPr/>
      <dgm:t>
        <a:bodyPr/>
        <a:lstStyle/>
        <a:p>
          <a:r>
            <a:rPr lang="it-IT" dirty="0" smtClean="0"/>
            <a:t>Associazioni riconosciute e non riconosciute</a:t>
          </a:r>
          <a:endParaRPr lang="it-IT" dirty="0"/>
        </a:p>
      </dgm:t>
    </dgm:pt>
    <dgm:pt modelId="{53948241-277E-4489-A6D8-F781A54D38DB}" type="parTrans" cxnId="{40087285-5B79-4308-9952-6ADD5F4B2E49}">
      <dgm:prSet/>
      <dgm:spPr/>
      <dgm:t>
        <a:bodyPr/>
        <a:lstStyle/>
        <a:p>
          <a:endParaRPr lang="it-IT"/>
        </a:p>
      </dgm:t>
    </dgm:pt>
    <dgm:pt modelId="{6A75AD56-2E6B-47C8-8483-1BD100D570D5}" type="sibTrans" cxnId="{40087285-5B79-4308-9952-6ADD5F4B2E49}">
      <dgm:prSet/>
      <dgm:spPr/>
      <dgm:t>
        <a:bodyPr/>
        <a:lstStyle/>
        <a:p>
          <a:endParaRPr lang="it-IT"/>
        </a:p>
      </dgm:t>
    </dgm:pt>
    <dgm:pt modelId="{044D0D85-5C23-45D1-AE9D-333D2C35C4DA}">
      <dgm:prSet/>
      <dgm:spPr/>
      <dgm:t>
        <a:bodyPr/>
        <a:lstStyle/>
        <a:p>
          <a:r>
            <a:rPr lang="it-IT" dirty="0" smtClean="0"/>
            <a:t>Reti Associative</a:t>
          </a:r>
          <a:endParaRPr lang="it-IT" dirty="0"/>
        </a:p>
      </dgm:t>
    </dgm:pt>
    <dgm:pt modelId="{36E14103-A90D-42A6-AE03-268E404DF17C}" type="parTrans" cxnId="{B1BD4548-6FC6-4FC9-91CC-83582D44CEDB}">
      <dgm:prSet/>
      <dgm:spPr/>
      <dgm:t>
        <a:bodyPr/>
        <a:lstStyle/>
        <a:p>
          <a:endParaRPr lang="it-IT"/>
        </a:p>
      </dgm:t>
    </dgm:pt>
    <dgm:pt modelId="{3A3D06A2-5A20-4F77-8653-7C2D11D594DD}" type="sibTrans" cxnId="{B1BD4548-6FC6-4FC9-91CC-83582D44CEDB}">
      <dgm:prSet/>
      <dgm:spPr/>
      <dgm:t>
        <a:bodyPr/>
        <a:lstStyle/>
        <a:p>
          <a:endParaRPr lang="it-IT"/>
        </a:p>
      </dgm:t>
    </dgm:pt>
    <dgm:pt modelId="{4AD989D6-C849-457B-8084-E9EE845DBC99}">
      <dgm:prSet/>
      <dgm:spPr/>
      <dgm:t>
        <a:bodyPr/>
        <a:lstStyle/>
        <a:p>
          <a:r>
            <a:rPr lang="it-IT" dirty="0" smtClean="0"/>
            <a:t>Fondazioni e altri enti di carattere privato</a:t>
          </a:r>
          <a:endParaRPr lang="it-IT" dirty="0"/>
        </a:p>
      </dgm:t>
    </dgm:pt>
    <dgm:pt modelId="{B4F51BD1-682A-4032-9527-3050D48BE3E3}" type="parTrans" cxnId="{33B72DA3-D8C3-4E65-84DC-9F209F98E0B2}">
      <dgm:prSet/>
      <dgm:spPr/>
      <dgm:t>
        <a:bodyPr/>
        <a:lstStyle/>
        <a:p>
          <a:endParaRPr lang="it-IT"/>
        </a:p>
      </dgm:t>
    </dgm:pt>
    <dgm:pt modelId="{7CF6CD79-AA25-4C49-ABA0-D2852B8C6581}" type="sibTrans" cxnId="{33B72DA3-D8C3-4E65-84DC-9F209F98E0B2}">
      <dgm:prSet/>
      <dgm:spPr/>
      <dgm:t>
        <a:bodyPr/>
        <a:lstStyle/>
        <a:p>
          <a:endParaRPr lang="it-IT"/>
        </a:p>
      </dgm:t>
    </dgm:pt>
    <dgm:pt modelId="{AA8702F5-385D-E340-9484-7F90B7A9638A}" type="pres">
      <dgm:prSet presAssocID="{6B948773-4D70-6B45-90A5-B5A37345EF75}" presName="hierChild1" presStyleCnt="0">
        <dgm:presLayoutVars>
          <dgm:orgChart val="1"/>
          <dgm:chPref val="1"/>
          <dgm:dir/>
          <dgm:animOne val="branch"/>
          <dgm:animLvl val="lvl"/>
          <dgm:resizeHandles/>
        </dgm:presLayoutVars>
      </dgm:prSet>
      <dgm:spPr/>
      <dgm:t>
        <a:bodyPr/>
        <a:lstStyle/>
        <a:p>
          <a:endParaRPr lang="it-IT"/>
        </a:p>
      </dgm:t>
    </dgm:pt>
    <dgm:pt modelId="{7C16A9C1-F4DE-B843-A3CD-77EC4DA4CCB2}" type="pres">
      <dgm:prSet presAssocID="{1E3E1379-C872-CD49-84BC-E3696B20EAF3}" presName="hierRoot1" presStyleCnt="0">
        <dgm:presLayoutVars>
          <dgm:hierBranch val="init"/>
        </dgm:presLayoutVars>
      </dgm:prSet>
      <dgm:spPr/>
    </dgm:pt>
    <dgm:pt modelId="{4D9B45F5-644E-1748-9D98-50A651A71A00}" type="pres">
      <dgm:prSet presAssocID="{1E3E1379-C872-CD49-84BC-E3696B20EAF3}" presName="rootComposite1" presStyleCnt="0"/>
      <dgm:spPr/>
    </dgm:pt>
    <dgm:pt modelId="{12BDCD55-0AFD-E047-A71E-3097DD889956}" type="pres">
      <dgm:prSet presAssocID="{1E3E1379-C872-CD49-84BC-E3696B20EAF3}" presName="rootText1" presStyleLbl="node0" presStyleIdx="0" presStyleCnt="1" custScaleX="229906" custScaleY="373994" custLinFactNeighborX="-43624" custLinFactNeighborY="4959">
        <dgm:presLayoutVars>
          <dgm:chPref val="3"/>
        </dgm:presLayoutVars>
      </dgm:prSet>
      <dgm:spPr/>
      <dgm:t>
        <a:bodyPr/>
        <a:lstStyle/>
        <a:p>
          <a:endParaRPr lang="it-IT"/>
        </a:p>
      </dgm:t>
    </dgm:pt>
    <dgm:pt modelId="{695D49B1-5EEE-9245-85B2-4AE9C0F59382}" type="pres">
      <dgm:prSet presAssocID="{1E3E1379-C872-CD49-84BC-E3696B20EAF3}" presName="rootConnector1" presStyleLbl="node1" presStyleIdx="0" presStyleCnt="0"/>
      <dgm:spPr/>
      <dgm:t>
        <a:bodyPr/>
        <a:lstStyle/>
        <a:p>
          <a:endParaRPr lang="it-IT"/>
        </a:p>
      </dgm:t>
    </dgm:pt>
    <dgm:pt modelId="{C43551C8-7655-914C-A0A6-30685BAF2E0B}" type="pres">
      <dgm:prSet presAssocID="{1E3E1379-C872-CD49-84BC-E3696B20EAF3}" presName="hierChild2" presStyleCnt="0"/>
      <dgm:spPr/>
    </dgm:pt>
    <dgm:pt modelId="{2670BC50-544F-584B-9049-E4DD0099D538}" type="pres">
      <dgm:prSet presAssocID="{D12E0D7D-CFDB-2347-A267-72A00AF5C3E5}" presName="Name64" presStyleLbl="parChTrans1D2" presStyleIdx="0" presStyleCnt="8"/>
      <dgm:spPr/>
      <dgm:t>
        <a:bodyPr/>
        <a:lstStyle/>
        <a:p>
          <a:endParaRPr lang="it-IT"/>
        </a:p>
      </dgm:t>
    </dgm:pt>
    <dgm:pt modelId="{50124F5B-8487-DA41-B2AE-2714D15D0A02}" type="pres">
      <dgm:prSet presAssocID="{32990434-1948-3B4A-B134-AC36AC915615}" presName="hierRoot2" presStyleCnt="0">
        <dgm:presLayoutVars>
          <dgm:hierBranch val="init"/>
        </dgm:presLayoutVars>
      </dgm:prSet>
      <dgm:spPr/>
    </dgm:pt>
    <dgm:pt modelId="{54EC01DE-7EDA-C440-AF6D-0F8216B1F89F}" type="pres">
      <dgm:prSet presAssocID="{32990434-1948-3B4A-B134-AC36AC915615}" presName="rootComposite" presStyleCnt="0"/>
      <dgm:spPr/>
    </dgm:pt>
    <dgm:pt modelId="{B5FF5107-916B-7B4A-AE42-4C29ED47C2C4}" type="pres">
      <dgm:prSet presAssocID="{32990434-1948-3B4A-B134-AC36AC915615}" presName="rootText" presStyleLbl="node2" presStyleIdx="0" presStyleCnt="8" custScaleX="150642" custScaleY="86255">
        <dgm:presLayoutVars>
          <dgm:chPref val="3"/>
        </dgm:presLayoutVars>
      </dgm:prSet>
      <dgm:spPr/>
      <dgm:t>
        <a:bodyPr/>
        <a:lstStyle/>
        <a:p>
          <a:endParaRPr lang="it-IT"/>
        </a:p>
      </dgm:t>
    </dgm:pt>
    <dgm:pt modelId="{3E1A7C30-A516-E94E-9F37-090DA586D9AE}" type="pres">
      <dgm:prSet presAssocID="{32990434-1948-3B4A-B134-AC36AC915615}" presName="rootConnector" presStyleLbl="node2" presStyleIdx="0" presStyleCnt="8"/>
      <dgm:spPr/>
      <dgm:t>
        <a:bodyPr/>
        <a:lstStyle/>
        <a:p>
          <a:endParaRPr lang="it-IT"/>
        </a:p>
      </dgm:t>
    </dgm:pt>
    <dgm:pt modelId="{FB091D71-D3C7-5443-A015-E443807645F3}" type="pres">
      <dgm:prSet presAssocID="{32990434-1948-3B4A-B134-AC36AC915615}" presName="hierChild4" presStyleCnt="0"/>
      <dgm:spPr/>
    </dgm:pt>
    <dgm:pt modelId="{578911C5-F59B-1E40-8454-BC99807FF715}" type="pres">
      <dgm:prSet presAssocID="{32990434-1948-3B4A-B134-AC36AC915615}" presName="hierChild5" presStyleCnt="0"/>
      <dgm:spPr/>
    </dgm:pt>
    <dgm:pt modelId="{0BD663A3-FFDB-AC45-839D-8C8AE2735F56}" type="pres">
      <dgm:prSet presAssocID="{2652E8F9-DAD5-6344-A892-DA9CFE16189E}" presName="Name64" presStyleLbl="parChTrans1D2" presStyleIdx="1" presStyleCnt="8"/>
      <dgm:spPr/>
      <dgm:t>
        <a:bodyPr/>
        <a:lstStyle/>
        <a:p>
          <a:endParaRPr lang="it-IT"/>
        </a:p>
      </dgm:t>
    </dgm:pt>
    <dgm:pt modelId="{C0E992AC-2CC5-EF4E-A331-20F5D391365E}" type="pres">
      <dgm:prSet presAssocID="{16A2A395-F6D3-FC4C-A019-B1FF3F1B02E0}" presName="hierRoot2" presStyleCnt="0">
        <dgm:presLayoutVars>
          <dgm:hierBranch val="init"/>
        </dgm:presLayoutVars>
      </dgm:prSet>
      <dgm:spPr/>
    </dgm:pt>
    <dgm:pt modelId="{844C4132-B819-9C47-B7DB-ACA7D7367BEF}" type="pres">
      <dgm:prSet presAssocID="{16A2A395-F6D3-FC4C-A019-B1FF3F1B02E0}" presName="rootComposite" presStyleCnt="0"/>
      <dgm:spPr/>
    </dgm:pt>
    <dgm:pt modelId="{978BEC2C-7EEE-B841-AF5A-D7463D967BE7}" type="pres">
      <dgm:prSet presAssocID="{16A2A395-F6D3-FC4C-A019-B1FF3F1B02E0}" presName="rootText" presStyleLbl="node2" presStyleIdx="1" presStyleCnt="8" custScaleX="150642" custScaleY="92797">
        <dgm:presLayoutVars>
          <dgm:chPref val="3"/>
        </dgm:presLayoutVars>
      </dgm:prSet>
      <dgm:spPr/>
      <dgm:t>
        <a:bodyPr/>
        <a:lstStyle/>
        <a:p>
          <a:endParaRPr lang="it-IT"/>
        </a:p>
      </dgm:t>
    </dgm:pt>
    <dgm:pt modelId="{0A7ACC10-17CB-6C49-A187-25BB3ACF65F5}" type="pres">
      <dgm:prSet presAssocID="{16A2A395-F6D3-FC4C-A019-B1FF3F1B02E0}" presName="rootConnector" presStyleLbl="node2" presStyleIdx="1" presStyleCnt="8"/>
      <dgm:spPr/>
      <dgm:t>
        <a:bodyPr/>
        <a:lstStyle/>
        <a:p>
          <a:endParaRPr lang="it-IT"/>
        </a:p>
      </dgm:t>
    </dgm:pt>
    <dgm:pt modelId="{DE5C1A74-D4D8-B24E-B70C-86CE6DE8A0DA}" type="pres">
      <dgm:prSet presAssocID="{16A2A395-F6D3-FC4C-A019-B1FF3F1B02E0}" presName="hierChild4" presStyleCnt="0"/>
      <dgm:spPr/>
    </dgm:pt>
    <dgm:pt modelId="{2E0E5A5A-6B0E-F144-9644-F00C82058607}" type="pres">
      <dgm:prSet presAssocID="{16A2A395-F6D3-FC4C-A019-B1FF3F1B02E0}" presName="hierChild5" presStyleCnt="0"/>
      <dgm:spPr/>
    </dgm:pt>
    <dgm:pt modelId="{1AFF1422-A898-9947-99A9-FCFAAFCDCF09}" type="pres">
      <dgm:prSet presAssocID="{F4D6D3C0-DF2A-E34D-8533-CE511D3AE6D1}" presName="Name64" presStyleLbl="parChTrans1D2" presStyleIdx="2" presStyleCnt="8"/>
      <dgm:spPr/>
      <dgm:t>
        <a:bodyPr/>
        <a:lstStyle/>
        <a:p>
          <a:endParaRPr lang="it-IT"/>
        </a:p>
      </dgm:t>
    </dgm:pt>
    <dgm:pt modelId="{8680E147-7A6B-B64A-B681-8F7CF66572DE}" type="pres">
      <dgm:prSet presAssocID="{335AADBE-1EFE-3E4F-BB74-5BDBC83587C0}" presName="hierRoot2" presStyleCnt="0">
        <dgm:presLayoutVars>
          <dgm:hierBranch val="init"/>
        </dgm:presLayoutVars>
      </dgm:prSet>
      <dgm:spPr/>
    </dgm:pt>
    <dgm:pt modelId="{0A23F8E1-D9F1-134C-8446-AEDC51059922}" type="pres">
      <dgm:prSet presAssocID="{335AADBE-1EFE-3E4F-BB74-5BDBC83587C0}" presName="rootComposite" presStyleCnt="0"/>
      <dgm:spPr/>
    </dgm:pt>
    <dgm:pt modelId="{5651EB30-3B1C-3047-A293-6D787BBD5215}" type="pres">
      <dgm:prSet presAssocID="{335AADBE-1EFE-3E4F-BB74-5BDBC83587C0}" presName="rootText" presStyleLbl="node2" presStyleIdx="2" presStyleCnt="8" custScaleX="150642">
        <dgm:presLayoutVars>
          <dgm:chPref val="3"/>
        </dgm:presLayoutVars>
      </dgm:prSet>
      <dgm:spPr/>
      <dgm:t>
        <a:bodyPr/>
        <a:lstStyle/>
        <a:p>
          <a:endParaRPr lang="it-IT"/>
        </a:p>
      </dgm:t>
    </dgm:pt>
    <dgm:pt modelId="{03864756-4526-6C43-9186-EBF978E74ECF}" type="pres">
      <dgm:prSet presAssocID="{335AADBE-1EFE-3E4F-BB74-5BDBC83587C0}" presName="rootConnector" presStyleLbl="node2" presStyleIdx="2" presStyleCnt="8"/>
      <dgm:spPr/>
      <dgm:t>
        <a:bodyPr/>
        <a:lstStyle/>
        <a:p>
          <a:endParaRPr lang="it-IT"/>
        </a:p>
      </dgm:t>
    </dgm:pt>
    <dgm:pt modelId="{387BCC94-E800-7548-BE91-B43C3BD89A61}" type="pres">
      <dgm:prSet presAssocID="{335AADBE-1EFE-3E4F-BB74-5BDBC83587C0}" presName="hierChild4" presStyleCnt="0"/>
      <dgm:spPr/>
    </dgm:pt>
    <dgm:pt modelId="{52C3211F-B314-E84C-848C-CD77DF66C7C7}" type="pres">
      <dgm:prSet presAssocID="{335AADBE-1EFE-3E4F-BB74-5BDBC83587C0}" presName="hierChild5" presStyleCnt="0"/>
      <dgm:spPr/>
    </dgm:pt>
    <dgm:pt modelId="{CD612196-AC4B-49C4-9FCF-C0220AF93D64}" type="pres">
      <dgm:prSet presAssocID="{7DA45E1C-8184-418A-B63C-062165A3FCE8}" presName="Name64" presStyleLbl="parChTrans1D2" presStyleIdx="3" presStyleCnt="8"/>
      <dgm:spPr/>
      <dgm:t>
        <a:bodyPr/>
        <a:lstStyle/>
        <a:p>
          <a:endParaRPr lang="it-IT"/>
        </a:p>
      </dgm:t>
    </dgm:pt>
    <dgm:pt modelId="{803B9156-5FB4-4CBE-BEA8-5BBA83C28B03}" type="pres">
      <dgm:prSet presAssocID="{3E549AD3-797B-49C1-B836-23C7D68274E1}" presName="hierRoot2" presStyleCnt="0">
        <dgm:presLayoutVars>
          <dgm:hierBranch val="init"/>
        </dgm:presLayoutVars>
      </dgm:prSet>
      <dgm:spPr/>
    </dgm:pt>
    <dgm:pt modelId="{890FB38E-7A44-4231-8628-0BE2E82B8908}" type="pres">
      <dgm:prSet presAssocID="{3E549AD3-797B-49C1-B836-23C7D68274E1}" presName="rootComposite" presStyleCnt="0"/>
      <dgm:spPr/>
    </dgm:pt>
    <dgm:pt modelId="{D09030EF-772C-49DD-8868-C535A690C4EB}" type="pres">
      <dgm:prSet presAssocID="{3E549AD3-797B-49C1-B836-23C7D68274E1}" presName="rootText" presStyleLbl="node2" presStyleIdx="3" presStyleCnt="8" custScaleX="150642">
        <dgm:presLayoutVars>
          <dgm:chPref val="3"/>
        </dgm:presLayoutVars>
      </dgm:prSet>
      <dgm:spPr/>
      <dgm:t>
        <a:bodyPr/>
        <a:lstStyle/>
        <a:p>
          <a:endParaRPr lang="it-IT"/>
        </a:p>
      </dgm:t>
    </dgm:pt>
    <dgm:pt modelId="{770F497A-D3A1-46DA-BA1C-6DF6E59535AE}" type="pres">
      <dgm:prSet presAssocID="{3E549AD3-797B-49C1-B836-23C7D68274E1}" presName="rootConnector" presStyleLbl="node2" presStyleIdx="3" presStyleCnt="8"/>
      <dgm:spPr/>
      <dgm:t>
        <a:bodyPr/>
        <a:lstStyle/>
        <a:p>
          <a:endParaRPr lang="it-IT"/>
        </a:p>
      </dgm:t>
    </dgm:pt>
    <dgm:pt modelId="{A1D1E50E-A762-4B83-834C-C596BFFC9C8A}" type="pres">
      <dgm:prSet presAssocID="{3E549AD3-797B-49C1-B836-23C7D68274E1}" presName="hierChild4" presStyleCnt="0"/>
      <dgm:spPr/>
    </dgm:pt>
    <dgm:pt modelId="{945E3C4B-DEDA-4ECD-BCC0-C28F17C381A1}" type="pres">
      <dgm:prSet presAssocID="{3E549AD3-797B-49C1-B836-23C7D68274E1}" presName="hierChild5" presStyleCnt="0"/>
      <dgm:spPr/>
    </dgm:pt>
    <dgm:pt modelId="{4427BE02-935F-479B-8394-6109420D2177}" type="pres">
      <dgm:prSet presAssocID="{36E14103-A90D-42A6-AE03-268E404DF17C}" presName="Name64" presStyleLbl="parChTrans1D2" presStyleIdx="4" presStyleCnt="8"/>
      <dgm:spPr/>
      <dgm:t>
        <a:bodyPr/>
        <a:lstStyle/>
        <a:p>
          <a:endParaRPr lang="it-IT"/>
        </a:p>
      </dgm:t>
    </dgm:pt>
    <dgm:pt modelId="{F87A1B08-8EE3-45E8-84CC-504A98E7B609}" type="pres">
      <dgm:prSet presAssocID="{044D0D85-5C23-45D1-AE9D-333D2C35C4DA}" presName="hierRoot2" presStyleCnt="0">
        <dgm:presLayoutVars>
          <dgm:hierBranch val="init"/>
        </dgm:presLayoutVars>
      </dgm:prSet>
      <dgm:spPr/>
    </dgm:pt>
    <dgm:pt modelId="{1610C8C9-A4F1-4FDC-A1F8-EBB8190298AD}" type="pres">
      <dgm:prSet presAssocID="{044D0D85-5C23-45D1-AE9D-333D2C35C4DA}" presName="rootComposite" presStyleCnt="0"/>
      <dgm:spPr/>
    </dgm:pt>
    <dgm:pt modelId="{3D4F134C-D3FB-4C40-ADF6-256F3DA1ABF9}" type="pres">
      <dgm:prSet presAssocID="{044D0D85-5C23-45D1-AE9D-333D2C35C4DA}" presName="rootText" presStyleLbl="node2" presStyleIdx="4" presStyleCnt="8" custScaleX="150642">
        <dgm:presLayoutVars>
          <dgm:chPref val="3"/>
        </dgm:presLayoutVars>
      </dgm:prSet>
      <dgm:spPr/>
      <dgm:t>
        <a:bodyPr/>
        <a:lstStyle/>
        <a:p>
          <a:endParaRPr lang="it-IT"/>
        </a:p>
      </dgm:t>
    </dgm:pt>
    <dgm:pt modelId="{3349E41B-D626-412B-A862-3F176F0535F9}" type="pres">
      <dgm:prSet presAssocID="{044D0D85-5C23-45D1-AE9D-333D2C35C4DA}" presName="rootConnector" presStyleLbl="node2" presStyleIdx="4" presStyleCnt="8"/>
      <dgm:spPr/>
      <dgm:t>
        <a:bodyPr/>
        <a:lstStyle/>
        <a:p>
          <a:endParaRPr lang="it-IT"/>
        </a:p>
      </dgm:t>
    </dgm:pt>
    <dgm:pt modelId="{4D4C2413-9BBC-44A5-8039-36E12DBDAEBA}" type="pres">
      <dgm:prSet presAssocID="{044D0D85-5C23-45D1-AE9D-333D2C35C4DA}" presName="hierChild4" presStyleCnt="0"/>
      <dgm:spPr/>
    </dgm:pt>
    <dgm:pt modelId="{949544AD-8B4C-4091-84D9-50C852C0C54F}" type="pres">
      <dgm:prSet presAssocID="{044D0D85-5C23-45D1-AE9D-333D2C35C4DA}" presName="hierChild5" presStyleCnt="0"/>
      <dgm:spPr/>
    </dgm:pt>
    <dgm:pt modelId="{5A81EFFF-AB24-499A-9FA4-2069F676D58D}" type="pres">
      <dgm:prSet presAssocID="{0B954571-2B6E-4C9F-AEA0-EDF8847F64FA}" presName="Name64" presStyleLbl="parChTrans1D2" presStyleIdx="5" presStyleCnt="8"/>
      <dgm:spPr/>
      <dgm:t>
        <a:bodyPr/>
        <a:lstStyle/>
        <a:p>
          <a:endParaRPr lang="it-IT"/>
        </a:p>
      </dgm:t>
    </dgm:pt>
    <dgm:pt modelId="{567E3B6F-012E-4700-B86B-C9E8320BC137}" type="pres">
      <dgm:prSet presAssocID="{98EBC86E-4582-4757-A946-F2A8D3999E04}" presName="hierRoot2" presStyleCnt="0">
        <dgm:presLayoutVars>
          <dgm:hierBranch val="init"/>
        </dgm:presLayoutVars>
      </dgm:prSet>
      <dgm:spPr/>
    </dgm:pt>
    <dgm:pt modelId="{55ACE4ED-B32C-4ABE-A05F-01058A4B0030}" type="pres">
      <dgm:prSet presAssocID="{98EBC86E-4582-4757-A946-F2A8D3999E04}" presName="rootComposite" presStyleCnt="0"/>
      <dgm:spPr/>
    </dgm:pt>
    <dgm:pt modelId="{50021731-EDBA-4123-84A3-22904828295C}" type="pres">
      <dgm:prSet presAssocID="{98EBC86E-4582-4757-A946-F2A8D3999E04}" presName="rootText" presStyleLbl="node2" presStyleIdx="5" presStyleCnt="8" custScaleX="150642">
        <dgm:presLayoutVars>
          <dgm:chPref val="3"/>
        </dgm:presLayoutVars>
      </dgm:prSet>
      <dgm:spPr/>
      <dgm:t>
        <a:bodyPr/>
        <a:lstStyle/>
        <a:p>
          <a:endParaRPr lang="it-IT"/>
        </a:p>
      </dgm:t>
    </dgm:pt>
    <dgm:pt modelId="{E2753D5A-0492-4779-A79A-DE3597903B79}" type="pres">
      <dgm:prSet presAssocID="{98EBC86E-4582-4757-A946-F2A8D3999E04}" presName="rootConnector" presStyleLbl="node2" presStyleIdx="5" presStyleCnt="8"/>
      <dgm:spPr/>
      <dgm:t>
        <a:bodyPr/>
        <a:lstStyle/>
        <a:p>
          <a:endParaRPr lang="it-IT"/>
        </a:p>
      </dgm:t>
    </dgm:pt>
    <dgm:pt modelId="{0B8D4281-FB96-43C3-B570-AA4BA48BC00F}" type="pres">
      <dgm:prSet presAssocID="{98EBC86E-4582-4757-A946-F2A8D3999E04}" presName="hierChild4" presStyleCnt="0"/>
      <dgm:spPr/>
    </dgm:pt>
    <dgm:pt modelId="{DFDBF87F-4D6B-478B-B2AE-4532DD6EEC9F}" type="pres">
      <dgm:prSet presAssocID="{98EBC86E-4582-4757-A946-F2A8D3999E04}" presName="hierChild5" presStyleCnt="0"/>
      <dgm:spPr/>
    </dgm:pt>
    <dgm:pt modelId="{D263BE3C-EEC9-4A35-8CC9-4B6DB14A8FC8}" type="pres">
      <dgm:prSet presAssocID="{53948241-277E-4489-A6D8-F781A54D38DB}" presName="Name64" presStyleLbl="parChTrans1D2" presStyleIdx="6" presStyleCnt="8"/>
      <dgm:spPr/>
      <dgm:t>
        <a:bodyPr/>
        <a:lstStyle/>
        <a:p>
          <a:endParaRPr lang="it-IT"/>
        </a:p>
      </dgm:t>
    </dgm:pt>
    <dgm:pt modelId="{61B3C030-2BE0-45EC-B506-D6D493739389}" type="pres">
      <dgm:prSet presAssocID="{8E820928-D44F-425C-910A-332C84B9BF23}" presName="hierRoot2" presStyleCnt="0">
        <dgm:presLayoutVars>
          <dgm:hierBranch val="init"/>
        </dgm:presLayoutVars>
      </dgm:prSet>
      <dgm:spPr/>
    </dgm:pt>
    <dgm:pt modelId="{17C635AD-5DF3-40BA-B007-3D66CAF97277}" type="pres">
      <dgm:prSet presAssocID="{8E820928-D44F-425C-910A-332C84B9BF23}" presName="rootComposite" presStyleCnt="0"/>
      <dgm:spPr/>
    </dgm:pt>
    <dgm:pt modelId="{36147EB6-2645-4435-94B2-CD041C7D488F}" type="pres">
      <dgm:prSet presAssocID="{8E820928-D44F-425C-910A-332C84B9BF23}" presName="rootText" presStyleLbl="node2" presStyleIdx="6" presStyleCnt="8" custScaleX="150642">
        <dgm:presLayoutVars>
          <dgm:chPref val="3"/>
        </dgm:presLayoutVars>
      </dgm:prSet>
      <dgm:spPr/>
      <dgm:t>
        <a:bodyPr/>
        <a:lstStyle/>
        <a:p>
          <a:endParaRPr lang="it-IT"/>
        </a:p>
      </dgm:t>
    </dgm:pt>
    <dgm:pt modelId="{2472E0DE-A3B0-46F5-8809-86055A19A465}" type="pres">
      <dgm:prSet presAssocID="{8E820928-D44F-425C-910A-332C84B9BF23}" presName="rootConnector" presStyleLbl="node2" presStyleIdx="6" presStyleCnt="8"/>
      <dgm:spPr/>
      <dgm:t>
        <a:bodyPr/>
        <a:lstStyle/>
        <a:p>
          <a:endParaRPr lang="it-IT"/>
        </a:p>
      </dgm:t>
    </dgm:pt>
    <dgm:pt modelId="{8A9AE296-9B90-429B-9CE3-7682505CF75D}" type="pres">
      <dgm:prSet presAssocID="{8E820928-D44F-425C-910A-332C84B9BF23}" presName="hierChild4" presStyleCnt="0"/>
      <dgm:spPr/>
    </dgm:pt>
    <dgm:pt modelId="{E402D980-5A7F-4B89-9DEA-9697BC9F7E1D}" type="pres">
      <dgm:prSet presAssocID="{8E820928-D44F-425C-910A-332C84B9BF23}" presName="hierChild5" presStyleCnt="0"/>
      <dgm:spPr/>
    </dgm:pt>
    <dgm:pt modelId="{F46C5183-1A0B-4244-AE23-D2AB37385C9C}" type="pres">
      <dgm:prSet presAssocID="{B4F51BD1-682A-4032-9527-3050D48BE3E3}" presName="Name64" presStyleLbl="parChTrans1D2" presStyleIdx="7" presStyleCnt="8"/>
      <dgm:spPr/>
      <dgm:t>
        <a:bodyPr/>
        <a:lstStyle/>
        <a:p>
          <a:endParaRPr lang="it-IT"/>
        </a:p>
      </dgm:t>
    </dgm:pt>
    <dgm:pt modelId="{2B575AA4-BB86-4A72-ACB0-8D6C35FE670A}" type="pres">
      <dgm:prSet presAssocID="{4AD989D6-C849-457B-8084-E9EE845DBC99}" presName="hierRoot2" presStyleCnt="0">
        <dgm:presLayoutVars>
          <dgm:hierBranch val="init"/>
        </dgm:presLayoutVars>
      </dgm:prSet>
      <dgm:spPr/>
    </dgm:pt>
    <dgm:pt modelId="{F10FAF9A-3D21-4320-A490-04371F6C2982}" type="pres">
      <dgm:prSet presAssocID="{4AD989D6-C849-457B-8084-E9EE845DBC99}" presName="rootComposite" presStyleCnt="0"/>
      <dgm:spPr/>
    </dgm:pt>
    <dgm:pt modelId="{BDCF2801-10CA-4CE7-BC2B-0EC9DD272653}" type="pres">
      <dgm:prSet presAssocID="{4AD989D6-C849-457B-8084-E9EE845DBC99}" presName="rootText" presStyleLbl="node2" presStyleIdx="7" presStyleCnt="8" custScaleX="150642">
        <dgm:presLayoutVars>
          <dgm:chPref val="3"/>
        </dgm:presLayoutVars>
      </dgm:prSet>
      <dgm:spPr/>
      <dgm:t>
        <a:bodyPr/>
        <a:lstStyle/>
        <a:p>
          <a:endParaRPr lang="it-IT"/>
        </a:p>
      </dgm:t>
    </dgm:pt>
    <dgm:pt modelId="{618C30F2-A65D-41F8-BE75-BE13EE69371A}" type="pres">
      <dgm:prSet presAssocID="{4AD989D6-C849-457B-8084-E9EE845DBC99}" presName="rootConnector" presStyleLbl="node2" presStyleIdx="7" presStyleCnt="8"/>
      <dgm:spPr/>
      <dgm:t>
        <a:bodyPr/>
        <a:lstStyle/>
        <a:p>
          <a:endParaRPr lang="it-IT"/>
        </a:p>
      </dgm:t>
    </dgm:pt>
    <dgm:pt modelId="{0E64DEE5-93EC-479D-872E-1E928D7A5A0B}" type="pres">
      <dgm:prSet presAssocID="{4AD989D6-C849-457B-8084-E9EE845DBC99}" presName="hierChild4" presStyleCnt="0"/>
      <dgm:spPr/>
    </dgm:pt>
    <dgm:pt modelId="{9CE188A8-0869-45F6-8D7D-5A3FCED4D120}" type="pres">
      <dgm:prSet presAssocID="{4AD989D6-C849-457B-8084-E9EE845DBC99}" presName="hierChild5" presStyleCnt="0"/>
      <dgm:spPr/>
    </dgm:pt>
    <dgm:pt modelId="{4F20D5B3-43CB-AE43-B149-A7CD799FA0DD}" type="pres">
      <dgm:prSet presAssocID="{1E3E1379-C872-CD49-84BC-E3696B20EAF3}" presName="hierChild3" presStyleCnt="0"/>
      <dgm:spPr/>
    </dgm:pt>
  </dgm:ptLst>
  <dgm:cxnLst>
    <dgm:cxn modelId="{73BB10AF-8DC7-F74A-A872-8C34407D7D38}" type="presOf" srcId="{3E549AD3-797B-49C1-B836-23C7D68274E1}" destId="{770F497A-D3A1-46DA-BA1C-6DF6E59535AE}" srcOrd="1" destOrd="0" presId="urn:microsoft.com/office/officeart/2009/3/layout/HorizontalOrganizationChart"/>
    <dgm:cxn modelId="{33B72DA3-D8C3-4E65-84DC-9F209F98E0B2}" srcId="{1E3E1379-C872-CD49-84BC-E3696B20EAF3}" destId="{4AD989D6-C849-457B-8084-E9EE845DBC99}" srcOrd="7" destOrd="0" parTransId="{B4F51BD1-682A-4032-9527-3050D48BE3E3}" sibTransId="{7CF6CD79-AA25-4C49-ABA0-D2852B8C6581}"/>
    <dgm:cxn modelId="{57FCAF1A-4F4E-404D-85C8-AB92CE4112B0}" type="presOf" srcId="{32990434-1948-3B4A-B134-AC36AC915615}" destId="{B5FF5107-916B-7B4A-AE42-4C29ED47C2C4}" srcOrd="0" destOrd="0" presId="urn:microsoft.com/office/officeart/2009/3/layout/HorizontalOrganizationChart"/>
    <dgm:cxn modelId="{50321913-1C1E-224E-A934-49E602FEEA3E}" type="presOf" srcId="{2652E8F9-DAD5-6344-A892-DA9CFE16189E}" destId="{0BD663A3-FFDB-AC45-839D-8C8AE2735F56}" srcOrd="0" destOrd="0" presId="urn:microsoft.com/office/officeart/2009/3/layout/HorizontalOrganizationChart"/>
    <dgm:cxn modelId="{40087285-5B79-4308-9952-6ADD5F4B2E49}" srcId="{1E3E1379-C872-CD49-84BC-E3696B20EAF3}" destId="{8E820928-D44F-425C-910A-332C84B9BF23}" srcOrd="6" destOrd="0" parTransId="{53948241-277E-4489-A6D8-F781A54D38DB}" sibTransId="{6A75AD56-2E6B-47C8-8483-1BD100D570D5}"/>
    <dgm:cxn modelId="{5941982C-70DB-7841-B588-7F8BC5E10474}" type="presOf" srcId="{044D0D85-5C23-45D1-AE9D-333D2C35C4DA}" destId="{3349E41B-D626-412B-A862-3F176F0535F9}" srcOrd="1" destOrd="0" presId="urn:microsoft.com/office/officeart/2009/3/layout/HorizontalOrganizationChart"/>
    <dgm:cxn modelId="{4B04D48A-EECD-4F3D-8D80-47B3FCCE258E}" srcId="{1E3E1379-C872-CD49-84BC-E3696B20EAF3}" destId="{3E549AD3-797B-49C1-B836-23C7D68274E1}" srcOrd="3" destOrd="0" parTransId="{7DA45E1C-8184-418A-B63C-062165A3FCE8}" sibTransId="{CEB90B98-C2C3-484A-9C10-8607A5A9596F}"/>
    <dgm:cxn modelId="{53D318F0-E729-3943-9CAF-263EB6897696}" type="presOf" srcId="{98EBC86E-4582-4757-A946-F2A8D3999E04}" destId="{E2753D5A-0492-4779-A79A-DE3597903B79}" srcOrd="1" destOrd="0" presId="urn:microsoft.com/office/officeart/2009/3/layout/HorizontalOrganizationChart"/>
    <dgm:cxn modelId="{375F76F0-F54E-8A45-AC70-A7F9C9089BBE}" srcId="{1E3E1379-C872-CD49-84BC-E3696B20EAF3}" destId="{16A2A395-F6D3-FC4C-A019-B1FF3F1B02E0}" srcOrd="1" destOrd="0" parTransId="{2652E8F9-DAD5-6344-A892-DA9CFE16189E}" sibTransId="{1F094DA2-9E52-C548-AE9A-85632EB3F06B}"/>
    <dgm:cxn modelId="{E3CD6627-5C35-1341-BDD5-4B69EC34832A}" type="presOf" srcId="{8E820928-D44F-425C-910A-332C84B9BF23}" destId="{36147EB6-2645-4435-94B2-CD041C7D488F}" srcOrd="0" destOrd="0" presId="urn:microsoft.com/office/officeart/2009/3/layout/HorizontalOrganizationChart"/>
    <dgm:cxn modelId="{D39F25C3-85AF-554A-9728-BA244833DEC4}" type="presOf" srcId="{B4F51BD1-682A-4032-9527-3050D48BE3E3}" destId="{F46C5183-1A0B-4244-AE23-D2AB37385C9C}" srcOrd="0" destOrd="0" presId="urn:microsoft.com/office/officeart/2009/3/layout/HorizontalOrganizationChart"/>
    <dgm:cxn modelId="{B1BD4548-6FC6-4FC9-91CC-83582D44CEDB}" srcId="{1E3E1379-C872-CD49-84BC-E3696B20EAF3}" destId="{044D0D85-5C23-45D1-AE9D-333D2C35C4DA}" srcOrd="4" destOrd="0" parTransId="{36E14103-A90D-42A6-AE03-268E404DF17C}" sibTransId="{3A3D06A2-5A20-4F77-8653-7C2D11D594DD}"/>
    <dgm:cxn modelId="{3A20ABCD-4DC5-994C-BE98-0FA30F0EC28F}" type="presOf" srcId="{6B948773-4D70-6B45-90A5-B5A37345EF75}" destId="{AA8702F5-385D-E340-9484-7F90B7A9638A}" srcOrd="0" destOrd="0" presId="urn:microsoft.com/office/officeart/2009/3/layout/HorizontalOrganizationChart"/>
    <dgm:cxn modelId="{D2D5A5C1-9F42-2840-98D2-4F36966294DD}" type="presOf" srcId="{4AD989D6-C849-457B-8084-E9EE845DBC99}" destId="{BDCF2801-10CA-4CE7-BC2B-0EC9DD272653}" srcOrd="0" destOrd="0" presId="urn:microsoft.com/office/officeart/2009/3/layout/HorizontalOrganizationChart"/>
    <dgm:cxn modelId="{D486ADF2-6C29-554F-84E3-9832CF55A5D6}" type="presOf" srcId="{16A2A395-F6D3-FC4C-A019-B1FF3F1B02E0}" destId="{978BEC2C-7EEE-B841-AF5A-D7463D967BE7}" srcOrd="0" destOrd="0" presId="urn:microsoft.com/office/officeart/2009/3/layout/HorizontalOrganizationChart"/>
    <dgm:cxn modelId="{90123EEC-7AF9-3544-AB24-9BA09C0476F3}" type="presOf" srcId="{1E3E1379-C872-CD49-84BC-E3696B20EAF3}" destId="{695D49B1-5EEE-9245-85B2-4AE9C0F59382}" srcOrd="1" destOrd="0" presId="urn:microsoft.com/office/officeart/2009/3/layout/HorizontalOrganizationChart"/>
    <dgm:cxn modelId="{40F02BB7-F362-C245-BD08-46613C813D26}" srcId="{1E3E1379-C872-CD49-84BC-E3696B20EAF3}" destId="{335AADBE-1EFE-3E4F-BB74-5BDBC83587C0}" srcOrd="2" destOrd="0" parTransId="{F4D6D3C0-DF2A-E34D-8533-CE511D3AE6D1}" sibTransId="{E6FD2D90-E53C-6645-B4C8-4995DF4B2687}"/>
    <dgm:cxn modelId="{4EE3C417-9F66-7147-91C4-A37B1CEE2B99}" type="presOf" srcId="{335AADBE-1EFE-3E4F-BB74-5BDBC83587C0}" destId="{03864756-4526-6C43-9186-EBF978E74ECF}" srcOrd="1" destOrd="0" presId="urn:microsoft.com/office/officeart/2009/3/layout/HorizontalOrganizationChart"/>
    <dgm:cxn modelId="{4B51EF3B-533F-754B-9B82-71F07E974EC5}" type="presOf" srcId="{F4D6D3C0-DF2A-E34D-8533-CE511D3AE6D1}" destId="{1AFF1422-A898-9947-99A9-FCFAAFCDCF09}" srcOrd="0" destOrd="0" presId="urn:microsoft.com/office/officeart/2009/3/layout/HorizontalOrganizationChart"/>
    <dgm:cxn modelId="{9D5A6BF3-D2EB-419A-9559-5BA35C961A6F}" srcId="{1E3E1379-C872-CD49-84BC-E3696B20EAF3}" destId="{98EBC86E-4582-4757-A946-F2A8D3999E04}" srcOrd="5" destOrd="0" parTransId="{0B954571-2B6E-4C9F-AEA0-EDF8847F64FA}" sibTransId="{6C8F8568-E8EC-44C6-B4FB-5FF7342689D2}"/>
    <dgm:cxn modelId="{30F5D00E-0B07-6E42-A29A-8C1F57FA6983}" type="presOf" srcId="{32990434-1948-3B4A-B134-AC36AC915615}" destId="{3E1A7C30-A516-E94E-9F37-090DA586D9AE}" srcOrd="1" destOrd="0" presId="urn:microsoft.com/office/officeart/2009/3/layout/HorizontalOrganizationChart"/>
    <dgm:cxn modelId="{68D03E9D-CFB2-9E4C-82CA-E2722F48973B}" type="presOf" srcId="{044D0D85-5C23-45D1-AE9D-333D2C35C4DA}" destId="{3D4F134C-D3FB-4C40-ADF6-256F3DA1ABF9}" srcOrd="0" destOrd="0" presId="urn:microsoft.com/office/officeart/2009/3/layout/HorizontalOrganizationChart"/>
    <dgm:cxn modelId="{C43D7AA3-30EC-0B46-996B-EE7781E254E1}" type="presOf" srcId="{7DA45E1C-8184-418A-B63C-062165A3FCE8}" destId="{CD612196-AC4B-49C4-9FCF-C0220AF93D64}" srcOrd="0" destOrd="0" presId="urn:microsoft.com/office/officeart/2009/3/layout/HorizontalOrganizationChart"/>
    <dgm:cxn modelId="{069D0DC2-65E3-B04A-9A9A-A3AC49B8DAF6}" type="presOf" srcId="{335AADBE-1EFE-3E4F-BB74-5BDBC83587C0}" destId="{5651EB30-3B1C-3047-A293-6D787BBD5215}" srcOrd="0" destOrd="0" presId="urn:microsoft.com/office/officeart/2009/3/layout/HorizontalOrganizationChart"/>
    <dgm:cxn modelId="{1F73F565-6C6F-E041-A06D-8952F96145DB}" type="presOf" srcId="{3E549AD3-797B-49C1-B836-23C7D68274E1}" destId="{D09030EF-772C-49DD-8868-C535A690C4EB}" srcOrd="0" destOrd="0" presId="urn:microsoft.com/office/officeart/2009/3/layout/HorizontalOrganizationChart"/>
    <dgm:cxn modelId="{4CDA6A66-A4AB-6748-A1E5-66BD2E3B31EF}" srcId="{6B948773-4D70-6B45-90A5-B5A37345EF75}" destId="{1E3E1379-C872-CD49-84BC-E3696B20EAF3}" srcOrd="0" destOrd="0" parTransId="{D34E92F1-7D66-4648-9451-503AC3A1FE1E}" sibTransId="{CA15B876-6D67-9F45-980C-452EBE59D33E}"/>
    <dgm:cxn modelId="{1C13209C-A43E-354B-8EC0-EB9013E09057}" type="presOf" srcId="{D12E0D7D-CFDB-2347-A267-72A00AF5C3E5}" destId="{2670BC50-544F-584B-9049-E4DD0099D538}" srcOrd="0" destOrd="0" presId="urn:microsoft.com/office/officeart/2009/3/layout/HorizontalOrganizationChart"/>
    <dgm:cxn modelId="{CC0EF77E-F269-3A45-B436-E66EB0280984}" type="presOf" srcId="{8E820928-D44F-425C-910A-332C84B9BF23}" destId="{2472E0DE-A3B0-46F5-8809-86055A19A465}" srcOrd="1" destOrd="0" presId="urn:microsoft.com/office/officeart/2009/3/layout/HorizontalOrganizationChart"/>
    <dgm:cxn modelId="{5FFF0489-2139-7147-A09E-27D46BB4673A}" type="presOf" srcId="{1E3E1379-C872-CD49-84BC-E3696B20EAF3}" destId="{12BDCD55-0AFD-E047-A71E-3097DD889956}" srcOrd="0" destOrd="0" presId="urn:microsoft.com/office/officeart/2009/3/layout/HorizontalOrganizationChart"/>
    <dgm:cxn modelId="{2BD8127C-93FE-2C4F-BB9D-F577FB493AE9}" type="presOf" srcId="{36E14103-A90D-42A6-AE03-268E404DF17C}" destId="{4427BE02-935F-479B-8394-6109420D2177}" srcOrd="0" destOrd="0" presId="urn:microsoft.com/office/officeart/2009/3/layout/HorizontalOrganizationChart"/>
    <dgm:cxn modelId="{BC6A3EBB-8DF4-AC48-9807-6E356FE6FA0E}" type="presOf" srcId="{4AD989D6-C849-457B-8084-E9EE845DBC99}" destId="{618C30F2-A65D-41F8-BE75-BE13EE69371A}" srcOrd="1" destOrd="0" presId="urn:microsoft.com/office/officeart/2009/3/layout/HorizontalOrganizationChart"/>
    <dgm:cxn modelId="{F480B450-61E2-F54C-A222-681419A4B976}" type="presOf" srcId="{16A2A395-F6D3-FC4C-A019-B1FF3F1B02E0}" destId="{0A7ACC10-17CB-6C49-A187-25BB3ACF65F5}" srcOrd="1" destOrd="0" presId="urn:microsoft.com/office/officeart/2009/3/layout/HorizontalOrganizationChart"/>
    <dgm:cxn modelId="{3B6A9B8F-896C-6344-99BA-6A539C0BCDD1}" type="presOf" srcId="{98EBC86E-4582-4757-A946-F2A8D3999E04}" destId="{50021731-EDBA-4123-84A3-22904828295C}" srcOrd="0" destOrd="0" presId="urn:microsoft.com/office/officeart/2009/3/layout/HorizontalOrganizationChart"/>
    <dgm:cxn modelId="{D87523A4-3964-6B49-B734-5072B2C56C6C}" type="presOf" srcId="{53948241-277E-4489-A6D8-F781A54D38DB}" destId="{D263BE3C-EEC9-4A35-8CC9-4B6DB14A8FC8}" srcOrd="0" destOrd="0" presId="urn:microsoft.com/office/officeart/2009/3/layout/HorizontalOrganizationChart"/>
    <dgm:cxn modelId="{5609E021-6CFB-BA41-99F4-D35E4E5D4D94}" srcId="{1E3E1379-C872-CD49-84BC-E3696B20EAF3}" destId="{32990434-1948-3B4A-B134-AC36AC915615}" srcOrd="0" destOrd="0" parTransId="{D12E0D7D-CFDB-2347-A267-72A00AF5C3E5}" sibTransId="{5357245B-D092-7F47-889D-30FD7D5B0C74}"/>
    <dgm:cxn modelId="{6BFB1552-0D9F-6843-B0B0-4A03CF6A95B0}" type="presOf" srcId="{0B954571-2B6E-4C9F-AEA0-EDF8847F64FA}" destId="{5A81EFFF-AB24-499A-9FA4-2069F676D58D}" srcOrd="0" destOrd="0" presId="urn:microsoft.com/office/officeart/2009/3/layout/HorizontalOrganizationChart"/>
    <dgm:cxn modelId="{B44B0B2B-245F-7145-AF96-4C1E09C1DF0B}" type="presParOf" srcId="{AA8702F5-385D-E340-9484-7F90B7A9638A}" destId="{7C16A9C1-F4DE-B843-A3CD-77EC4DA4CCB2}" srcOrd="0" destOrd="0" presId="urn:microsoft.com/office/officeart/2009/3/layout/HorizontalOrganizationChart"/>
    <dgm:cxn modelId="{7C220076-7446-A741-A5CE-831F44658185}" type="presParOf" srcId="{7C16A9C1-F4DE-B843-A3CD-77EC4DA4CCB2}" destId="{4D9B45F5-644E-1748-9D98-50A651A71A00}" srcOrd="0" destOrd="0" presId="urn:microsoft.com/office/officeart/2009/3/layout/HorizontalOrganizationChart"/>
    <dgm:cxn modelId="{56D59B84-8BAC-9C4C-88D6-A2B85C4E6990}" type="presParOf" srcId="{4D9B45F5-644E-1748-9D98-50A651A71A00}" destId="{12BDCD55-0AFD-E047-A71E-3097DD889956}" srcOrd="0" destOrd="0" presId="urn:microsoft.com/office/officeart/2009/3/layout/HorizontalOrganizationChart"/>
    <dgm:cxn modelId="{C51E10A3-B18D-684A-912A-5AF928127B64}" type="presParOf" srcId="{4D9B45F5-644E-1748-9D98-50A651A71A00}" destId="{695D49B1-5EEE-9245-85B2-4AE9C0F59382}" srcOrd="1" destOrd="0" presId="urn:microsoft.com/office/officeart/2009/3/layout/HorizontalOrganizationChart"/>
    <dgm:cxn modelId="{981F84B1-9C0C-2B4E-85E4-35C21F36FACA}" type="presParOf" srcId="{7C16A9C1-F4DE-B843-A3CD-77EC4DA4CCB2}" destId="{C43551C8-7655-914C-A0A6-30685BAF2E0B}" srcOrd="1" destOrd="0" presId="urn:microsoft.com/office/officeart/2009/3/layout/HorizontalOrganizationChart"/>
    <dgm:cxn modelId="{135AE887-C363-2541-A868-A805CE89EAF1}" type="presParOf" srcId="{C43551C8-7655-914C-A0A6-30685BAF2E0B}" destId="{2670BC50-544F-584B-9049-E4DD0099D538}" srcOrd="0" destOrd="0" presId="urn:microsoft.com/office/officeart/2009/3/layout/HorizontalOrganizationChart"/>
    <dgm:cxn modelId="{58587F74-6EE5-7048-B156-64354C75D32E}" type="presParOf" srcId="{C43551C8-7655-914C-A0A6-30685BAF2E0B}" destId="{50124F5B-8487-DA41-B2AE-2714D15D0A02}" srcOrd="1" destOrd="0" presId="urn:microsoft.com/office/officeart/2009/3/layout/HorizontalOrganizationChart"/>
    <dgm:cxn modelId="{FF1DF3E0-766F-494E-AFCE-B178D7CB7EC6}" type="presParOf" srcId="{50124F5B-8487-DA41-B2AE-2714D15D0A02}" destId="{54EC01DE-7EDA-C440-AF6D-0F8216B1F89F}" srcOrd="0" destOrd="0" presId="urn:microsoft.com/office/officeart/2009/3/layout/HorizontalOrganizationChart"/>
    <dgm:cxn modelId="{8084414A-DC04-0A40-B262-159FE8F4113F}" type="presParOf" srcId="{54EC01DE-7EDA-C440-AF6D-0F8216B1F89F}" destId="{B5FF5107-916B-7B4A-AE42-4C29ED47C2C4}" srcOrd="0" destOrd="0" presId="urn:microsoft.com/office/officeart/2009/3/layout/HorizontalOrganizationChart"/>
    <dgm:cxn modelId="{D78A053A-1FCB-9C49-BAC0-E9D3F60B4CFA}" type="presParOf" srcId="{54EC01DE-7EDA-C440-AF6D-0F8216B1F89F}" destId="{3E1A7C30-A516-E94E-9F37-090DA586D9AE}" srcOrd="1" destOrd="0" presId="urn:microsoft.com/office/officeart/2009/3/layout/HorizontalOrganizationChart"/>
    <dgm:cxn modelId="{E70B826E-D4A9-7F4C-8390-F3C0D3DB5140}" type="presParOf" srcId="{50124F5B-8487-DA41-B2AE-2714D15D0A02}" destId="{FB091D71-D3C7-5443-A015-E443807645F3}" srcOrd="1" destOrd="0" presId="urn:microsoft.com/office/officeart/2009/3/layout/HorizontalOrganizationChart"/>
    <dgm:cxn modelId="{99B87317-0FCC-9947-879A-041D940189E0}" type="presParOf" srcId="{50124F5B-8487-DA41-B2AE-2714D15D0A02}" destId="{578911C5-F59B-1E40-8454-BC99807FF715}" srcOrd="2" destOrd="0" presId="urn:microsoft.com/office/officeart/2009/3/layout/HorizontalOrganizationChart"/>
    <dgm:cxn modelId="{1517EC0C-41CC-1F48-AFB9-9DA4AABC050F}" type="presParOf" srcId="{C43551C8-7655-914C-A0A6-30685BAF2E0B}" destId="{0BD663A3-FFDB-AC45-839D-8C8AE2735F56}" srcOrd="2" destOrd="0" presId="urn:microsoft.com/office/officeart/2009/3/layout/HorizontalOrganizationChart"/>
    <dgm:cxn modelId="{382D097D-81CE-BA47-B968-D318B8DA4BB4}" type="presParOf" srcId="{C43551C8-7655-914C-A0A6-30685BAF2E0B}" destId="{C0E992AC-2CC5-EF4E-A331-20F5D391365E}" srcOrd="3" destOrd="0" presId="urn:microsoft.com/office/officeart/2009/3/layout/HorizontalOrganizationChart"/>
    <dgm:cxn modelId="{3EEFE4C9-9B26-F043-AB5E-7E09EC816320}" type="presParOf" srcId="{C0E992AC-2CC5-EF4E-A331-20F5D391365E}" destId="{844C4132-B819-9C47-B7DB-ACA7D7367BEF}" srcOrd="0" destOrd="0" presId="urn:microsoft.com/office/officeart/2009/3/layout/HorizontalOrganizationChart"/>
    <dgm:cxn modelId="{97FD3D83-1E0E-CA49-A82C-97A6453DF85F}" type="presParOf" srcId="{844C4132-B819-9C47-B7DB-ACA7D7367BEF}" destId="{978BEC2C-7EEE-B841-AF5A-D7463D967BE7}" srcOrd="0" destOrd="0" presId="urn:microsoft.com/office/officeart/2009/3/layout/HorizontalOrganizationChart"/>
    <dgm:cxn modelId="{5DEE0143-E778-6245-85A7-4C70F826A012}" type="presParOf" srcId="{844C4132-B819-9C47-B7DB-ACA7D7367BEF}" destId="{0A7ACC10-17CB-6C49-A187-25BB3ACF65F5}" srcOrd="1" destOrd="0" presId="urn:microsoft.com/office/officeart/2009/3/layout/HorizontalOrganizationChart"/>
    <dgm:cxn modelId="{25433D83-3A31-264E-9197-02C717EDF371}" type="presParOf" srcId="{C0E992AC-2CC5-EF4E-A331-20F5D391365E}" destId="{DE5C1A74-D4D8-B24E-B70C-86CE6DE8A0DA}" srcOrd="1" destOrd="0" presId="urn:microsoft.com/office/officeart/2009/3/layout/HorizontalOrganizationChart"/>
    <dgm:cxn modelId="{915073BC-73DC-2542-9F75-BFB441D8A1D8}" type="presParOf" srcId="{C0E992AC-2CC5-EF4E-A331-20F5D391365E}" destId="{2E0E5A5A-6B0E-F144-9644-F00C82058607}" srcOrd="2" destOrd="0" presId="urn:microsoft.com/office/officeart/2009/3/layout/HorizontalOrganizationChart"/>
    <dgm:cxn modelId="{3A8FD4FF-DE93-B24C-9848-B294CBA4BCE3}" type="presParOf" srcId="{C43551C8-7655-914C-A0A6-30685BAF2E0B}" destId="{1AFF1422-A898-9947-99A9-FCFAAFCDCF09}" srcOrd="4" destOrd="0" presId="urn:microsoft.com/office/officeart/2009/3/layout/HorizontalOrganizationChart"/>
    <dgm:cxn modelId="{A7CB62FE-A90D-D244-86A5-06700E9C9C15}" type="presParOf" srcId="{C43551C8-7655-914C-A0A6-30685BAF2E0B}" destId="{8680E147-7A6B-B64A-B681-8F7CF66572DE}" srcOrd="5" destOrd="0" presId="urn:microsoft.com/office/officeart/2009/3/layout/HorizontalOrganizationChart"/>
    <dgm:cxn modelId="{3C53C7C7-9982-2844-9FD2-8B6F378DEE79}" type="presParOf" srcId="{8680E147-7A6B-B64A-B681-8F7CF66572DE}" destId="{0A23F8E1-D9F1-134C-8446-AEDC51059922}" srcOrd="0" destOrd="0" presId="urn:microsoft.com/office/officeart/2009/3/layout/HorizontalOrganizationChart"/>
    <dgm:cxn modelId="{D7ABEC3F-31D8-EC40-9DB4-636A36D925EA}" type="presParOf" srcId="{0A23F8E1-D9F1-134C-8446-AEDC51059922}" destId="{5651EB30-3B1C-3047-A293-6D787BBD5215}" srcOrd="0" destOrd="0" presId="urn:microsoft.com/office/officeart/2009/3/layout/HorizontalOrganizationChart"/>
    <dgm:cxn modelId="{B9042E7E-74B4-A04A-94AB-3D7E8F99A620}" type="presParOf" srcId="{0A23F8E1-D9F1-134C-8446-AEDC51059922}" destId="{03864756-4526-6C43-9186-EBF978E74ECF}" srcOrd="1" destOrd="0" presId="urn:microsoft.com/office/officeart/2009/3/layout/HorizontalOrganizationChart"/>
    <dgm:cxn modelId="{3C666910-6266-5D4E-8656-A4224FA77B43}" type="presParOf" srcId="{8680E147-7A6B-B64A-B681-8F7CF66572DE}" destId="{387BCC94-E800-7548-BE91-B43C3BD89A61}" srcOrd="1" destOrd="0" presId="urn:microsoft.com/office/officeart/2009/3/layout/HorizontalOrganizationChart"/>
    <dgm:cxn modelId="{83C31FB8-1DD2-1D48-A76F-9BB4A9525FC7}" type="presParOf" srcId="{8680E147-7A6B-B64A-B681-8F7CF66572DE}" destId="{52C3211F-B314-E84C-848C-CD77DF66C7C7}" srcOrd="2" destOrd="0" presId="urn:microsoft.com/office/officeart/2009/3/layout/HorizontalOrganizationChart"/>
    <dgm:cxn modelId="{DA09D757-036B-F646-B22A-DBB1781064E2}" type="presParOf" srcId="{C43551C8-7655-914C-A0A6-30685BAF2E0B}" destId="{CD612196-AC4B-49C4-9FCF-C0220AF93D64}" srcOrd="6" destOrd="0" presId="urn:microsoft.com/office/officeart/2009/3/layout/HorizontalOrganizationChart"/>
    <dgm:cxn modelId="{3EA8329F-68EE-3F40-81BC-1BCFA9F8253A}" type="presParOf" srcId="{C43551C8-7655-914C-A0A6-30685BAF2E0B}" destId="{803B9156-5FB4-4CBE-BEA8-5BBA83C28B03}" srcOrd="7" destOrd="0" presId="urn:microsoft.com/office/officeart/2009/3/layout/HorizontalOrganizationChart"/>
    <dgm:cxn modelId="{52F4CCD0-E225-4946-A55D-6DDFA98E3CE5}" type="presParOf" srcId="{803B9156-5FB4-4CBE-BEA8-5BBA83C28B03}" destId="{890FB38E-7A44-4231-8628-0BE2E82B8908}" srcOrd="0" destOrd="0" presId="urn:microsoft.com/office/officeart/2009/3/layout/HorizontalOrganizationChart"/>
    <dgm:cxn modelId="{DE2D6375-6886-DA49-A4D2-46AB2DACFAA9}" type="presParOf" srcId="{890FB38E-7A44-4231-8628-0BE2E82B8908}" destId="{D09030EF-772C-49DD-8868-C535A690C4EB}" srcOrd="0" destOrd="0" presId="urn:microsoft.com/office/officeart/2009/3/layout/HorizontalOrganizationChart"/>
    <dgm:cxn modelId="{E9E6D465-26F4-854B-AA5D-D127879A974A}" type="presParOf" srcId="{890FB38E-7A44-4231-8628-0BE2E82B8908}" destId="{770F497A-D3A1-46DA-BA1C-6DF6E59535AE}" srcOrd="1" destOrd="0" presId="urn:microsoft.com/office/officeart/2009/3/layout/HorizontalOrganizationChart"/>
    <dgm:cxn modelId="{66B2F7DF-A452-3243-A56C-3BFA0ED0B80A}" type="presParOf" srcId="{803B9156-5FB4-4CBE-BEA8-5BBA83C28B03}" destId="{A1D1E50E-A762-4B83-834C-C596BFFC9C8A}" srcOrd="1" destOrd="0" presId="urn:microsoft.com/office/officeart/2009/3/layout/HorizontalOrganizationChart"/>
    <dgm:cxn modelId="{44F2FAFE-7734-8042-9DE0-7747FC256C25}" type="presParOf" srcId="{803B9156-5FB4-4CBE-BEA8-5BBA83C28B03}" destId="{945E3C4B-DEDA-4ECD-BCC0-C28F17C381A1}" srcOrd="2" destOrd="0" presId="urn:microsoft.com/office/officeart/2009/3/layout/HorizontalOrganizationChart"/>
    <dgm:cxn modelId="{3ABAF811-F54A-DC4E-B41D-2E0964303B90}" type="presParOf" srcId="{C43551C8-7655-914C-A0A6-30685BAF2E0B}" destId="{4427BE02-935F-479B-8394-6109420D2177}" srcOrd="8" destOrd="0" presId="urn:microsoft.com/office/officeart/2009/3/layout/HorizontalOrganizationChart"/>
    <dgm:cxn modelId="{3F9F28B8-FC1C-B841-ADE5-CC97D244308A}" type="presParOf" srcId="{C43551C8-7655-914C-A0A6-30685BAF2E0B}" destId="{F87A1B08-8EE3-45E8-84CC-504A98E7B609}" srcOrd="9" destOrd="0" presId="urn:microsoft.com/office/officeart/2009/3/layout/HorizontalOrganizationChart"/>
    <dgm:cxn modelId="{E28AA5B1-67E2-994E-8CEA-5A6F2A192150}" type="presParOf" srcId="{F87A1B08-8EE3-45E8-84CC-504A98E7B609}" destId="{1610C8C9-A4F1-4FDC-A1F8-EBB8190298AD}" srcOrd="0" destOrd="0" presId="urn:microsoft.com/office/officeart/2009/3/layout/HorizontalOrganizationChart"/>
    <dgm:cxn modelId="{86D8C8E8-7782-4D48-A958-58D86C9F22C4}" type="presParOf" srcId="{1610C8C9-A4F1-4FDC-A1F8-EBB8190298AD}" destId="{3D4F134C-D3FB-4C40-ADF6-256F3DA1ABF9}" srcOrd="0" destOrd="0" presId="urn:microsoft.com/office/officeart/2009/3/layout/HorizontalOrganizationChart"/>
    <dgm:cxn modelId="{211C9B4B-3BAC-FF40-B0AD-6B5F077C74D3}" type="presParOf" srcId="{1610C8C9-A4F1-4FDC-A1F8-EBB8190298AD}" destId="{3349E41B-D626-412B-A862-3F176F0535F9}" srcOrd="1" destOrd="0" presId="urn:microsoft.com/office/officeart/2009/3/layout/HorizontalOrganizationChart"/>
    <dgm:cxn modelId="{F5787EFE-61D4-FB43-ACF5-4DE81ABA984C}" type="presParOf" srcId="{F87A1B08-8EE3-45E8-84CC-504A98E7B609}" destId="{4D4C2413-9BBC-44A5-8039-36E12DBDAEBA}" srcOrd="1" destOrd="0" presId="urn:microsoft.com/office/officeart/2009/3/layout/HorizontalOrganizationChart"/>
    <dgm:cxn modelId="{D2C37126-398B-354E-9F7B-8810E0380FC5}" type="presParOf" srcId="{F87A1B08-8EE3-45E8-84CC-504A98E7B609}" destId="{949544AD-8B4C-4091-84D9-50C852C0C54F}" srcOrd="2" destOrd="0" presId="urn:microsoft.com/office/officeart/2009/3/layout/HorizontalOrganizationChart"/>
    <dgm:cxn modelId="{ACAA4157-A354-3A48-9A89-F907F16E29E2}" type="presParOf" srcId="{C43551C8-7655-914C-A0A6-30685BAF2E0B}" destId="{5A81EFFF-AB24-499A-9FA4-2069F676D58D}" srcOrd="10" destOrd="0" presId="urn:microsoft.com/office/officeart/2009/3/layout/HorizontalOrganizationChart"/>
    <dgm:cxn modelId="{18EF7906-5AEE-2F49-B8EB-6F723CFCD0DD}" type="presParOf" srcId="{C43551C8-7655-914C-A0A6-30685BAF2E0B}" destId="{567E3B6F-012E-4700-B86B-C9E8320BC137}" srcOrd="11" destOrd="0" presId="urn:microsoft.com/office/officeart/2009/3/layout/HorizontalOrganizationChart"/>
    <dgm:cxn modelId="{10F83256-61C2-2743-BA3D-90977BF32D26}" type="presParOf" srcId="{567E3B6F-012E-4700-B86B-C9E8320BC137}" destId="{55ACE4ED-B32C-4ABE-A05F-01058A4B0030}" srcOrd="0" destOrd="0" presId="urn:microsoft.com/office/officeart/2009/3/layout/HorizontalOrganizationChart"/>
    <dgm:cxn modelId="{C30DBD4C-D298-6348-BE6F-BF1DA023DB88}" type="presParOf" srcId="{55ACE4ED-B32C-4ABE-A05F-01058A4B0030}" destId="{50021731-EDBA-4123-84A3-22904828295C}" srcOrd="0" destOrd="0" presId="urn:microsoft.com/office/officeart/2009/3/layout/HorizontalOrganizationChart"/>
    <dgm:cxn modelId="{60885581-D7C2-5347-A878-DBF62C3FC819}" type="presParOf" srcId="{55ACE4ED-B32C-4ABE-A05F-01058A4B0030}" destId="{E2753D5A-0492-4779-A79A-DE3597903B79}" srcOrd="1" destOrd="0" presId="urn:microsoft.com/office/officeart/2009/3/layout/HorizontalOrganizationChart"/>
    <dgm:cxn modelId="{DA07F0FB-FA31-6B4B-93BB-6B0CF7A67310}" type="presParOf" srcId="{567E3B6F-012E-4700-B86B-C9E8320BC137}" destId="{0B8D4281-FB96-43C3-B570-AA4BA48BC00F}" srcOrd="1" destOrd="0" presId="urn:microsoft.com/office/officeart/2009/3/layout/HorizontalOrganizationChart"/>
    <dgm:cxn modelId="{C8535852-D0E6-AD41-A233-41F9AD4C69C2}" type="presParOf" srcId="{567E3B6F-012E-4700-B86B-C9E8320BC137}" destId="{DFDBF87F-4D6B-478B-B2AE-4532DD6EEC9F}" srcOrd="2" destOrd="0" presId="urn:microsoft.com/office/officeart/2009/3/layout/HorizontalOrganizationChart"/>
    <dgm:cxn modelId="{EA916786-901F-4A48-8373-474374807E70}" type="presParOf" srcId="{C43551C8-7655-914C-A0A6-30685BAF2E0B}" destId="{D263BE3C-EEC9-4A35-8CC9-4B6DB14A8FC8}" srcOrd="12" destOrd="0" presId="urn:microsoft.com/office/officeart/2009/3/layout/HorizontalOrganizationChart"/>
    <dgm:cxn modelId="{C1F63EF2-7703-4C49-8BBE-2C27F3E48AD0}" type="presParOf" srcId="{C43551C8-7655-914C-A0A6-30685BAF2E0B}" destId="{61B3C030-2BE0-45EC-B506-D6D493739389}" srcOrd="13" destOrd="0" presId="urn:microsoft.com/office/officeart/2009/3/layout/HorizontalOrganizationChart"/>
    <dgm:cxn modelId="{EB0CFABA-0884-914F-B053-EB3C3B21D68F}" type="presParOf" srcId="{61B3C030-2BE0-45EC-B506-D6D493739389}" destId="{17C635AD-5DF3-40BA-B007-3D66CAF97277}" srcOrd="0" destOrd="0" presId="urn:microsoft.com/office/officeart/2009/3/layout/HorizontalOrganizationChart"/>
    <dgm:cxn modelId="{D43F9373-DFE3-FF45-B972-763877B1DED2}" type="presParOf" srcId="{17C635AD-5DF3-40BA-B007-3D66CAF97277}" destId="{36147EB6-2645-4435-94B2-CD041C7D488F}" srcOrd="0" destOrd="0" presId="urn:microsoft.com/office/officeart/2009/3/layout/HorizontalOrganizationChart"/>
    <dgm:cxn modelId="{00E05A65-7B58-DC48-BC33-66FCE455D962}" type="presParOf" srcId="{17C635AD-5DF3-40BA-B007-3D66CAF97277}" destId="{2472E0DE-A3B0-46F5-8809-86055A19A465}" srcOrd="1" destOrd="0" presId="urn:microsoft.com/office/officeart/2009/3/layout/HorizontalOrganizationChart"/>
    <dgm:cxn modelId="{BE36A2F3-8857-F54A-AC9C-4EEC5DEDDDAD}" type="presParOf" srcId="{61B3C030-2BE0-45EC-B506-D6D493739389}" destId="{8A9AE296-9B90-429B-9CE3-7682505CF75D}" srcOrd="1" destOrd="0" presId="urn:microsoft.com/office/officeart/2009/3/layout/HorizontalOrganizationChart"/>
    <dgm:cxn modelId="{E9C81147-DD08-8D46-AA8A-A3CAC35DE329}" type="presParOf" srcId="{61B3C030-2BE0-45EC-B506-D6D493739389}" destId="{E402D980-5A7F-4B89-9DEA-9697BC9F7E1D}" srcOrd="2" destOrd="0" presId="urn:microsoft.com/office/officeart/2009/3/layout/HorizontalOrganizationChart"/>
    <dgm:cxn modelId="{0849B39D-5D97-CC41-93E4-85D68780B986}" type="presParOf" srcId="{C43551C8-7655-914C-A0A6-30685BAF2E0B}" destId="{F46C5183-1A0B-4244-AE23-D2AB37385C9C}" srcOrd="14" destOrd="0" presId="urn:microsoft.com/office/officeart/2009/3/layout/HorizontalOrganizationChart"/>
    <dgm:cxn modelId="{467BC889-E199-D148-993D-126CDEF99922}" type="presParOf" srcId="{C43551C8-7655-914C-A0A6-30685BAF2E0B}" destId="{2B575AA4-BB86-4A72-ACB0-8D6C35FE670A}" srcOrd="15" destOrd="0" presId="urn:microsoft.com/office/officeart/2009/3/layout/HorizontalOrganizationChart"/>
    <dgm:cxn modelId="{6C9320DC-5ED5-9A4C-A2BE-C7C6E15162E3}" type="presParOf" srcId="{2B575AA4-BB86-4A72-ACB0-8D6C35FE670A}" destId="{F10FAF9A-3D21-4320-A490-04371F6C2982}" srcOrd="0" destOrd="0" presId="urn:microsoft.com/office/officeart/2009/3/layout/HorizontalOrganizationChart"/>
    <dgm:cxn modelId="{06DB67C8-E917-AA45-8749-1C35A5A4C1F4}" type="presParOf" srcId="{F10FAF9A-3D21-4320-A490-04371F6C2982}" destId="{BDCF2801-10CA-4CE7-BC2B-0EC9DD272653}" srcOrd="0" destOrd="0" presId="urn:microsoft.com/office/officeart/2009/3/layout/HorizontalOrganizationChart"/>
    <dgm:cxn modelId="{CA6C9BD9-755F-8447-BD86-9BA16C941C1E}" type="presParOf" srcId="{F10FAF9A-3D21-4320-A490-04371F6C2982}" destId="{618C30F2-A65D-41F8-BE75-BE13EE69371A}" srcOrd="1" destOrd="0" presId="urn:microsoft.com/office/officeart/2009/3/layout/HorizontalOrganizationChart"/>
    <dgm:cxn modelId="{0258FE19-9BE2-C64C-888B-AF78CC1CD4EB}" type="presParOf" srcId="{2B575AA4-BB86-4A72-ACB0-8D6C35FE670A}" destId="{0E64DEE5-93EC-479D-872E-1E928D7A5A0B}" srcOrd="1" destOrd="0" presId="urn:microsoft.com/office/officeart/2009/3/layout/HorizontalOrganizationChart"/>
    <dgm:cxn modelId="{B71072DE-A951-3E4F-B632-170BBCE19AAF}" type="presParOf" srcId="{2B575AA4-BB86-4A72-ACB0-8D6C35FE670A}" destId="{9CE188A8-0869-45F6-8D7D-5A3FCED4D120}" srcOrd="2" destOrd="0" presId="urn:microsoft.com/office/officeart/2009/3/layout/HorizontalOrganizationChart"/>
    <dgm:cxn modelId="{111F8DE7-26D9-E34D-BA0D-DDD68234AF45}" type="presParOf" srcId="{7C16A9C1-F4DE-B843-A3CD-77EC4DA4CCB2}" destId="{4F20D5B3-43CB-AE43-B149-A7CD799FA0DD}" srcOrd="2" destOrd="0" presId="urn:microsoft.com/office/officeart/2009/3/layout/HorizontalOrganizationChar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6B948773-4D70-6B45-90A5-B5A37345EF75}" type="doc">
      <dgm:prSet loTypeId="urn:microsoft.com/office/officeart/2009/3/layout/HorizontalOrganizationChart" loCatId="" qsTypeId="urn:microsoft.com/office/officeart/2005/8/quickstyle/simple4" qsCatId="simple" csTypeId="urn:microsoft.com/office/officeart/2005/8/colors/accent1_2" csCatId="accent1" phldr="1"/>
      <dgm:spPr/>
      <dgm:t>
        <a:bodyPr/>
        <a:lstStyle/>
        <a:p>
          <a:endParaRPr lang="it-IT"/>
        </a:p>
      </dgm:t>
    </dgm:pt>
    <dgm:pt modelId="{F2D12146-0E81-DC48-9730-2F2897703F07}">
      <dgm:prSet custT="1"/>
      <dgm:spPr/>
      <dgm:t>
        <a:bodyPr/>
        <a:lstStyle/>
        <a:p>
          <a:r>
            <a:rPr lang="it-IT" sz="1800" i="0" smtClean="0">
              <a:solidFill>
                <a:srgbClr val="FFFFFF"/>
              </a:solidFill>
            </a:rPr>
            <a:t>Raccolta fondi</a:t>
          </a:r>
          <a:endParaRPr lang="it-IT" sz="1800" dirty="0"/>
        </a:p>
      </dgm:t>
    </dgm:pt>
    <dgm:pt modelId="{A24CBD5B-D998-A949-8D1E-7094FE980981}" type="parTrans" cxnId="{5EBB3D53-710D-6449-9569-4D8BF503A222}">
      <dgm:prSet/>
      <dgm:spPr/>
      <dgm:t>
        <a:bodyPr/>
        <a:lstStyle/>
        <a:p>
          <a:endParaRPr lang="it-IT"/>
        </a:p>
      </dgm:t>
    </dgm:pt>
    <dgm:pt modelId="{0D09ECC1-9C54-204B-919F-3C1C87965BB3}" type="sibTrans" cxnId="{5EBB3D53-710D-6449-9569-4D8BF503A222}">
      <dgm:prSet/>
      <dgm:spPr/>
      <dgm:t>
        <a:bodyPr/>
        <a:lstStyle/>
        <a:p>
          <a:endParaRPr lang="it-IT"/>
        </a:p>
      </dgm:t>
    </dgm:pt>
    <dgm:pt modelId="{6261297A-21B7-9F45-AEC0-DDA71783FDD8}">
      <dgm:prSet custT="1"/>
      <dgm:spPr/>
      <dgm:t>
        <a:bodyPr/>
        <a:lstStyle/>
        <a:p>
          <a:r>
            <a:rPr lang="it-IT" sz="1800" i="0" dirty="0" smtClean="0">
              <a:solidFill>
                <a:schemeClr val="bg1"/>
              </a:solidFill>
            </a:rPr>
            <a:t>Attività di interesse generale</a:t>
          </a:r>
          <a:endParaRPr lang="it-IT" sz="1800" dirty="0"/>
        </a:p>
      </dgm:t>
    </dgm:pt>
    <dgm:pt modelId="{198DFA21-1CB9-6F42-B838-5FA34D518969}" type="parTrans" cxnId="{11432E60-7DBE-1A49-A1FE-193477125E4E}">
      <dgm:prSet/>
      <dgm:spPr/>
      <dgm:t>
        <a:bodyPr/>
        <a:lstStyle/>
        <a:p>
          <a:endParaRPr lang="it-IT"/>
        </a:p>
      </dgm:t>
    </dgm:pt>
    <dgm:pt modelId="{EADFA249-25A5-FF47-A356-C919CC501AF0}" type="sibTrans" cxnId="{11432E60-7DBE-1A49-A1FE-193477125E4E}">
      <dgm:prSet/>
      <dgm:spPr/>
      <dgm:t>
        <a:bodyPr/>
        <a:lstStyle/>
        <a:p>
          <a:endParaRPr lang="it-IT"/>
        </a:p>
      </dgm:t>
    </dgm:pt>
    <dgm:pt modelId="{E867C6BF-47D0-1A4A-BFC6-18795E75AB40}">
      <dgm:prSet custT="1"/>
      <dgm:spPr/>
      <dgm:t>
        <a:bodyPr/>
        <a:lstStyle/>
        <a:p>
          <a:r>
            <a:rPr lang="it-IT" sz="1800" i="0" dirty="0" smtClean="0">
              <a:solidFill>
                <a:schemeClr val="bg1"/>
              </a:solidFill>
            </a:rPr>
            <a:t>Attività diverse</a:t>
          </a:r>
          <a:endParaRPr lang="it-IT" sz="1800" dirty="0"/>
        </a:p>
      </dgm:t>
    </dgm:pt>
    <dgm:pt modelId="{37A8B02B-C968-1C44-929D-CCFE6F827963}" type="sibTrans" cxnId="{844D6A01-E9A1-ED40-BB66-551CD728F491}">
      <dgm:prSet/>
      <dgm:spPr/>
      <dgm:t>
        <a:bodyPr/>
        <a:lstStyle/>
        <a:p>
          <a:endParaRPr lang="it-IT"/>
        </a:p>
      </dgm:t>
    </dgm:pt>
    <dgm:pt modelId="{0DA244B2-CB12-0B4D-9026-9F4B19A2FDA2}" type="parTrans" cxnId="{844D6A01-E9A1-ED40-BB66-551CD728F491}">
      <dgm:prSet/>
      <dgm:spPr/>
      <dgm:t>
        <a:bodyPr/>
        <a:lstStyle/>
        <a:p>
          <a:endParaRPr lang="it-IT"/>
        </a:p>
      </dgm:t>
    </dgm:pt>
    <dgm:pt modelId="{AA8702F5-385D-E340-9484-7F90B7A9638A}" type="pres">
      <dgm:prSet presAssocID="{6B948773-4D70-6B45-90A5-B5A37345EF75}" presName="hierChild1" presStyleCnt="0">
        <dgm:presLayoutVars>
          <dgm:orgChart val="1"/>
          <dgm:chPref val="1"/>
          <dgm:dir/>
          <dgm:animOne val="branch"/>
          <dgm:animLvl val="lvl"/>
          <dgm:resizeHandles/>
        </dgm:presLayoutVars>
      </dgm:prSet>
      <dgm:spPr/>
      <dgm:t>
        <a:bodyPr/>
        <a:lstStyle/>
        <a:p>
          <a:endParaRPr lang="it-IT"/>
        </a:p>
      </dgm:t>
    </dgm:pt>
    <dgm:pt modelId="{3D407939-83A4-FC41-942A-EEC5BCD5780C}" type="pres">
      <dgm:prSet presAssocID="{6261297A-21B7-9F45-AEC0-DDA71783FDD8}" presName="hierRoot1" presStyleCnt="0">
        <dgm:presLayoutVars>
          <dgm:hierBranch val="init"/>
        </dgm:presLayoutVars>
      </dgm:prSet>
      <dgm:spPr/>
    </dgm:pt>
    <dgm:pt modelId="{0272BE3E-4DE1-F54C-95E9-E740D81ECE67}" type="pres">
      <dgm:prSet presAssocID="{6261297A-21B7-9F45-AEC0-DDA71783FDD8}" presName="rootComposite1" presStyleCnt="0"/>
      <dgm:spPr/>
    </dgm:pt>
    <dgm:pt modelId="{D6FF193C-52E0-2A47-BDC0-60771467F03E}" type="pres">
      <dgm:prSet presAssocID="{6261297A-21B7-9F45-AEC0-DDA71783FDD8}" presName="rootText1" presStyleLbl="node0" presStyleIdx="0" presStyleCnt="3" custScaleX="242009">
        <dgm:presLayoutVars>
          <dgm:chPref val="3"/>
        </dgm:presLayoutVars>
      </dgm:prSet>
      <dgm:spPr/>
      <dgm:t>
        <a:bodyPr/>
        <a:lstStyle/>
        <a:p>
          <a:endParaRPr lang="it-IT"/>
        </a:p>
      </dgm:t>
    </dgm:pt>
    <dgm:pt modelId="{9D32E9FB-2BC1-BF49-B167-B5DDE19F83DE}" type="pres">
      <dgm:prSet presAssocID="{6261297A-21B7-9F45-AEC0-DDA71783FDD8}" presName="rootConnector1" presStyleLbl="node1" presStyleIdx="0" presStyleCnt="0"/>
      <dgm:spPr/>
      <dgm:t>
        <a:bodyPr/>
        <a:lstStyle/>
        <a:p>
          <a:endParaRPr lang="it-IT"/>
        </a:p>
      </dgm:t>
    </dgm:pt>
    <dgm:pt modelId="{D5E47BD3-CEFC-AA43-9C53-55365F88B5C7}" type="pres">
      <dgm:prSet presAssocID="{6261297A-21B7-9F45-AEC0-DDA71783FDD8}" presName="hierChild2" presStyleCnt="0"/>
      <dgm:spPr/>
    </dgm:pt>
    <dgm:pt modelId="{B89C4577-CAC6-BF46-9F6D-D8081DDF1CB6}" type="pres">
      <dgm:prSet presAssocID="{6261297A-21B7-9F45-AEC0-DDA71783FDD8}" presName="hierChild3" presStyleCnt="0"/>
      <dgm:spPr/>
    </dgm:pt>
    <dgm:pt modelId="{9F8BB10D-430F-FC45-A69A-529A51ED506D}" type="pres">
      <dgm:prSet presAssocID="{E867C6BF-47D0-1A4A-BFC6-18795E75AB40}" presName="hierRoot1" presStyleCnt="0">
        <dgm:presLayoutVars>
          <dgm:hierBranch val="init"/>
        </dgm:presLayoutVars>
      </dgm:prSet>
      <dgm:spPr/>
    </dgm:pt>
    <dgm:pt modelId="{027E6269-A9E4-D444-9EC9-AC61F85E9941}" type="pres">
      <dgm:prSet presAssocID="{E867C6BF-47D0-1A4A-BFC6-18795E75AB40}" presName="rootComposite1" presStyleCnt="0"/>
      <dgm:spPr/>
    </dgm:pt>
    <dgm:pt modelId="{CA156EBC-F299-5B46-9806-F4F074421982}" type="pres">
      <dgm:prSet presAssocID="{E867C6BF-47D0-1A4A-BFC6-18795E75AB40}" presName="rootText1" presStyleLbl="node0" presStyleIdx="1" presStyleCnt="3" custScaleX="242009">
        <dgm:presLayoutVars>
          <dgm:chPref val="3"/>
        </dgm:presLayoutVars>
      </dgm:prSet>
      <dgm:spPr/>
      <dgm:t>
        <a:bodyPr/>
        <a:lstStyle/>
        <a:p>
          <a:endParaRPr lang="it-IT"/>
        </a:p>
      </dgm:t>
    </dgm:pt>
    <dgm:pt modelId="{566A0D65-8234-1748-A4B7-9A379DBA466B}" type="pres">
      <dgm:prSet presAssocID="{E867C6BF-47D0-1A4A-BFC6-18795E75AB40}" presName="rootConnector1" presStyleLbl="node1" presStyleIdx="0" presStyleCnt="0"/>
      <dgm:spPr/>
      <dgm:t>
        <a:bodyPr/>
        <a:lstStyle/>
        <a:p>
          <a:endParaRPr lang="it-IT"/>
        </a:p>
      </dgm:t>
    </dgm:pt>
    <dgm:pt modelId="{9D1684C3-3BB8-7947-9A58-2AD8424F376D}" type="pres">
      <dgm:prSet presAssocID="{E867C6BF-47D0-1A4A-BFC6-18795E75AB40}" presName="hierChild2" presStyleCnt="0"/>
      <dgm:spPr/>
    </dgm:pt>
    <dgm:pt modelId="{519E892E-AE65-3940-91A5-0D0541F7ED86}" type="pres">
      <dgm:prSet presAssocID="{E867C6BF-47D0-1A4A-BFC6-18795E75AB40}" presName="hierChild3" presStyleCnt="0"/>
      <dgm:spPr/>
    </dgm:pt>
    <dgm:pt modelId="{BDEC49EC-2F16-0746-8A2B-E3B1CD7CDAFF}" type="pres">
      <dgm:prSet presAssocID="{F2D12146-0E81-DC48-9730-2F2897703F07}" presName="hierRoot1" presStyleCnt="0">
        <dgm:presLayoutVars>
          <dgm:hierBranch val="init"/>
        </dgm:presLayoutVars>
      </dgm:prSet>
      <dgm:spPr/>
    </dgm:pt>
    <dgm:pt modelId="{EFDD5334-D15E-A943-B9D7-47DAA6ACC87B}" type="pres">
      <dgm:prSet presAssocID="{F2D12146-0E81-DC48-9730-2F2897703F07}" presName="rootComposite1" presStyleCnt="0"/>
      <dgm:spPr/>
    </dgm:pt>
    <dgm:pt modelId="{D219BEF8-D5A7-4649-8847-7DF2FA5520B2}" type="pres">
      <dgm:prSet presAssocID="{F2D12146-0E81-DC48-9730-2F2897703F07}" presName="rootText1" presStyleLbl="node0" presStyleIdx="2" presStyleCnt="3" custScaleX="241652">
        <dgm:presLayoutVars>
          <dgm:chPref val="3"/>
        </dgm:presLayoutVars>
      </dgm:prSet>
      <dgm:spPr/>
      <dgm:t>
        <a:bodyPr/>
        <a:lstStyle/>
        <a:p>
          <a:endParaRPr lang="it-IT"/>
        </a:p>
      </dgm:t>
    </dgm:pt>
    <dgm:pt modelId="{D2C8809E-F52C-9943-8F76-66BB15B76843}" type="pres">
      <dgm:prSet presAssocID="{F2D12146-0E81-DC48-9730-2F2897703F07}" presName="rootConnector1" presStyleLbl="node1" presStyleIdx="0" presStyleCnt="0"/>
      <dgm:spPr/>
      <dgm:t>
        <a:bodyPr/>
        <a:lstStyle/>
        <a:p>
          <a:endParaRPr lang="it-IT"/>
        </a:p>
      </dgm:t>
    </dgm:pt>
    <dgm:pt modelId="{5BF62005-1724-7849-B559-B26E3148F47D}" type="pres">
      <dgm:prSet presAssocID="{F2D12146-0E81-DC48-9730-2F2897703F07}" presName="hierChild2" presStyleCnt="0"/>
      <dgm:spPr/>
    </dgm:pt>
    <dgm:pt modelId="{8BAD11D1-18BC-214F-AEFE-CC0AFCF84A54}" type="pres">
      <dgm:prSet presAssocID="{F2D12146-0E81-DC48-9730-2F2897703F07}" presName="hierChild3" presStyleCnt="0"/>
      <dgm:spPr/>
    </dgm:pt>
  </dgm:ptLst>
  <dgm:cxnLst>
    <dgm:cxn modelId="{37387EA7-3367-9440-AA27-FFB1708E2FB8}" type="presOf" srcId="{F2D12146-0E81-DC48-9730-2F2897703F07}" destId="{D219BEF8-D5A7-4649-8847-7DF2FA5520B2}" srcOrd="0" destOrd="0" presId="urn:microsoft.com/office/officeart/2009/3/layout/HorizontalOrganizationChart"/>
    <dgm:cxn modelId="{5EBB3D53-710D-6449-9569-4D8BF503A222}" srcId="{6B948773-4D70-6B45-90A5-B5A37345EF75}" destId="{F2D12146-0E81-DC48-9730-2F2897703F07}" srcOrd="2" destOrd="0" parTransId="{A24CBD5B-D998-A949-8D1E-7094FE980981}" sibTransId="{0D09ECC1-9C54-204B-919F-3C1C87965BB3}"/>
    <dgm:cxn modelId="{D50EC974-707E-8748-B45F-89FF0EF888F3}" type="presOf" srcId="{6261297A-21B7-9F45-AEC0-DDA71783FDD8}" destId="{9D32E9FB-2BC1-BF49-B167-B5DDE19F83DE}" srcOrd="1" destOrd="0" presId="urn:microsoft.com/office/officeart/2009/3/layout/HorizontalOrganizationChart"/>
    <dgm:cxn modelId="{11432E60-7DBE-1A49-A1FE-193477125E4E}" srcId="{6B948773-4D70-6B45-90A5-B5A37345EF75}" destId="{6261297A-21B7-9F45-AEC0-DDA71783FDD8}" srcOrd="0" destOrd="0" parTransId="{198DFA21-1CB9-6F42-B838-5FA34D518969}" sibTransId="{EADFA249-25A5-FF47-A356-C919CC501AF0}"/>
    <dgm:cxn modelId="{9403F1A3-1233-1F45-8476-2CDB5B8F072F}" type="presOf" srcId="{F2D12146-0E81-DC48-9730-2F2897703F07}" destId="{D2C8809E-F52C-9943-8F76-66BB15B76843}" srcOrd="1" destOrd="0" presId="urn:microsoft.com/office/officeart/2009/3/layout/HorizontalOrganizationChart"/>
    <dgm:cxn modelId="{0A3390BC-3753-924E-BE4B-881382ECDD87}" type="presOf" srcId="{E867C6BF-47D0-1A4A-BFC6-18795E75AB40}" destId="{566A0D65-8234-1748-A4B7-9A379DBA466B}" srcOrd="1" destOrd="0" presId="urn:microsoft.com/office/officeart/2009/3/layout/HorizontalOrganizationChart"/>
    <dgm:cxn modelId="{027C23AE-EA18-3142-96A9-F9D647DFF149}" type="presOf" srcId="{6261297A-21B7-9F45-AEC0-DDA71783FDD8}" destId="{D6FF193C-52E0-2A47-BDC0-60771467F03E}" srcOrd="0" destOrd="0" presId="urn:microsoft.com/office/officeart/2009/3/layout/HorizontalOrganizationChart"/>
    <dgm:cxn modelId="{A8A2335C-1E35-DE4E-9B83-2F05B7E5CE66}" type="presOf" srcId="{E867C6BF-47D0-1A4A-BFC6-18795E75AB40}" destId="{CA156EBC-F299-5B46-9806-F4F074421982}" srcOrd="0" destOrd="0" presId="urn:microsoft.com/office/officeart/2009/3/layout/HorizontalOrganizationChart"/>
    <dgm:cxn modelId="{9A3E5263-9EB3-5F4F-8FC1-11F1FF05B402}" type="presOf" srcId="{6B948773-4D70-6B45-90A5-B5A37345EF75}" destId="{AA8702F5-385D-E340-9484-7F90B7A9638A}" srcOrd="0" destOrd="0" presId="urn:microsoft.com/office/officeart/2009/3/layout/HorizontalOrganizationChart"/>
    <dgm:cxn modelId="{844D6A01-E9A1-ED40-BB66-551CD728F491}" srcId="{6B948773-4D70-6B45-90A5-B5A37345EF75}" destId="{E867C6BF-47D0-1A4A-BFC6-18795E75AB40}" srcOrd="1" destOrd="0" parTransId="{0DA244B2-CB12-0B4D-9026-9F4B19A2FDA2}" sibTransId="{37A8B02B-C968-1C44-929D-CCFE6F827963}"/>
    <dgm:cxn modelId="{B105C237-40EB-9C4D-98DF-4E984DF8D6C4}" type="presParOf" srcId="{AA8702F5-385D-E340-9484-7F90B7A9638A}" destId="{3D407939-83A4-FC41-942A-EEC5BCD5780C}" srcOrd="0" destOrd="0" presId="urn:microsoft.com/office/officeart/2009/3/layout/HorizontalOrganizationChart"/>
    <dgm:cxn modelId="{09AF3241-3C89-7E4E-978C-F3725484EF08}" type="presParOf" srcId="{3D407939-83A4-FC41-942A-EEC5BCD5780C}" destId="{0272BE3E-4DE1-F54C-95E9-E740D81ECE67}" srcOrd="0" destOrd="0" presId="urn:microsoft.com/office/officeart/2009/3/layout/HorizontalOrganizationChart"/>
    <dgm:cxn modelId="{A630C6CB-4091-5646-B5C5-35FCEAA262EB}" type="presParOf" srcId="{0272BE3E-4DE1-F54C-95E9-E740D81ECE67}" destId="{D6FF193C-52E0-2A47-BDC0-60771467F03E}" srcOrd="0" destOrd="0" presId="urn:microsoft.com/office/officeart/2009/3/layout/HorizontalOrganizationChart"/>
    <dgm:cxn modelId="{07B19509-6C72-4E49-914F-025B6C39678B}" type="presParOf" srcId="{0272BE3E-4DE1-F54C-95E9-E740D81ECE67}" destId="{9D32E9FB-2BC1-BF49-B167-B5DDE19F83DE}" srcOrd="1" destOrd="0" presId="urn:microsoft.com/office/officeart/2009/3/layout/HorizontalOrganizationChart"/>
    <dgm:cxn modelId="{2D7A119E-2FF1-BD4E-8E46-E6D6405CEBE4}" type="presParOf" srcId="{3D407939-83A4-FC41-942A-EEC5BCD5780C}" destId="{D5E47BD3-CEFC-AA43-9C53-55365F88B5C7}" srcOrd="1" destOrd="0" presId="urn:microsoft.com/office/officeart/2009/3/layout/HorizontalOrganizationChart"/>
    <dgm:cxn modelId="{698847B0-02F5-2C4E-86D7-03A6578D10E4}" type="presParOf" srcId="{3D407939-83A4-FC41-942A-EEC5BCD5780C}" destId="{B89C4577-CAC6-BF46-9F6D-D8081DDF1CB6}" srcOrd="2" destOrd="0" presId="urn:microsoft.com/office/officeart/2009/3/layout/HorizontalOrganizationChart"/>
    <dgm:cxn modelId="{1712687F-4C4F-B74B-BE4A-568F70CC7D60}" type="presParOf" srcId="{AA8702F5-385D-E340-9484-7F90B7A9638A}" destId="{9F8BB10D-430F-FC45-A69A-529A51ED506D}" srcOrd="1" destOrd="0" presId="urn:microsoft.com/office/officeart/2009/3/layout/HorizontalOrganizationChart"/>
    <dgm:cxn modelId="{F61BB9A0-F7BE-A046-BFF3-A86983100DE8}" type="presParOf" srcId="{9F8BB10D-430F-FC45-A69A-529A51ED506D}" destId="{027E6269-A9E4-D444-9EC9-AC61F85E9941}" srcOrd="0" destOrd="0" presId="urn:microsoft.com/office/officeart/2009/3/layout/HorizontalOrganizationChart"/>
    <dgm:cxn modelId="{FD2F88A5-3BC9-DD43-AAF8-B2E0EB33FB0D}" type="presParOf" srcId="{027E6269-A9E4-D444-9EC9-AC61F85E9941}" destId="{CA156EBC-F299-5B46-9806-F4F074421982}" srcOrd="0" destOrd="0" presId="urn:microsoft.com/office/officeart/2009/3/layout/HorizontalOrganizationChart"/>
    <dgm:cxn modelId="{8D8FD026-A452-5C4B-8EBD-724F2BEB77C9}" type="presParOf" srcId="{027E6269-A9E4-D444-9EC9-AC61F85E9941}" destId="{566A0D65-8234-1748-A4B7-9A379DBA466B}" srcOrd="1" destOrd="0" presId="urn:microsoft.com/office/officeart/2009/3/layout/HorizontalOrganizationChart"/>
    <dgm:cxn modelId="{28FC2429-0498-434C-8B36-1990E5B18547}" type="presParOf" srcId="{9F8BB10D-430F-FC45-A69A-529A51ED506D}" destId="{9D1684C3-3BB8-7947-9A58-2AD8424F376D}" srcOrd="1" destOrd="0" presId="urn:microsoft.com/office/officeart/2009/3/layout/HorizontalOrganizationChart"/>
    <dgm:cxn modelId="{488F805E-67EB-9641-BE96-A224D6A7A0BF}" type="presParOf" srcId="{9F8BB10D-430F-FC45-A69A-529A51ED506D}" destId="{519E892E-AE65-3940-91A5-0D0541F7ED86}" srcOrd="2" destOrd="0" presId="urn:microsoft.com/office/officeart/2009/3/layout/HorizontalOrganizationChart"/>
    <dgm:cxn modelId="{CD4448C6-33A8-1B4A-8B9F-34CA8B4CD19D}" type="presParOf" srcId="{AA8702F5-385D-E340-9484-7F90B7A9638A}" destId="{BDEC49EC-2F16-0746-8A2B-E3B1CD7CDAFF}" srcOrd="2" destOrd="0" presId="urn:microsoft.com/office/officeart/2009/3/layout/HorizontalOrganizationChart"/>
    <dgm:cxn modelId="{CADC88B4-69D9-1942-93B5-177449D4817F}" type="presParOf" srcId="{BDEC49EC-2F16-0746-8A2B-E3B1CD7CDAFF}" destId="{EFDD5334-D15E-A943-B9D7-47DAA6ACC87B}" srcOrd="0" destOrd="0" presId="urn:microsoft.com/office/officeart/2009/3/layout/HorizontalOrganizationChart"/>
    <dgm:cxn modelId="{484635E6-4938-C94A-B2A0-EAF7494F2804}" type="presParOf" srcId="{EFDD5334-D15E-A943-B9D7-47DAA6ACC87B}" destId="{D219BEF8-D5A7-4649-8847-7DF2FA5520B2}" srcOrd="0" destOrd="0" presId="urn:microsoft.com/office/officeart/2009/3/layout/HorizontalOrganizationChart"/>
    <dgm:cxn modelId="{85A365A0-C1CB-474C-8867-DE3FB8320AE4}" type="presParOf" srcId="{EFDD5334-D15E-A943-B9D7-47DAA6ACC87B}" destId="{D2C8809E-F52C-9943-8F76-66BB15B76843}" srcOrd="1" destOrd="0" presId="urn:microsoft.com/office/officeart/2009/3/layout/HorizontalOrganizationChart"/>
    <dgm:cxn modelId="{53E5616C-43F7-1046-997A-ED75C4FDE0ED}" type="presParOf" srcId="{BDEC49EC-2F16-0746-8A2B-E3B1CD7CDAFF}" destId="{5BF62005-1724-7849-B559-B26E3148F47D}" srcOrd="1" destOrd="0" presId="urn:microsoft.com/office/officeart/2009/3/layout/HorizontalOrganizationChart"/>
    <dgm:cxn modelId="{7330A0BA-D197-5D42-9A72-7084941FC2DB}" type="presParOf" srcId="{BDEC49EC-2F16-0746-8A2B-E3B1CD7CDAFF}" destId="{8BAD11D1-18BC-214F-AEFE-CC0AFCF84A54}" srcOrd="2" destOrd="0" presId="urn:microsoft.com/office/officeart/2009/3/layout/HorizontalOrganizationChar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6B948773-4D70-6B45-90A5-B5A37345EF75}" type="doc">
      <dgm:prSet loTypeId="urn:microsoft.com/office/officeart/2009/3/layout/HorizontalOrganizationChart" loCatId="" qsTypeId="urn:microsoft.com/office/officeart/2005/8/quickstyle/simple4" qsCatId="simple" csTypeId="urn:microsoft.com/office/officeart/2005/8/colors/accent1_2" csCatId="accent1" phldr="1"/>
      <dgm:spPr/>
      <dgm:t>
        <a:bodyPr/>
        <a:lstStyle/>
        <a:p>
          <a:endParaRPr lang="it-IT"/>
        </a:p>
      </dgm:t>
    </dgm:pt>
    <dgm:pt modelId="{2317BDAE-F16A-8743-9D68-C1083DA6AECB}">
      <dgm:prSet custT="1"/>
      <dgm:spPr>
        <a:solidFill>
          <a:schemeClr val="bg1">
            <a:lumMod val="75000"/>
          </a:schemeClr>
        </a:solidFill>
      </dgm:spPr>
      <dgm:t>
        <a:bodyPr/>
        <a:lstStyle/>
        <a:p>
          <a:r>
            <a:rPr lang="it-IT" sz="1800" dirty="0" smtClean="0"/>
            <a:t>Politiche di sostegno</a:t>
          </a:r>
          <a:endParaRPr lang="it-IT" sz="1800" dirty="0"/>
        </a:p>
      </dgm:t>
    </dgm:pt>
    <dgm:pt modelId="{EEA45361-A8BB-D243-8539-29022A0A3E1B}" type="parTrans" cxnId="{EC58E5AF-B31B-0547-A2F8-FE4B759B04D3}">
      <dgm:prSet/>
      <dgm:spPr/>
      <dgm:t>
        <a:bodyPr/>
        <a:lstStyle/>
        <a:p>
          <a:endParaRPr lang="it-IT"/>
        </a:p>
      </dgm:t>
    </dgm:pt>
    <dgm:pt modelId="{D75D6416-71E1-F042-B2AA-20F704C06871}" type="sibTrans" cxnId="{EC58E5AF-B31B-0547-A2F8-FE4B759B04D3}">
      <dgm:prSet/>
      <dgm:spPr/>
      <dgm:t>
        <a:bodyPr/>
        <a:lstStyle/>
        <a:p>
          <a:endParaRPr lang="it-IT"/>
        </a:p>
      </dgm:t>
    </dgm:pt>
    <dgm:pt modelId="{7D2447D8-1893-8C45-B8D6-3004728581AB}">
      <dgm:prSet custT="1"/>
      <dgm:spPr>
        <a:solidFill>
          <a:schemeClr val="bg1">
            <a:lumMod val="75000"/>
          </a:schemeClr>
        </a:solidFill>
      </dgm:spPr>
      <dgm:t>
        <a:bodyPr/>
        <a:lstStyle/>
        <a:p>
          <a:r>
            <a:rPr lang="it-IT" sz="1800" dirty="0" smtClean="0"/>
            <a:t>Strumenti finanziari</a:t>
          </a:r>
          <a:endParaRPr lang="it-IT" sz="1800" dirty="0"/>
        </a:p>
      </dgm:t>
    </dgm:pt>
    <dgm:pt modelId="{C62CC3F4-9527-9A4E-BB95-58737986E96A}" type="parTrans" cxnId="{9AA36BA9-F1B9-0A4E-B625-22A8F7DD0CB4}">
      <dgm:prSet/>
      <dgm:spPr/>
      <dgm:t>
        <a:bodyPr/>
        <a:lstStyle/>
        <a:p>
          <a:endParaRPr lang="it-IT"/>
        </a:p>
      </dgm:t>
    </dgm:pt>
    <dgm:pt modelId="{013425B5-2722-D341-A27A-A0B1612CAD95}" type="sibTrans" cxnId="{9AA36BA9-F1B9-0A4E-B625-22A8F7DD0CB4}">
      <dgm:prSet/>
      <dgm:spPr/>
      <dgm:t>
        <a:bodyPr/>
        <a:lstStyle/>
        <a:p>
          <a:endParaRPr lang="it-IT"/>
        </a:p>
      </dgm:t>
    </dgm:pt>
    <dgm:pt modelId="{CF8C9725-6C98-4040-9E24-47826A6A99E0}">
      <dgm:prSet custT="1"/>
      <dgm:spPr>
        <a:solidFill>
          <a:schemeClr val="bg1">
            <a:lumMod val="75000"/>
          </a:schemeClr>
        </a:solidFill>
      </dgm:spPr>
      <dgm:t>
        <a:bodyPr/>
        <a:lstStyle/>
        <a:p>
          <a:r>
            <a:rPr lang="it-IT" sz="1800" dirty="0" smtClean="0"/>
            <a:t>Sviluppo e sostegno delle Imprese Sociali</a:t>
          </a:r>
          <a:endParaRPr lang="it-IT" sz="1800" dirty="0"/>
        </a:p>
      </dgm:t>
    </dgm:pt>
    <dgm:pt modelId="{2B2A283E-CBEE-C342-AF11-3FE2275FF721}" type="parTrans" cxnId="{0C58563B-4699-8343-B6A0-F0DD360CE2B5}">
      <dgm:prSet/>
      <dgm:spPr/>
      <dgm:t>
        <a:bodyPr/>
        <a:lstStyle/>
        <a:p>
          <a:endParaRPr lang="it-IT"/>
        </a:p>
      </dgm:t>
    </dgm:pt>
    <dgm:pt modelId="{BAF0D7ED-6910-9948-8B91-8DFE1768EC75}" type="sibTrans" cxnId="{0C58563B-4699-8343-B6A0-F0DD360CE2B5}">
      <dgm:prSet/>
      <dgm:spPr/>
      <dgm:t>
        <a:bodyPr/>
        <a:lstStyle/>
        <a:p>
          <a:endParaRPr lang="it-IT"/>
        </a:p>
      </dgm:t>
    </dgm:pt>
    <dgm:pt modelId="{45B9414A-7A74-CD47-863B-76D62553AA1D}">
      <dgm:prSet custT="1"/>
      <dgm:spPr>
        <a:solidFill>
          <a:schemeClr val="bg1">
            <a:lumMod val="75000"/>
          </a:schemeClr>
        </a:solidFill>
      </dgm:spPr>
      <dgm:t>
        <a:bodyPr/>
        <a:lstStyle/>
        <a:p>
          <a:r>
            <a:rPr lang="it-IT" sz="1800" dirty="0" smtClean="0"/>
            <a:t>Approfondimenti</a:t>
          </a:r>
          <a:endParaRPr lang="it-IT" sz="1800" dirty="0"/>
        </a:p>
      </dgm:t>
    </dgm:pt>
    <dgm:pt modelId="{B862A015-E89D-444B-9CAE-62A9F8922980}" type="parTrans" cxnId="{11ABC9AE-4F8D-E444-9EC4-418D5E8893E9}">
      <dgm:prSet/>
      <dgm:spPr/>
      <dgm:t>
        <a:bodyPr/>
        <a:lstStyle/>
        <a:p>
          <a:endParaRPr lang="it-IT"/>
        </a:p>
      </dgm:t>
    </dgm:pt>
    <dgm:pt modelId="{6FC5678E-E11C-4D47-9450-BE68EE668032}" type="sibTrans" cxnId="{11ABC9AE-4F8D-E444-9EC4-418D5E8893E9}">
      <dgm:prSet/>
      <dgm:spPr/>
      <dgm:t>
        <a:bodyPr/>
        <a:lstStyle/>
        <a:p>
          <a:endParaRPr lang="it-IT"/>
        </a:p>
      </dgm:t>
    </dgm:pt>
    <dgm:pt modelId="{FE1ADCAC-F007-024F-B0D7-D0646B381874}">
      <dgm:prSet custT="1"/>
      <dgm:spPr>
        <a:solidFill>
          <a:schemeClr val="bg1">
            <a:lumMod val="75000"/>
          </a:schemeClr>
        </a:solidFill>
      </dgm:spPr>
      <dgm:t>
        <a:bodyPr/>
        <a:lstStyle/>
        <a:p>
          <a:r>
            <a:rPr lang="it-IT" sz="1800" dirty="0" smtClean="0"/>
            <a:t>Social bonus</a:t>
          </a:r>
          <a:endParaRPr lang="it-IT" sz="1800" dirty="0">
            <a:solidFill>
              <a:schemeClr val="bg1"/>
            </a:solidFill>
          </a:endParaRPr>
        </a:p>
      </dgm:t>
    </dgm:pt>
    <dgm:pt modelId="{3EA7CB30-CB6C-0A4B-8E68-6CA4F7CF4DEC}" type="parTrans" cxnId="{DE61E514-501D-AB44-878B-88EC9134E588}">
      <dgm:prSet/>
      <dgm:spPr/>
      <dgm:t>
        <a:bodyPr/>
        <a:lstStyle/>
        <a:p>
          <a:endParaRPr lang="it-IT"/>
        </a:p>
      </dgm:t>
    </dgm:pt>
    <dgm:pt modelId="{B0D8506C-7A44-7D4B-8C8B-D57800A41633}" type="sibTrans" cxnId="{DE61E514-501D-AB44-878B-88EC9134E588}">
      <dgm:prSet/>
      <dgm:spPr/>
      <dgm:t>
        <a:bodyPr/>
        <a:lstStyle/>
        <a:p>
          <a:endParaRPr lang="it-IT"/>
        </a:p>
      </dgm:t>
    </dgm:pt>
    <dgm:pt modelId="{C7B80956-0E09-2C48-A337-0A812FF685E0}">
      <dgm:prSet custT="1"/>
      <dgm:spPr>
        <a:solidFill>
          <a:schemeClr val="bg1">
            <a:lumMod val="75000"/>
          </a:schemeClr>
        </a:solidFill>
      </dgm:spPr>
      <dgm:t>
        <a:bodyPr/>
        <a:lstStyle/>
        <a:p>
          <a:r>
            <a:rPr lang="it-IT" sz="1800" dirty="0" smtClean="0"/>
            <a:t>Inquadramento generale</a:t>
          </a:r>
          <a:endParaRPr lang="it-IT" sz="1800" dirty="0"/>
        </a:p>
      </dgm:t>
    </dgm:pt>
    <dgm:pt modelId="{341A8C71-8B3E-EC48-B275-316E215CCB33}" type="parTrans" cxnId="{CE842B06-484D-664C-95C1-A264B953C78B}">
      <dgm:prSet/>
      <dgm:spPr/>
      <dgm:t>
        <a:bodyPr/>
        <a:lstStyle/>
        <a:p>
          <a:endParaRPr lang="it-IT"/>
        </a:p>
      </dgm:t>
    </dgm:pt>
    <dgm:pt modelId="{97939C4A-F874-554B-8EB6-4A04FD4CB13B}" type="sibTrans" cxnId="{CE842B06-484D-664C-95C1-A264B953C78B}">
      <dgm:prSet/>
      <dgm:spPr/>
      <dgm:t>
        <a:bodyPr/>
        <a:lstStyle/>
        <a:p>
          <a:endParaRPr lang="it-IT"/>
        </a:p>
      </dgm:t>
    </dgm:pt>
    <dgm:pt modelId="{D8C87371-E98F-B24A-AA5A-5A0D00649B79}">
      <dgm:prSet custT="1"/>
      <dgm:spPr/>
      <dgm:t>
        <a:bodyPr/>
        <a:lstStyle/>
        <a:p>
          <a:r>
            <a:rPr lang="it-IT" sz="1800" dirty="0" smtClean="0"/>
            <a:t>Raccolta fondi</a:t>
          </a:r>
          <a:endParaRPr lang="it-IT" sz="1800" dirty="0"/>
        </a:p>
      </dgm:t>
    </dgm:pt>
    <dgm:pt modelId="{D18F89AB-B7E4-664F-B98F-CD58183D05D8}" type="parTrans" cxnId="{D7F423E6-528A-7246-861A-BFBC13615203}">
      <dgm:prSet/>
      <dgm:spPr/>
      <dgm:t>
        <a:bodyPr/>
        <a:lstStyle/>
        <a:p>
          <a:endParaRPr lang="it-IT"/>
        </a:p>
      </dgm:t>
    </dgm:pt>
    <dgm:pt modelId="{C7CA7E36-C4E3-7B4F-A21A-8B664255AB2B}" type="sibTrans" cxnId="{D7F423E6-528A-7246-861A-BFBC13615203}">
      <dgm:prSet/>
      <dgm:spPr/>
      <dgm:t>
        <a:bodyPr/>
        <a:lstStyle/>
        <a:p>
          <a:endParaRPr lang="it-IT"/>
        </a:p>
      </dgm:t>
    </dgm:pt>
    <dgm:pt modelId="{AA8702F5-385D-E340-9484-7F90B7A9638A}" type="pres">
      <dgm:prSet presAssocID="{6B948773-4D70-6B45-90A5-B5A37345EF75}" presName="hierChild1" presStyleCnt="0">
        <dgm:presLayoutVars>
          <dgm:orgChart val="1"/>
          <dgm:chPref val="1"/>
          <dgm:dir/>
          <dgm:animOne val="branch"/>
          <dgm:animLvl val="lvl"/>
          <dgm:resizeHandles/>
        </dgm:presLayoutVars>
      </dgm:prSet>
      <dgm:spPr/>
      <dgm:t>
        <a:bodyPr/>
        <a:lstStyle/>
        <a:p>
          <a:endParaRPr lang="it-IT"/>
        </a:p>
      </dgm:t>
    </dgm:pt>
    <dgm:pt modelId="{9A63CA36-D5DB-7C4C-99AF-EFC7E673FEDE}" type="pres">
      <dgm:prSet presAssocID="{C7B80956-0E09-2C48-A337-0A812FF685E0}" presName="hierRoot1" presStyleCnt="0">
        <dgm:presLayoutVars>
          <dgm:hierBranch val="init"/>
        </dgm:presLayoutVars>
      </dgm:prSet>
      <dgm:spPr/>
    </dgm:pt>
    <dgm:pt modelId="{32A1C60D-3AE6-D84D-B950-5922D873DBD0}" type="pres">
      <dgm:prSet presAssocID="{C7B80956-0E09-2C48-A337-0A812FF685E0}" presName="rootComposite1" presStyleCnt="0"/>
      <dgm:spPr/>
    </dgm:pt>
    <dgm:pt modelId="{44609C5C-8C44-514C-86C9-8AB215994854}" type="pres">
      <dgm:prSet presAssocID="{C7B80956-0E09-2C48-A337-0A812FF685E0}" presName="rootText1" presStyleLbl="node0" presStyleIdx="0" presStyleCnt="7" custScaleX="241560">
        <dgm:presLayoutVars>
          <dgm:chPref val="3"/>
        </dgm:presLayoutVars>
      </dgm:prSet>
      <dgm:spPr/>
      <dgm:t>
        <a:bodyPr/>
        <a:lstStyle/>
        <a:p>
          <a:endParaRPr lang="it-IT"/>
        </a:p>
      </dgm:t>
    </dgm:pt>
    <dgm:pt modelId="{E84F3BA1-B035-8341-BCA8-00308A315AD6}" type="pres">
      <dgm:prSet presAssocID="{C7B80956-0E09-2C48-A337-0A812FF685E0}" presName="rootConnector1" presStyleLbl="node1" presStyleIdx="0" presStyleCnt="0"/>
      <dgm:spPr/>
      <dgm:t>
        <a:bodyPr/>
        <a:lstStyle/>
        <a:p>
          <a:endParaRPr lang="it-IT"/>
        </a:p>
      </dgm:t>
    </dgm:pt>
    <dgm:pt modelId="{658ED435-9914-0848-A1B1-220FBC4632CC}" type="pres">
      <dgm:prSet presAssocID="{C7B80956-0E09-2C48-A337-0A812FF685E0}" presName="hierChild2" presStyleCnt="0"/>
      <dgm:spPr/>
    </dgm:pt>
    <dgm:pt modelId="{A0C39489-11F8-CB4E-B51F-99DCE34B6575}" type="pres">
      <dgm:prSet presAssocID="{C7B80956-0E09-2C48-A337-0A812FF685E0}" presName="hierChild3" presStyleCnt="0"/>
      <dgm:spPr/>
    </dgm:pt>
    <dgm:pt modelId="{73EC0815-1D67-4F4E-8289-5F351A922BD2}" type="pres">
      <dgm:prSet presAssocID="{D8C87371-E98F-B24A-AA5A-5A0D00649B79}" presName="hierRoot1" presStyleCnt="0">
        <dgm:presLayoutVars>
          <dgm:hierBranch val="init"/>
        </dgm:presLayoutVars>
      </dgm:prSet>
      <dgm:spPr/>
    </dgm:pt>
    <dgm:pt modelId="{5D6617BB-0B45-EA44-B83A-F52B62BA93C7}" type="pres">
      <dgm:prSet presAssocID="{D8C87371-E98F-B24A-AA5A-5A0D00649B79}" presName="rootComposite1" presStyleCnt="0"/>
      <dgm:spPr/>
    </dgm:pt>
    <dgm:pt modelId="{948945EB-DA03-8B4B-B617-A9072B31C447}" type="pres">
      <dgm:prSet presAssocID="{D8C87371-E98F-B24A-AA5A-5A0D00649B79}" presName="rootText1" presStyleLbl="node0" presStyleIdx="1" presStyleCnt="7" custScaleX="241560">
        <dgm:presLayoutVars>
          <dgm:chPref val="3"/>
        </dgm:presLayoutVars>
      </dgm:prSet>
      <dgm:spPr/>
      <dgm:t>
        <a:bodyPr/>
        <a:lstStyle/>
        <a:p>
          <a:endParaRPr lang="it-IT"/>
        </a:p>
      </dgm:t>
    </dgm:pt>
    <dgm:pt modelId="{56F4C8FF-63EC-694B-A4A7-E77C827F0F37}" type="pres">
      <dgm:prSet presAssocID="{D8C87371-E98F-B24A-AA5A-5A0D00649B79}" presName="rootConnector1" presStyleLbl="node1" presStyleIdx="0" presStyleCnt="0"/>
      <dgm:spPr/>
      <dgm:t>
        <a:bodyPr/>
        <a:lstStyle/>
        <a:p>
          <a:endParaRPr lang="it-IT"/>
        </a:p>
      </dgm:t>
    </dgm:pt>
    <dgm:pt modelId="{5A0755C2-C60A-964E-B1A6-A9361FE169F9}" type="pres">
      <dgm:prSet presAssocID="{D8C87371-E98F-B24A-AA5A-5A0D00649B79}" presName="hierChild2" presStyleCnt="0"/>
      <dgm:spPr/>
    </dgm:pt>
    <dgm:pt modelId="{A8107A3A-65C9-0340-BB35-B63903C49880}" type="pres">
      <dgm:prSet presAssocID="{D8C87371-E98F-B24A-AA5A-5A0D00649B79}" presName="hierChild3" presStyleCnt="0"/>
      <dgm:spPr/>
    </dgm:pt>
    <dgm:pt modelId="{47E89E20-9494-0645-AF61-BDADB2A7A30A}" type="pres">
      <dgm:prSet presAssocID="{2317BDAE-F16A-8743-9D68-C1083DA6AECB}" presName="hierRoot1" presStyleCnt="0">
        <dgm:presLayoutVars>
          <dgm:hierBranch val="init"/>
        </dgm:presLayoutVars>
      </dgm:prSet>
      <dgm:spPr/>
    </dgm:pt>
    <dgm:pt modelId="{636DE81A-3BDD-E240-B6ED-0E934F3E13BB}" type="pres">
      <dgm:prSet presAssocID="{2317BDAE-F16A-8743-9D68-C1083DA6AECB}" presName="rootComposite1" presStyleCnt="0"/>
      <dgm:spPr/>
    </dgm:pt>
    <dgm:pt modelId="{1FC29D3C-38B2-C146-935E-479B5833016E}" type="pres">
      <dgm:prSet presAssocID="{2317BDAE-F16A-8743-9D68-C1083DA6AECB}" presName="rootText1" presStyleLbl="node0" presStyleIdx="2" presStyleCnt="7" custScaleX="240490">
        <dgm:presLayoutVars>
          <dgm:chPref val="3"/>
        </dgm:presLayoutVars>
      </dgm:prSet>
      <dgm:spPr/>
      <dgm:t>
        <a:bodyPr/>
        <a:lstStyle/>
        <a:p>
          <a:endParaRPr lang="it-IT"/>
        </a:p>
      </dgm:t>
    </dgm:pt>
    <dgm:pt modelId="{28D64364-CDC0-5044-867E-D2EDB94C2F6E}" type="pres">
      <dgm:prSet presAssocID="{2317BDAE-F16A-8743-9D68-C1083DA6AECB}" presName="rootConnector1" presStyleLbl="node1" presStyleIdx="0" presStyleCnt="0"/>
      <dgm:spPr/>
      <dgm:t>
        <a:bodyPr/>
        <a:lstStyle/>
        <a:p>
          <a:endParaRPr lang="it-IT"/>
        </a:p>
      </dgm:t>
    </dgm:pt>
    <dgm:pt modelId="{9C9E88A4-C85F-1344-9E87-E145C613F8F0}" type="pres">
      <dgm:prSet presAssocID="{2317BDAE-F16A-8743-9D68-C1083DA6AECB}" presName="hierChild2" presStyleCnt="0"/>
      <dgm:spPr/>
    </dgm:pt>
    <dgm:pt modelId="{43D316B1-3399-C94B-B28C-1BD047E149CA}" type="pres">
      <dgm:prSet presAssocID="{2317BDAE-F16A-8743-9D68-C1083DA6AECB}" presName="hierChild3" presStyleCnt="0"/>
      <dgm:spPr/>
    </dgm:pt>
    <dgm:pt modelId="{33CCFA92-4407-5F4C-A9FE-972302984E6F}" type="pres">
      <dgm:prSet presAssocID="{7D2447D8-1893-8C45-B8D6-3004728581AB}" presName="hierRoot1" presStyleCnt="0">
        <dgm:presLayoutVars>
          <dgm:hierBranch val="init"/>
        </dgm:presLayoutVars>
      </dgm:prSet>
      <dgm:spPr/>
    </dgm:pt>
    <dgm:pt modelId="{280D5874-85A7-0D42-8E75-25E45C891BA1}" type="pres">
      <dgm:prSet presAssocID="{7D2447D8-1893-8C45-B8D6-3004728581AB}" presName="rootComposite1" presStyleCnt="0"/>
      <dgm:spPr/>
    </dgm:pt>
    <dgm:pt modelId="{34243F53-F566-7C46-867E-F1A3769FE991}" type="pres">
      <dgm:prSet presAssocID="{7D2447D8-1893-8C45-B8D6-3004728581AB}" presName="rootText1" presStyleLbl="node0" presStyleIdx="3" presStyleCnt="7" custScaleX="240490">
        <dgm:presLayoutVars>
          <dgm:chPref val="3"/>
        </dgm:presLayoutVars>
      </dgm:prSet>
      <dgm:spPr/>
      <dgm:t>
        <a:bodyPr/>
        <a:lstStyle/>
        <a:p>
          <a:endParaRPr lang="it-IT"/>
        </a:p>
      </dgm:t>
    </dgm:pt>
    <dgm:pt modelId="{75AE4F97-94CD-A149-836A-D5599E31C795}" type="pres">
      <dgm:prSet presAssocID="{7D2447D8-1893-8C45-B8D6-3004728581AB}" presName="rootConnector1" presStyleLbl="node1" presStyleIdx="0" presStyleCnt="0"/>
      <dgm:spPr/>
      <dgm:t>
        <a:bodyPr/>
        <a:lstStyle/>
        <a:p>
          <a:endParaRPr lang="it-IT"/>
        </a:p>
      </dgm:t>
    </dgm:pt>
    <dgm:pt modelId="{B15AEA1C-1300-E44A-B5C6-97541C363D17}" type="pres">
      <dgm:prSet presAssocID="{7D2447D8-1893-8C45-B8D6-3004728581AB}" presName="hierChild2" presStyleCnt="0"/>
      <dgm:spPr/>
    </dgm:pt>
    <dgm:pt modelId="{F2B4D129-B895-DC43-9F5A-9C0FB9EDBD2E}" type="pres">
      <dgm:prSet presAssocID="{7D2447D8-1893-8C45-B8D6-3004728581AB}" presName="hierChild3" presStyleCnt="0"/>
      <dgm:spPr/>
    </dgm:pt>
    <dgm:pt modelId="{0413C27D-772B-794E-B788-532081906C3B}" type="pres">
      <dgm:prSet presAssocID="{FE1ADCAC-F007-024F-B0D7-D0646B381874}" presName="hierRoot1" presStyleCnt="0">
        <dgm:presLayoutVars>
          <dgm:hierBranch val="init"/>
        </dgm:presLayoutVars>
      </dgm:prSet>
      <dgm:spPr/>
    </dgm:pt>
    <dgm:pt modelId="{ABD6EC20-B723-4144-8E79-B63EDFE55278}" type="pres">
      <dgm:prSet presAssocID="{FE1ADCAC-F007-024F-B0D7-D0646B381874}" presName="rootComposite1" presStyleCnt="0"/>
      <dgm:spPr/>
    </dgm:pt>
    <dgm:pt modelId="{D77BFC4A-470A-0046-BB8A-64D81538CE81}" type="pres">
      <dgm:prSet presAssocID="{FE1ADCAC-F007-024F-B0D7-D0646B381874}" presName="rootText1" presStyleLbl="node0" presStyleIdx="4" presStyleCnt="7" custScaleX="241560">
        <dgm:presLayoutVars>
          <dgm:chPref val="3"/>
        </dgm:presLayoutVars>
      </dgm:prSet>
      <dgm:spPr/>
      <dgm:t>
        <a:bodyPr/>
        <a:lstStyle/>
        <a:p>
          <a:endParaRPr lang="it-IT"/>
        </a:p>
      </dgm:t>
    </dgm:pt>
    <dgm:pt modelId="{9AD874D5-B328-9E42-B647-7EACD9DDBAD0}" type="pres">
      <dgm:prSet presAssocID="{FE1ADCAC-F007-024F-B0D7-D0646B381874}" presName="rootConnector1" presStyleLbl="node1" presStyleIdx="0" presStyleCnt="0"/>
      <dgm:spPr/>
      <dgm:t>
        <a:bodyPr/>
        <a:lstStyle/>
        <a:p>
          <a:endParaRPr lang="it-IT"/>
        </a:p>
      </dgm:t>
    </dgm:pt>
    <dgm:pt modelId="{476AE1B4-A10C-734F-B0A6-2CA8085E1669}" type="pres">
      <dgm:prSet presAssocID="{FE1ADCAC-F007-024F-B0D7-D0646B381874}" presName="hierChild2" presStyleCnt="0"/>
      <dgm:spPr/>
    </dgm:pt>
    <dgm:pt modelId="{59ECB2C4-8C65-434A-8A6E-E7E394843BD2}" type="pres">
      <dgm:prSet presAssocID="{FE1ADCAC-F007-024F-B0D7-D0646B381874}" presName="hierChild3" presStyleCnt="0"/>
      <dgm:spPr/>
    </dgm:pt>
    <dgm:pt modelId="{884F4D90-859E-F245-90CA-07804DD2965E}" type="pres">
      <dgm:prSet presAssocID="{CF8C9725-6C98-4040-9E24-47826A6A99E0}" presName="hierRoot1" presStyleCnt="0">
        <dgm:presLayoutVars>
          <dgm:hierBranch val="init"/>
        </dgm:presLayoutVars>
      </dgm:prSet>
      <dgm:spPr/>
    </dgm:pt>
    <dgm:pt modelId="{F04034D3-5170-C34F-8F54-6BA8532F7993}" type="pres">
      <dgm:prSet presAssocID="{CF8C9725-6C98-4040-9E24-47826A6A99E0}" presName="rootComposite1" presStyleCnt="0"/>
      <dgm:spPr/>
    </dgm:pt>
    <dgm:pt modelId="{5D15D1F9-5DFF-A740-9E71-9A5F0CA95FD0}" type="pres">
      <dgm:prSet presAssocID="{CF8C9725-6C98-4040-9E24-47826A6A99E0}" presName="rootText1" presStyleLbl="node0" presStyleIdx="5" presStyleCnt="7" custScaleX="240490">
        <dgm:presLayoutVars>
          <dgm:chPref val="3"/>
        </dgm:presLayoutVars>
      </dgm:prSet>
      <dgm:spPr/>
      <dgm:t>
        <a:bodyPr/>
        <a:lstStyle/>
        <a:p>
          <a:endParaRPr lang="it-IT"/>
        </a:p>
      </dgm:t>
    </dgm:pt>
    <dgm:pt modelId="{B0E44A67-4778-604B-BAEA-CBA6EC469E35}" type="pres">
      <dgm:prSet presAssocID="{CF8C9725-6C98-4040-9E24-47826A6A99E0}" presName="rootConnector1" presStyleLbl="node1" presStyleIdx="0" presStyleCnt="0"/>
      <dgm:spPr/>
      <dgm:t>
        <a:bodyPr/>
        <a:lstStyle/>
        <a:p>
          <a:endParaRPr lang="it-IT"/>
        </a:p>
      </dgm:t>
    </dgm:pt>
    <dgm:pt modelId="{957E562D-75D7-8C48-B5DA-77EA46901766}" type="pres">
      <dgm:prSet presAssocID="{CF8C9725-6C98-4040-9E24-47826A6A99E0}" presName="hierChild2" presStyleCnt="0"/>
      <dgm:spPr/>
    </dgm:pt>
    <dgm:pt modelId="{FC948122-DF7B-2544-99F7-FBB99CA96E1C}" type="pres">
      <dgm:prSet presAssocID="{CF8C9725-6C98-4040-9E24-47826A6A99E0}" presName="hierChild3" presStyleCnt="0"/>
      <dgm:spPr/>
    </dgm:pt>
    <dgm:pt modelId="{E6C8A454-5772-D040-9FE3-C5735296399B}" type="pres">
      <dgm:prSet presAssocID="{45B9414A-7A74-CD47-863B-76D62553AA1D}" presName="hierRoot1" presStyleCnt="0">
        <dgm:presLayoutVars>
          <dgm:hierBranch val="init"/>
        </dgm:presLayoutVars>
      </dgm:prSet>
      <dgm:spPr/>
    </dgm:pt>
    <dgm:pt modelId="{DADA930F-CE80-8E45-BAE7-0A7DE2FF5112}" type="pres">
      <dgm:prSet presAssocID="{45B9414A-7A74-CD47-863B-76D62553AA1D}" presName="rootComposite1" presStyleCnt="0"/>
      <dgm:spPr/>
    </dgm:pt>
    <dgm:pt modelId="{7AA08C8D-4989-624C-A96E-77B5DBCFECD4}" type="pres">
      <dgm:prSet presAssocID="{45B9414A-7A74-CD47-863B-76D62553AA1D}" presName="rootText1" presStyleLbl="node0" presStyleIdx="6" presStyleCnt="7" custScaleX="240490">
        <dgm:presLayoutVars>
          <dgm:chPref val="3"/>
        </dgm:presLayoutVars>
      </dgm:prSet>
      <dgm:spPr/>
      <dgm:t>
        <a:bodyPr/>
        <a:lstStyle/>
        <a:p>
          <a:endParaRPr lang="it-IT"/>
        </a:p>
      </dgm:t>
    </dgm:pt>
    <dgm:pt modelId="{185F6C60-D14B-0C4C-A207-FDCCFCE08FCE}" type="pres">
      <dgm:prSet presAssocID="{45B9414A-7A74-CD47-863B-76D62553AA1D}" presName="rootConnector1" presStyleLbl="node1" presStyleIdx="0" presStyleCnt="0"/>
      <dgm:spPr/>
      <dgm:t>
        <a:bodyPr/>
        <a:lstStyle/>
        <a:p>
          <a:endParaRPr lang="it-IT"/>
        </a:p>
      </dgm:t>
    </dgm:pt>
    <dgm:pt modelId="{BB33EE94-E19B-0748-9380-1A8D013D73B0}" type="pres">
      <dgm:prSet presAssocID="{45B9414A-7A74-CD47-863B-76D62553AA1D}" presName="hierChild2" presStyleCnt="0"/>
      <dgm:spPr/>
    </dgm:pt>
    <dgm:pt modelId="{452EFF0F-D902-3A4F-8D5F-DBCEB2BD623F}" type="pres">
      <dgm:prSet presAssocID="{45B9414A-7A74-CD47-863B-76D62553AA1D}" presName="hierChild3" presStyleCnt="0"/>
      <dgm:spPr/>
    </dgm:pt>
  </dgm:ptLst>
  <dgm:cxnLst>
    <dgm:cxn modelId="{6F42B3DF-D944-EF42-85BF-405C86011AA3}" type="presOf" srcId="{CF8C9725-6C98-4040-9E24-47826A6A99E0}" destId="{B0E44A67-4778-604B-BAEA-CBA6EC469E35}" srcOrd="1" destOrd="0" presId="urn:microsoft.com/office/officeart/2009/3/layout/HorizontalOrganizationChart"/>
    <dgm:cxn modelId="{0F1D0E4E-6656-BA4C-BBA9-933AA540E568}" type="presOf" srcId="{D8C87371-E98F-B24A-AA5A-5A0D00649B79}" destId="{948945EB-DA03-8B4B-B617-A9072B31C447}" srcOrd="0" destOrd="0" presId="urn:microsoft.com/office/officeart/2009/3/layout/HorizontalOrganizationChart"/>
    <dgm:cxn modelId="{A71E6CE1-680E-CC41-B925-53BEABC6F319}" type="presOf" srcId="{2317BDAE-F16A-8743-9D68-C1083DA6AECB}" destId="{28D64364-CDC0-5044-867E-D2EDB94C2F6E}" srcOrd="1" destOrd="0" presId="urn:microsoft.com/office/officeart/2009/3/layout/HorizontalOrganizationChart"/>
    <dgm:cxn modelId="{57CB9D6D-CDB3-7640-BD0D-7A6B259680FE}" type="presOf" srcId="{2317BDAE-F16A-8743-9D68-C1083DA6AECB}" destId="{1FC29D3C-38B2-C146-935E-479B5833016E}" srcOrd="0" destOrd="0" presId="urn:microsoft.com/office/officeart/2009/3/layout/HorizontalOrganizationChart"/>
    <dgm:cxn modelId="{11ABC9AE-4F8D-E444-9EC4-418D5E8893E9}" srcId="{6B948773-4D70-6B45-90A5-B5A37345EF75}" destId="{45B9414A-7A74-CD47-863B-76D62553AA1D}" srcOrd="6" destOrd="0" parTransId="{B862A015-E89D-444B-9CAE-62A9F8922980}" sibTransId="{6FC5678E-E11C-4D47-9450-BE68EE668032}"/>
    <dgm:cxn modelId="{D7F423E6-528A-7246-861A-BFBC13615203}" srcId="{6B948773-4D70-6B45-90A5-B5A37345EF75}" destId="{D8C87371-E98F-B24A-AA5A-5A0D00649B79}" srcOrd="1" destOrd="0" parTransId="{D18F89AB-B7E4-664F-B98F-CD58183D05D8}" sibTransId="{C7CA7E36-C4E3-7B4F-A21A-8B664255AB2B}"/>
    <dgm:cxn modelId="{48961A6A-A826-D649-BA57-25A7564555BE}" type="presOf" srcId="{45B9414A-7A74-CD47-863B-76D62553AA1D}" destId="{7AA08C8D-4989-624C-A96E-77B5DBCFECD4}" srcOrd="0" destOrd="0" presId="urn:microsoft.com/office/officeart/2009/3/layout/HorizontalOrganizationChart"/>
    <dgm:cxn modelId="{DE61E514-501D-AB44-878B-88EC9134E588}" srcId="{6B948773-4D70-6B45-90A5-B5A37345EF75}" destId="{FE1ADCAC-F007-024F-B0D7-D0646B381874}" srcOrd="4" destOrd="0" parTransId="{3EA7CB30-CB6C-0A4B-8E68-6CA4F7CF4DEC}" sibTransId="{B0D8506C-7A44-7D4B-8C8B-D57800A41633}"/>
    <dgm:cxn modelId="{0C58563B-4699-8343-B6A0-F0DD360CE2B5}" srcId="{6B948773-4D70-6B45-90A5-B5A37345EF75}" destId="{CF8C9725-6C98-4040-9E24-47826A6A99E0}" srcOrd="5" destOrd="0" parTransId="{2B2A283E-CBEE-C342-AF11-3FE2275FF721}" sibTransId="{BAF0D7ED-6910-9948-8B91-8DFE1768EC75}"/>
    <dgm:cxn modelId="{832721C7-A20C-A147-8B87-22A77346BB3C}" type="presOf" srcId="{FE1ADCAC-F007-024F-B0D7-D0646B381874}" destId="{9AD874D5-B328-9E42-B647-7EACD9DDBAD0}" srcOrd="1" destOrd="0" presId="urn:microsoft.com/office/officeart/2009/3/layout/HorizontalOrganizationChart"/>
    <dgm:cxn modelId="{B1635937-7916-E443-B160-986BC1DB9D6F}" type="presOf" srcId="{C7B80956-0E09-2C48-A337-0A812FF685E0}" destId="{44609C5C-8C44-514C-86C9-8AB215994854}" srcOrd="0" destOrd="0" presId="urn:microsoft.com/office/officeart/2009/3/layout/HorizontalOrganizationChart"/>
    <dgm:cxn modelId="{EEC3F4D7-9484-C045-98CB-C9CF16390EB0}" type="presOf" srcId="{7D2447D8-1893-8C45-B8D6-3004728581AB}" destId="{75AE4F97-94CD-A149-836A-D5599E31C795}" srcOrd="1" destOrd="0" presId="urn:microsoft.com/office/officeart/2009/3/layout/HorizontalOrganizationChart"/>
    <dgm:cxn modelId="{8F43BDAA-9DD6-BB46-9AA8-7CB9CDC38467}" type="presOf" srcId="{45B9414A-7A74-CD47-863B-76D62553AA1D}" destId="{185F6C60-D14B-0C4C-A207-FDCCFCE08FCE}" srcOrd="1" destOrd="0" presId="urn:microsoft.com/office/officeart/2009/3/layout/HorizontalOrganizationChart"/>
    <dgm:cxn modelId="{87635FB3-95A2-BA4F-BFED-EA987501EC7C}" type="presOf" srcId="{FE1ADCAC-F007-024F-B0D7-D0646B381874}" destId="{D77BFC4A-470A-0046-BB8A-64D81538CE81}" srcOrd="0" destOrd="0" presId="urn:microsoft.com/office/officeart/2009/3/layout/HorizontalOrganizationChart"/>
    <dgm:cxn modelId="{52745C89-DF8F-CF48-BE47-2F8867928997}" type="presOf" srcId="{6B948773-4D70-6B45-90A5-B5A37345EF75}" destId="{AA8702F5-385D-E340-9484-7F90B7A9638A}" srcOrd="0" destOrd="0" presId="urn:microsoft.com/office/officeart/2009/3/layout/HorizontalOrganizationChart"/>
    <dgm:cxn modelId="{F5FF29C9-11AD-9C42-8C5E-33DC8BE4814B}" type="presOf" srcId="{D8C87371-E98F-B24A-AA5A-5A0D00649B79}" destId="{56F4C8FF-63EC-694B-A4A7-E77C827F0F37}" srcOrd="1" destOrd="0" presId="urn:microsoft.com/office/officeart/2009/3/layout/HorizontalOrganizationChart"/>
    <dgm:cxn modelId="{EC58E5AF-B31B-0547-A2F8-FE4B759B04D3}" srcId="{6B948773-4D70-6B45-90A5-B5A37345EF75}" destId="{2317BDAE-F16A-8743-9D68-C1083DA6AECB}" srcOrd="2" destOrd="0" parTransId="{EEA45361-A8BB-D243-8539-29022A0A3E1B}" sibTransId="{D75D6416-71E1-F042-B2AA-20F704C06871}"/>
    <dgm:cxn modelId="{DA7CDA61-669C-744A-A948-E1FD7214405C}" type="presOf" srcId="{CF8C9725-6C98-4040-9E24-47826A6A99E0}" destId="{5D15D1F9-5DFF-A740-9E71-9A5F0CA95FD0}" srcOrd="0" destOrd="0" presId="urn:microsoft.com/office/officeart/2009/3/layout/HorizontalOrganizationChart"/>
    <dgm:cxn modelId="{6A29E887-55D1-9A4E-8030-4E43D453A543}" type="presOf" srcId="{C7B80956-0E09-2C48-A337-0A812FF685E0}" destId="{E84F3BA1-B035-8341-BCA8-00308A315AD6}" srcOrd="1" destOrd="0" presId="urn:microsoft.com/office/officeart/2009/3/layout/HorizontalOrganizationChart"/>
    <dgm:cxn modelId="{EBBE3226-6489-2840-85C7-FE97576408F7}" type="presOf" srcId="{7D2447D8-1893-8C45-B8D6-3004728581AB}" destId="{34243F53-F566-7C46-867E-F1A3769FE991}" srcOrd="0" destOrd="0" presId="urn:microsoft.com/office/officeart/2009/3/layout/HorizontalOrganizationChart"/>
    <dgm:cxn modelId="{9AA36BA9-F1B9-0A4E-B625-22A8F7DD0CB4}" srcId="{6B948773-4D70-6B45-90A5-B5A37345EF75}" destId="{7D2447D8-1893-8C45-B8D6-3004728581AB}" srcOrd="3" destOrd="0" parTransId="{C62CC3F4-9527-9A4E-BB95-58737986E96A}" sibTransId="{013425B5-2722-D341-A27A-A0B1612CAD95}"/>
    <dgm:cxn modelId="{CE842B06-484D-664C-95C1-A264B953C78B}" srcId="{6B948773-4D70-6B45-90A5-B5A37345EF75}" destId="{C7B80956-0E09-2C48-A337-0A812FF685E0}" srcOrd="0" destOrd="0" parTransId="{341A8C71-8B3E-EC48-B275-316E215CCB33}" sibTransId="{97939C4A-F874-554B-8EB6-4A04FD4CB13B}"/>
    <dgm:cxn modelId="{2F68D662-49AF-544C-8CE6-E684F7A40033}" type="presParOf" srcId="{AA8702F5-385D-E340-9484-7F90B7A9638A}" destId="{9A63CA36-D5DB-7C4C-99AF-EFC7E673FEDE}" srcOrd="0" destOrd="0" presId="urn:microsoft.com/office/officeart/2009/3/layout/HorizontalOrganizationChart"/>
    <dgm:cxn modelId="{5B687ED5-C9DF-704E-811C-773783B2A8C7}" type="presParOf" srcId="{9A63CA36-D5DB-7C4C-99AF-EFC7E673FEDE}" destId="{32A1C60D-3AE6-D84D-B950-5922D873DBD0}" srcOrd="0" destOrd="0" presId="urn:microsoft.com/office/officeart/2009/3/layout/HorizontalOrganizationChart"/>
    <dgm:cxn modelId="{C5A9C4E1-8457-B84F-99FD-0A4EF348EBD2}" type="presParOf" srcId="{32A1C60D-3AE6-D84D-B950-5922D873DBD0}" destId="{44609C5C-8C44-514C-86C9-8AB215994854}" srcOrd="0" destOrd="0" presId="urn:microsoft.com/office/officeart/2009/3/layout/HorizontalOrganizationChart"/>
    <dgm:cxn modelId="{2DA0BD3B-414A-3A40-A8F7-383721B0FAAC}" type="presParOf" srcId="{32A1C60D-3AE6-D84D-B950-5922D873DBD0}" destId="{E84F3BA1-B035-8341-BCA8-00308A315AD6}" srcOrd="1" destOrd="0" presId="urn:microsoft.com/office/officeart/2009/3/layout/HorizontalOrganizationChart"/>
    <dgm:cxn modelId="{67D1F14F-20A5-4C44-B723-A70E6886175F}" type="presParOf" srcId="{9A63CA36-D5DB-7C4C-99AF-EFC7E673FEDE}" destId="{658ED435-9914-0848-A1B1-220FBC4632CC}" srcOrd="1" destOrd="0" presId="urn:microsoft.com/office/officeart/2009/3/layout/HorizontalOrganizationChart"/>
    <dgm:cxn modelId="{C61BBFE4-8100-0D41-AD70-100E86F4DFF8}" type="presParOf" srcId="{9A63CA36-D5DB-7C4C-99AF-EFC7E673FEDE}" destId="{A0C39489-11F8-CB4E-B51F-99DCE34B6575}" srcOrd="2" destOrd="0" presId="urn:microsoft.com/office/officeart/2009/3/layout/HorizontalOrganizationChart"/>
    <dgm:cxn modelId="{A8409C7F-2FD2-954D-B629-800EF9F767EF}" type="presParOf" srcId="{AA8702F5-385D-E340-9484-7F90B7A9638A}" destId="{73EC0815-1D67-4F4E-8289-5F351A922BD2}" srcOrd="1" destOrd="0" presId="urn:microsoft.com/office/officeart/2009/3/layout/HorizontalOrganizationChart"/>
    <dgm:cxn modelId="{1A1A4B38-2BB1-1149-AB3A-B4F43A772B4F}" type="presParOf" srcId="{73EC0815-1D67-4F4E-8289-5F351A922BD2}" destId="{5D6617BB-0B45-EA44-B83A-F52B62BA93C7}" srcOrd="0" destOrd="0" presId="urn:microsoft.com/office/officeart/2009/3/layout/HorizontalOrganizationChart"/>
    <dgm:cxn modelId="{DE4A4EDC-C4DF-7748-8B44-7E6E3FA166A1}" type="presParOf" srcId="{5D6617BB-0B45-EA44-B83A-F52B62BA93C7}" destId="{948945EB-DA03-8B4B-B617-A9072B31C447}" srcOrd="0" destOrd="0" presId="urn:microsoft.com/office/officeart/2009/3/layout/HorizontalOrganizationChart"/>
    <dgm:cxn modelId="{8239314D-94D1-AB4C-9160-E5A4492E0892}" type="presParOf" srcId="{5D6617BB-0B45-EA44-B83A-F52B62BA93C7}" destId="{56F4C8FF-63EC-694B-A4A7-E77C827F0F37}" srcOrd="1" destOrd="0" presId="urn:microsoft.com/office/officeart/2009/3/layout/HorizontalOrganizationChart"/>
    <dgm:cxn modelId="{F4F77560-95BF-704C-B3E0-EB3C50523CBA}" type="presParOf" srcId="{73EC0815-1D67-4F4E-8289-5F351A922BD2}" destId="{5A0755C2-C60A-964E-B1A6-A9361FE169F9}" srcOrd="1" destOrd="0" presId="urn:microsoft.com/office/officeart/2009/3/layout/HorizontalOrganizationChart"/>
    <dgm:cxn modelId="{161BFA38-0551-BD4C-8E20-7D0EAC0D23D7}" type="presParOf" srcId="{73EC0815-1D67-4F4E-8289-5F351A922BD2}" destId="{A8107A3A-65C9-0340-BB35-B63903C49880}" srcOrd="2" destOrd="0" presId="urn:microsoft.com/office/officeart/2009/3/layout/HorizontalOrganizationChart"/>
    <dgm:cxn modelId="{EDA1A537-6A44-0E4A-8F06-D3AEB46D69C2}" type="presParOf" srcId="{AA8702F5-385D-E340-9484-7F90B7A9638A}" destId="{47E89E20-9494-0645-AF61-BDADB2A7A30A}" srcOrd="2" destOrd="0" presId="urn:microsoft.com/office/officeart/2009/3/layout/HorizontalOrganizationChart"/>
    <dgm:cxn modelId="{585957CB-6C7F-2643-8FEC-C2FC3C566713}" type="presParOf" srcId="{47E89E20-9494-0645-AF61-BDADB2A7A30A}" destId="{636DE81A-3BDD-E240-B6ED-0E934F3E13BB}" srcOrd="0" destOrd="0" presId="urn:microsoft.com/office/officeart/2009/3/layout/HorizontalOrganizationChart"/>
    <dgm:cxn modelId="{AE496B86-5545-B948-9928-8BB032639DEE}" type="presParOf" srcId="{636DE81A-3BDD-E240-B6ED-0E934F3E13BB}" destId="{1FC29D3C-38B2-C146-935E-479B5833016E}" srcOrd="0" destOrd="0" presId="urn:microsoft.com/office/officeart/2009/3/layout/HorizontalOrganizationChart"/>
    <dgm:cxn modelId="{FEEDB176-79ED-C149-B648-9B6DB21CFD59}" type="presParOf" srcId="{636DE81A-3BDD-E240-B6ED-0E934F3E13BB}" destId="{28D64364-CDC0-5044-867E-D2EDB94C2F6E}" srcOrd="1" destOrd="0" presId="urn:microsoft.com/office/officeart/2009/3/layout/HorizontalOrganizationChart"/>
    <dgm:cxn modelId="{9FA80404-2A7A-FD40-85D6-80C37665C1AB}" type="presParOf" srcId="{47E89E20-9494-0645-AF61-BDADB2A7A30A}" destId="{9C9E88A4-C85F-1344-9E87-E145C613F8F0}" srcOrd="1" destOrd="0" presId="urn:microsoft.com/office/officeart/2009/3/layout/HorizontalOrganizationChart"/>
    <dgm:cxn modelId="{A87B586E-FE6E-4B43-8BBA-C933703DAF0E}" type="presParOf" srcId="{47E89E20-9494-0645-AF61-BDADB2A7A30A}" destId="{43D316B1-3399-C94B-B28C-1BD047E149CA}" srcOrd="2" destOrd="0" presId="urn:microsoft.com/office/officeart/2009/3/layout/HorizontalOrganizationChart"/>
    <dgm:cxn modelId="{4D1B2220-C98A-6541-98E3-0A026FFF0CC3}" type="presParOf" srcId="{AA8702F5-385D-E340-9484-7F90B7A9638A}" destId="{33CCFA92-4407-5F4C-A9FE-972302984E6F}" srcOrd="3" destOrd="0" presId="urn:microsoft.com/office/officeart/2009/3/layout/HorizontalOrganizationChart"/>
    <dgm:cxn modelId="{5DC19DD5-606B-1846-9E2F-F889FDEDE23E}" type="presParOf" srcId="{33CCFA92-4407-5F4C-A9FE-972302984E6F}" destId="{280D5874-85A7-0D42-8E75-25E45C891BA1}" srcOrd="0" destOrd="0" presId="urn:microsoft.com/office/officeart/2009/3/layout/HorizontalOrganizationChart"/>
    <dgm:cxn modelId="{8850F269-3730-B54A-BC84-442C70587E89}" type="presParOf" srcId="{280D5874-85A7-0D42-8E75-25E45C891BA1}" destId="{34243F53-F566-7C46-867E-F1A3769FE991}" srcOrd="0" destOrd="0" presId="urn:microsoft.com/office/officeart/2009/3/layout/HorizontalOrganizationChart"/>
    <dgm:cxn modelId="{F65C699C-5A76-0C49-8B00-D1FE55033633}" type="presParOf" srcId="{280D5874-85A7-0D42-8E75-25E45C891BA1}" destId="{75AE4F97-94CD-A149-836A-D5599E31C795}" srcOrd="1" destOrd="0" presId="urn:microsoft.com/office/officeart/2009/3/layout/HorizontalOrganizationChart"/>
    <dgm:cxn modelId="{3AF546ED-53E2-5749-9816-83BA037D5629}" type="presParOf" srcId="{33CCFA92-4407-5F4C-A9FE-972302984E6F}" destId="{B15AEA1C-1300-E44A-B5C6-97541C363D17}" srcOrd="1" destOrd="0" presId="urn:microsoft.com/office/officeart/2009/3/layout/HorizontalOrganizationChart"/>
    <dgm:cxn modelId="{2C9FFD10-8359-A74C-A581-E0781BB78C2C}" type="presParOf" srcId="{33CCFA92-4407-5F4C-A9FE-972302984E6F}" destId="{F2B4D129-B895-DC43-9F5A-9C0FB9EDBD2E}" srcOrd="2" destOrd="0" presId="urn:microsoft.com/office/officeart/2009/3/layout/HorizontalOrganizationChart"/>
    <dgm:cxn modelId="{CD84F1A5-D79B-8945-9839-F24540AD6C16}" type="presParOf" srcId="{AA8702F5-385D-E340-9484-7F90B7A9638A}" destId="{0413C27D-772B-794E-B788-532081906C3B}" srcOrd="4" destOrd="0" presId="urn:microsoft.com/office/officeart/2009/3/layout/HorizontalOrganizationChart"/>
    <dgm:cxn modelId="{A9C71F82-D76D-CA40-9CA6-6F497DE078B6}" type="presParOf" srcId="{0413C27D-772B-794E-B788-532081906C3B}" destId="{ABD6EC20-B723-4144-8E79-B63EDFE55278}" srcOrd="0" destOrd="0" presId="urn:microsoft.com/office/officeart/2009/3/layout/HorizontalOrganizationChart"/>
    <dgm:cxn modelId="{34EF69BD-D00F-F64E-A7AE-4E6962D29B52}" type="presParOf" srcId="{ABD6EC20-B723-4144-8E79-B63EDFE55278}" destId="{D77BFC4A-470A-0046-BB8A-64D81538CE81}" srcOrd="0" destOrd="0" presId="urn:microsoft.com/office/officeart/2009/3/layout/HorizontalOrganizationChart"/>
    <dgm:cxn modelId="{EE387A75-CB85-2C4D-A363-02B7736672C6}" type="presParOf" srcId="{ABD6EC20-B723-4144-8E79-B63EDFE55278}" destId="{9AD874D5-B328-9E42-B647-7EACD9DDBAD0}" srcOrd="1" destOrd="0" presId="urn:microsoft.com/office/officeart/2009/3/layout/HorizontalOrganizationChart"/>
    <dgm:cxn modelId="{8D707252-74B4-6C4A-A485-9E5E78451DE9}" type="presParOf" srcId="{0413C27D-772B-794E-B788-532081906C3B}" destId="{476AE1B4-A10C-734F-B0A6-2CA8085E1669}" srcOrd="1" destOrd="0" presId="urn:microsoft.com/office/officeart/2009/3/layout/HorizontalOrganizationChart"/>
    <dgm:cxn modelId="{E4DB19FA-4275-1B42-B42E-3AE14DA21B96}" type="presParOf" srcId="{0413C27D-772B-794E-B788-532081906C3B}" destId="{59ECB2C4-8C65-434A-8A6E-E7E394843BD2}" srcOrd="2" destOrd="0" presId="urn:microsoft.com/office/officeart/2009/3/layout/HorizontalOrganizationChart"/>
    <dgm:cxn modelId="{5BE43A41-F7D3-AA40-9ECA-EA4581E08536}" type="presParOf" srcId="{AA8702F5-385D-E340-9484-7F90B7A9638A}" destId="{884F4D90-859E-F245-90CA-07804DD2965E}" srcOrd="5" destOrd="0" presId="urn:microsoft.com/office/officeart/2009/3/layout/HorizontalOrganizationChart"/>
    <dgm:cxn modelId="{AB5B23C0-20AB-5F42-BD50-B4EF6E8F9FF5}" type="presParOf" srcId="{884F4D90-859E-F245-90CA-07804DD2965E}" destId="{F04034D3-5170-C34F-8F54-6BA8532F7993}" srcOrd="0" destOrd="0" presId="urn:microsoft.com/office/officeart/2009/3/layout/HorizontalOrganizationChart"/>
    <dgm:cxn modelId="{27FD42D0-F0AB-FC4E-9E9D-1F1DB27C7192}" type="presParOf" srcId="{F04034D3-5170-C34F-8F54-6BA8532F7993}" destId="{5D15D1F9-5DFF-A740-9E71-9A5F0CA95FD0}" srcOrd="0" destOrd="0" presId="urn:microsoft.com/office/officeart/2009/3/layout/HorizontalOrganizationChart"/>
    <dgm:cxn modelId="{FBD1C997-E92F-2041-9D8D-4149BC954136}" type="presParOf" srcId="{F04034D3-5170-C34F-8F54-6BA8532F7993}" destId="{B0E44A67-4778-604B-BAEA-CBA6EC469E35}" srcOrd="1" destOrd="0" presId="urn:microsoft.com/office/officeart/2009/3/layout/HorizontalOrganizationChart"/>
    <dgm:cxn modelId="{3B9E9C1C-E76A-F649-A13D-C2DB23F05765}" type="presParOf" srcId="{884F4D90-859E-F245-90CA-07804DD2965E}" destId="{957E562D-75D7-8C48-B5DA-77EA46901766}" srcOrd="1" destOrd="0" presId="urn:microsoft.com/office/officeart/2009/3/layout/HorizontalOrganizationChart"/>
    <dgm:cxn modelId="{267CDEEF-8351-F84F-9369-9ADF9D243CBF}" type="presParOf" srcId="{884F4D90-859E-F245-90CA-07804DD2965E}" destId="{FC948122-DF7B-2544-99F7-FBB99CA96E1C}" srcOrd="2" destOrd="0" presId="urn:microsoft.com/office/officeart/2009/3/layout/HorizontalOrganizationChart"/>
    <dgm:cxn modelId="{A5861032-4F75-D44D-9861-E43B2CB53D87}" type="presParOf" srcId="{AA8702F5-385D-E340-9484-7F90B7A9638A}" destId="{E6C8A454-5772-D040-9FE3-C5735296399B}" srcOrd="6" destOrd="0" presId="urn:microsoft.com/office/officeart/2009/3/layout/HorizontalOrganizationChart"/>
    <dgm:cxn modelId="{35A4B4AA-F90F-0747-8AEB-1D4D920F5A29}" type="presParOf" srcId="{E6C8A454-5772-D040-9FE3-C5735296399B}" destId="{DADA930F-CE80-8E45-BAE7-0A7DE2FF5112}" srcOrd="0" destOrd="0" presId="urn:microsoft.com/office/officeart/2009/3/layout/HorizontalOrganizationChart"/>
    <dgm:cxn modelId="{20A57832-D1D5-774E-BF14-ECAEE279355F}" type="presParOf" srcId="{DADA930F-CE80-8E45-BAE7-0A7DE2FF5112}" destId="{7AA08C8D-4989-624C-A96E-77B5DBCFECD4}" srcOrd="0" destOrd="0" presId="urn:microsoft.com/office/officeart/2009/3/layout/HorizontalOrganizationChart"/>
    <dgm:cxn modelId="{E2CF885D-FAB4-FC4B-A91D-8D6648EA29A1}" type="presParOf" srcId="{DADA930F-CE80-8E45-BAE7-0A7DE2FF5112}" destId="{185F6C60-D14B-0C4C-A207-FDCCFCE08FCE}" srcOrd="1" destOrd="0" presId="urn:microsoft.com/office/officeart/2009/3/layout/HorizontalOrganizationChart"/>
    <dgm:cxn modelId="{A8803729-4877-1846-89BA-3FF3D2E85909}" type="presParOf" srcId="{E6C8A454-5772-D040-9FE3-C5735296399B}" destId="{BB33EE94-E19B-0748-9380-1A8D013D73B0}" srcOrd="1" destOrd="0" presId="urn:microsoft.com/office/officeart/2009/3/layout/HorizontalOrganizationChart"/>
    <dgm:cxn modelId="{7D2FF778-8A41-D34B-B5EA-8D1F53DA3598}" type="presParOf" srcId="{E6C8A454-5772-D040-9FE3-C5735296399B}" destId="{452EFF0F-D902-3A4F-8D5F-DBCEB2BD623F}" srcOrd="2" destOrd="0" presId="urn:microsoft.com/office/officeart/2009/3/layout/HorizontalOrganizationChar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1225941D-3F10-0140-BF3D-6E37FC238454}" type="doc">
      <dgm:prSet loTypeId="urn:microsoft.com/office/officeart/2005/8/layout/matrix3" loCatId="" qsTypeId="urn:microsoft.com/office/officeart/2005/8/quickstyle/simple4" qsCatId="simple" csTypeId="urn:microsoft.com/office/officeart/2005/8/colors/colorful4" csCatId="colorful" phldr="1"/>
      <dgm:spPr/>
      <dgm:t>
        <a:bodyPr/>
        <a:lstStyle/>
        <a:p>
          <a:endParaRPr lang="it-IT"/>
        </a:p>
      </dgm:t>
    </dgm:pt>
    <dgm:pt modelId="{20450647-5DCF-6848-B7BC-A25C187B9CE7}">
      <dgm:prSet/>
      <dgm:spPr/>
      <dgm:t>
        <a:bodyPr/>
        <a:lstStyle/>
        <a:p>
          <a:pPr rtl="0"/>
          <a:r>
            <a:rPr lang="it-IT" dirty="0" smtClean="0"/>
            <a:t>SCOPO: FINANZIARE ATTIVITA’ DI INTERESSE GENERALE</a:t>
          </a:r>
          <a:endParaRPr lang="it-IT" dirty="0"/>
        </a:p>
      </dgm:t>
    </dgm:pt>
    <dgm:pt modelId="{A6D13B47-9C3B-084A-90F9-64A599529844}" type="parTrans" cxnId="{4D6AD165-BB80-AF40-8CDF-5C3EBDA0473A}">
      <dgm:prSet/>
      <dgm:spPr/>
      <dgm:t>
        <a:bodyPr/>
        <a:lstStyle/>
        <a:p>
          <a:endParaRPr lang="it-IT"/>
        </a:p>
      </dgm:t>
    </dgm:pt>
    <dgm:pt modelId="{23BD4B71-C7DD-1F4C-87FB-208DDBF46ECD}" type="sibTrans" cxnId="{4D6AD165-BB80-AF40-8CDF-5C3EBDA0473A}">
      <dgm:prSet/>
      <dgm:spPr/>
      <dgm:t>
        <a:bodyPr/>
        <a:lstStyle/>
        <a:p>
          <a:endParaRPr lang="it-IT"/>
        </a:p>
      </dgm:t>
    </dgm:pt>
    <dgm:pt modelId="{C1FC3219-98A5-CA44-BD8D-2687AD8F64A8}">
      <dgm:prSet/>
      <dgm:spPr/>
      <dgm:t>
        <a:bodyPr/>
        <a:lstStyle/>
        <a:p>
          <a:pPr rtl="0"/>
          <a:r>
            <a:rPr lang="it-IT" dirty="0" smtClean="0"/>
            <a:t>ATTUABILE ANCHE IN FORMA ORGANIZZATA E CONTINUATIVA</a:t>
          </a:r>
          <a:endParaRPr lang="it-IT" dirty="0"/>
        </a:p>
      </dgm:t>
    </dgm:pt>
    <dgm:pt modelId="{7B11194D-AD6C-A744-994B-403FF769F6A9}" type="parTrans" cxnId="{519C52AA-4E77-3740-B123-F9AE4F1263DA}">
      <dgm:prSet/>
      <dgm:spPr/>
      <dgm:t>
        <a:bodyPr/>
        <a:lstStyle/>
        <a:p>
          <a:endParaRPr lang="it-IT"/>
        </a:p>
      </dgm:t>
    </dgm:pt>
    <dgm:pt modelId="{328B721A-14B7-7146-957A-09BB1CF57A53}" type="sibTrans" cxnId="{519C52AA-4E77-3740-B123-F9AE4F1263DA}">
      <dgm:prSet/>
      <dgm:spPr/>
      <dgm:t>
        <a:bodyPr/>
        <a:lstStyle/>
        <a:p>
          <a:endParaRPr lang="it-IT"/>
        </a:p>
      </dgm:t>
    </dgm:pt>
    <dgm:pt modelId="{0C4374C8-3D4D-0A48-B283-E03FF66D1EB1}">
      <dgm:prSet custT="1"/>
      <dgm:spPr/>
      <dgm:t>
        <a:bodyPr/>
        <a:lstStyle/>
        <a:p>
          <a:pPr rtl="0"/>
          <a:r>
            <a:rPr lang="it-IT" sz="1500" dirty="0" smtClean="0"/>
            <a:t>LASCITI, DONAZIONI O SOLLECITAZIONI AL PUBBLICO</a:t>
          </a:r>
          <a:endParaRPr lang="it-IT" sz="1500" dirty="0"/>
        </a:p>
      </dgm:t>
    </dgm:pt>
    <dgm:pt modelId="{D8C646C8-258A-2D46-9955-5906C3214BDC}" type="parTrans" cxnId="{E6E0659B-B35B-4348-ABF5-31A752389ADE}">
      <dgm:prSet/>
      <dgm:spPr/>
      <dgm:t>
        <a:bodyPr/>
        <a:lstStyle/>
        <a:p>
          <a:endParaRPr lang="it-IT"/>
        </a:p>
      </dgm:t>
    </dgm:pt>
    <dgm:pt modelId="{2D566D97-B8B1-FF4B-9A5C-2BE773F9B063}" type="sibTrans" cxnId="{E6E0659B-B35B-4348-ABF5-31A752389ADE}">
      <dgm:prSet/>
      <dgm:spPr/>
      <dgm:t>
        <a:bodyPr/>
        <a:lstStyle/>
        <a:p>
          <a:endParaRPr lang="it-IT"/>
        </a:p>
      </dgm:t>
    </dgm:pt>
    <dgm:pt modelId="{27CB746F-EEE2-2B4C-B169-5C7BA77403E8}">
      <dgm:prSet/>
      <dgm:spPr/>
      <dgm:t>
        <a:bodyPr/>
        <a:lstStyle/>
        <a:p>
          <a:pPr rtl="0"/>
          <a:r>
            <a:rPr lang="it-IT" dirty="0" smtClean="0"/>
            <a:t>CESSIONI O EROGAZIONI BENI/SERVIZI DI MODICO VALORE (ATTIVITA’ DI SCAMBIO)</a:t>
          </a:r>
          <a:endParaRPr lang="it-IT" dirty="0"/>
        </a:p>
      </dgm:t>
    </dgm:pt>
    <dgm:pt modelId="{F90FCC72-B7CD-8B4A-BAAC-099C3A34788B}" type="parTrans" cxnId="{53BF46CF-027D-8447-8493-CD28835CCDD5}">
      <dgm:prSet/>
      <dgm:spPr/>
      <dgm:t>
        <a:bodyPr/>
        <a:lstStyle/>
        <a:p>
          <a:endParaRPr lang="it-IT"/>
        </a:p>
      </dgm:t>
    </dgm:pt>
    <dgm:pt modelId="{95ED8249-0350-0D49-AF4B-D688500E0F4F}" type="sibTrans" cxnId="{53BF46CF-027D-8447-8493-CD28835CCDD5}">
      <dgm:prSet/>
      <dgm:spPr/>
      <dgm:t>
        <a:bodyPr/>
        <a:lstStyle/>
        <a:p>
          <a:endParaRPr lang="it-IT"/>
        </a:p>
      </dgm:t>
    </dgm:pt>
    <dgm:pt modelId="{C9707CD4-B587-F24C-B0DE-F559761C8669}" type="pres">
      <dgm:prSet presAssocID="{1225941D-3F10-0140-BF3D-6E37FC238454}" presName="matrix" presStyleCnt="0">
        <dgm:presLayoutVars>
          <dgm:chMax val="1"/>
          <dgm:dir/>
          <dgm:resizeHandles val="exact"/>
        </dgm:presLayoutVars>
      </dgm:prSet>
      <dgm:spPr/>
      <dgm:t>
        <a:bodyPr/>
        <a:lstStyle/>
        <a:p>
          <a:endParaRPr lang="it-IT"/>
        </a:p>
      </dgm:t>
    </dgm:pt>
    <dgm:pt modelId="{299F9ED6-C842-4441-8801-956C59EC861C}" type="pres">
      <dgm:prSet presAssocID="{1225941D-3F10-0140-BF3D-6E37FC238454}" presName="diamond" presStyleLbl="bgShp" presStyleIdx="0" presStyleCnt="1"/>
      <dgm:spPr/>
      <dgm:t>
        <a:bodyPr/>
        <a:lstStyle/>
        <a:p>
          <a:endParaRPr lang="it-IT"/>
        </a:p>
      </dgm:t>
    </dgm:pt>
    <dgm:pt modelId="{173A0252-A4AC-314E-B464-E37B4FD8EE85}" type="pres">
      <dgm:prSet presAssocID="{1225941D-3F10-0140-BF3D-6E37FC238454}" presName="quad1" presStyleLbl="node1" presStyleIdx="0" presStyleCnt="4">
        <dgm:presLayoutVars>
          <dgm:chMax val="0"/>
          <dgm:chPref val="0"/>
          <dgm:bulletEnabled val="1"/>
        </dgm:presLayoutVars>
      </dgm:prSet>
      <dgm:spPr/>
      <dgm:t>
        <a:bodyPr/>
        <a:lstStyle/>
        <a:p>
          <a:endParaRPr lang="it-IT"/>
        </a:p>
      </dgm:t>
    </dgm:pt>
    <dgm:pt modelId="{3428229D-5604-D447-88B8-DD7A295BC1CF}" type="pres">
      <dgm:prSet presAssocID="{1225941D-3F10-0140-BF3D-6E37FC238454}" presName="quad2" presStyleLbl="node1" presStyleIdx="1" presStyleCnt="4">
        <dgm:presLayoutVars>
          <dgm:chMax val="0"/>
          <dgm:chPref val="0"/>
          <dgm:bulletEnabled val="1"/>
        </dgm:presLayoutVars>
      </dgm:prSet>
      <dgm:spPr/>
      <dgm:t>
        <a:bodyPr/>
        <a:lstStyle/>
        <a:p>
          <a:endParaRPr lang="it-IT"/>
        </a:p>
      </dgm:t>
    </dgm:pt>
    <dgm:pt modelId="{755A56A1-8CF6-7F45-B9CE-CB946BC1B1D2}" type="pres">
      <dgm:prSet presAssocID="{1225941D-3F10-0140-BF3D-6E37FC238454}" presName="quad3" presStyleLbl="node1" presStyleIdx="2" presStyleCnt="4">
        <dgm:presLayoutVars>
          <dgm:chMax val="0"/>
          <dgm:chPref val="0"/>
          <dgm:bulletEnabled val="1"/>
        </dgm:presLayoutVars>
      </dgm:prSet>
      <dgm:spPr/>
      <dgm:t>
        <a:bodyPr/>
        <a:lstStyle/>
        <a:p>
          <a:endParaRPr lang="it-IT"/>
        </a:p>
      </dgm:t>
    </dgm:pt>
    <dgm:pt modelId="{07D58B2C-C301-5D4F-ACFC-A8E18A4C2D90}" type="pres">
      <dgm:prSet presAssocID="{1225941D-3F10-0140-BF3D-6E37FC238454}" presName="quad4" presStyleLbl="node1" presStyleIdx="3" presStyleCnt="4">
        <dgm:presLayoutVars>
          <dgm:chMax val="0"/>
          <dgm:chPref val="0"/>
          <dgm:bulletEnabled val="1"/>
        </dgm:presLayoutVars>
      </dgm:prSet>
      <dgm:spPr/>
      <dgm:t>
        <a:bodyPr/>
        <a:lstStyle/>
        <a:p>
          <a:endParaRPr lang="it-IT"/>
        </a:p>
      </dgm:t>
    </dgm:pt>
  </dgm:ptLst>
  <dgm:cxnLst>
    <dgm:cxn modelId="{519C52AA-4E77-3740-B123-F9AE4F1263DA}" srcId="{1225941D-3F10-0140-BF3D-6E37FC238454}" destId="{C1FC3219-98A5-CA44-BD8D-2687AD8F64A8}" srcOrd="1" destOrd="0" parTransId="{7B11194D-AD6C-A744-994B-403FF769F6A9}" sibTransId="{328B721A-14B7-7146-957A-09BB1CF57A53}"/>
    <dgm:cxn modelId="{6C9C070F-D7DD-2544-BC8E-DE41EAA5B7BA}" type="presOf" srcId="{27CB746F-EEE2-2B4C-B169-5C7BA77403E8}" destId="{07D58B2C-C301-5D4F-ACFC-A8E18A4C2D90}" srcOrd="0" destOrd="0" presId="urn:microsoft.com/office/officeart/2005/8/layout/matrix3"/>
    <dgm:cxn modelId="{DA356775-4616-4B40-B897-380E0336D667}" type="presOf" srcId="{0C4374C8-3D4D-0A48-B283-E03FF66D1EB1}" destId="{755A56A1-8CF6-7F45-B9CE-CB946BC1B1D2}" srcOrd="0" destOrd="0" presId="urn:microsoft.com/office/officeart/2005/8/layout/matrix3"/>
    <dgm:cxn modelId="{29784A0B-AEA5-2942-9613-4AA244B5E1CE}" type="presOf" srcId="{20450647-5DCF-6848-B7BC-A25C187B9CE7}" destId="{173A0252-A4AC-314E-B464-E37B4FD8EE85}" srcOrd="0" destOrd="0" presId="urn:microsoft.com/office/officeart/2005/8/layout/matrix3"/>
    <dgm:cxn modelId="{5A631AF8-E04C-E142-8478-C2494B3A1BE1}" type="presOf" srcId="{C1FC3219-98A5-CA44-BD8D-2687AD8F64A8}" destId="{3428229D-5604-D447-88B8-DD7A295BC1CF}" srcOrd="0" destOrd="0" presId="urn:microsoft.com/office/officeart/2005/8/layout/matrix3"/>
    <dgm:cxn modelId="{E6E0659B-B35B-4348-ABF5-31A752389ADE}" srcId="{1225941D-3F10-0140-BF3D-6E37FC238454}" destId="{0C4374C8-3D4D-0A48-B283-E03FF66D1EB1}" srcOrd="2" destOrd="0" parTransId="{D8C646C8-258A-2D46-9955-5906C3214BDC}" sibTransId="{2D566D97-B8B1-FF4B-9A5C-2BE773F9B063}"/>
    <dgm:cxn modelId="{54A0BB42-B0EB-2346-9EE6-275C5CE1D238}" type="presOf" srcId="{1225941D-3F10-0140-BF3D-6E37FC238454}" destId="{C9707CD4-B587-F24C-B0DE-F559761C8669}" srcOrd="0" destOrd="0" presId="urn:microsoft.com/office/officeart/2005/8/layout/matrix3"/>
    <dgm:cxn modelId="{4D6AD165-BB80-AF40-8CDF-5C3EBDA0473A}" srcId="{1225941D-3F10-0140-BF3D-6E37FC238454}" destId="{20450647-5DCF-6848-B7BC-A25C187B9CE7}" srcOrd="0" destOrd="0" parTransId="{A6D13B47-9C3B-084A-90F9-64A599529844}" sibTransId="{23BD4B71-C7DD-1F4C-87FB-208DDBF46ECD}"/>
    <dgm:cxn modelId="{53BF46CF-027D-8447-8493-CD28835CCDD5}" srcId="{1225941D-3F10-0140-BF3D-6E37FC238454}" destId="{27CB746F-EEE2-2B4C-B169-5C7BA77403E8}" srcOrd="3" destOrd="0" parTransId="{F90FCC72-B7CD-8B4A-BAAC-099C3A34788B}" sibTransId="{95ED8249-0350-0D49-AF4B-D688500E0F4F}"/>
    <dgm:cxn modelId="{1245CC58-E144-7941-BA9E-E3C4ADE447B1}" type="presParOf" srcId="{C9707CD4-B587-F24C-B0DE-F559761C8669}" destId="{299F9ED6-C842-4441-8801-956C59EC861C}" srcOrd="0" destOrd="0" presId="urn:microsoft.com/office/officeart/2005/8/layout/matrix3"/>
    <dgm:cxn modelId="{4CEA052F-86D1-C642-A9DE-0925D3E80B55}" type="presParOf" srcId="{C9707CD4-B587-F24C-B0DE-F559761C8669}" destId="{173A0252-A4AC-314E-B464-E37B4FD8EE85}" srcOrd="1" destOrd="0" presId="urn:microsoft.com/office/officeart/2005/8/layout/matrix3"/>
    <dgm:cxn modelId="{9B466837-BE6A-4C4E-8434-88CB5350840B}" type="presParOf" srcId="{C9707CD4-B587-F24C-B0DE-F559761C8669}" destId="{3428229D-5604-D447-88B8-DD7A295BC1CF}" srcOrd="2" destOrd="0" presId="urn:microsoft.com/office/officeart/2005/8/layout/matrix3"/>
    <dgm:cxn modelId="{D97F8824-6D58-D448-9F97-5C9BA87DA834}" type="presParOf" srcId="{C9707CD4-B587-F24C-B0DE-F559761C8669}" destId="{755A56A1-8CF6-7F45-B9CE-CB946BC1B1D2}" srcOrd="3" destOrd="0" presId="urn:microsoft.com/office/officeart/2005/8/layout/matrix3"/>
    <dgm:cxn modelId="{A1DFA970-D9E4-2D40-80E6-D51926100DC1}" type="presParOf" srcId="{C9707CD4-B587-F24C-B0DE-F559761C8669}" destId="{07D58B2C-C301-5D4F-ACFC-A8E18A4C2D90}" srcOrd="4" destOrd="0" presId="urn:microsoft.com/office/officeart/2005/8/layout/matrix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E306EB2C-09AA-304B-8A84-6AC5659349CF}" type="doc">
      <dgm:prSet loTypeId="urn:microsoft.com/office/officeart/2005/8/layout/hierarchy1" loCatId="" qsTypeId="urn:microsoft.com/office/officeart/2005/8/quickstyle/3D2" qsCatId="3D" csTypeId="urn:microsoft.com/office/officeart/2005/8/colors/colorful3" csCatId="colorful" phldr="1"/>
      <dgm:spPr/>
      <dgm:t>
        <a:bodyPr/>
        <a:lstStyle/>
        <a:p>
          <a:endParaRPr lang="it-IT"/>
        </a:p>
      </dgm:t>
    </dgm:pt>
    <dgm:pt modelId="{F0F5D7BA-6493-3943-87BC-83370223B768}">
      <dgm:prSet custT="1"/>
      <dgm:spPr/>
      <dgm:t>
        <a:bodyPr/>
        <a:lstStyle/>
        <a:p>
          <a:pPr rtl="0"/>
          <a:r>
            <a:rPr lang="it-IT" sz="2500" dirty="0" smtClean="0"/>
            <a:t>RACCOLTA FONDI </a:t>
          </a:r>
          <a:endParaRPr lang="it-IT" sz="2500" dirty="0"/>
        </a:p>
      </dgm:t>
    </dgm:pt>
    <dgm:pt modelId="{F6C5CAD4-A824-8A49-AEE6-90A9F1FD42F3}" type="parTrans" cxnId="{99FBE575-578B-7A4C-AA48-81327DF860F5}">
      <dgm:prSet/>
      <dgm:spPr/>
      <dgm:t>
        <a:bodyPr/>
        <a:lstStyle/>
        <a:p>
          <a:endParaRPr lang="it-IT"/>
        </a:p>
      </dgm:t>
    </dgm:pt>
    <dgm:pt modelId="{7779F589-4E3E-D441-ADB1-D40967629533}" type="sibTrans" cxnId="{99FBE575-578B-7A4C-AA48-81327DF860F5}">
      <dgm:prSet/>
      <dgm:spPr/>
      <dgm:t>
        <a:bodyPr/>
        <a:lstStyle/>
        <a:p>
          <a:endParaRPr lang="it-IT"/>
        </a:p>
      </dgm:t>
    </dgm:pt>
    <dgm:pt modelId="{FA50E745-E52C-E348-88CB-666969BBA705}">
      <dgm:prSet custT="1"/>
      <dgm:spPr/>
      <dgm:t>
        <a:bodyPr/>
        <a:lstStyle/>
        <a:p>
          <a:pPr rtl="0"/>
          <a:r>
            <a:rPr lang="it-IT" sz="2500" dirty="0" smtClean="0"/>
            <a:t>PURA (liberalità)</a:t>
          </a:r>
          <a:endParaRPr lang="it-IT" sz="2500" dirty="0"/>
        </a:p>
      </dgm:t>
    </dgm:pt>
    <dgm:pt modelId="{778E88AF-8403-CC46-9CE4-0C35E31116A5}" type="parTrans" cxnId="{ED45DB5E-0695-A748-9AB9-8CE608233DE1}">
      <dgm:prSet/>
      <dgm:spPr/>
      <dgm:t>
        <a:bodyPr/>
        <a:lstStyle/>
        <a:p>
          <a:endParaRPr lang="it-IT"/>
        </a:p>
      </dgm:t>
    </dgm:pt>
    <dgm:pt modelId="{4311DD9F-95F5-F845-9C50-E8EA10ABB754}" type="sibTrans" cxnId="{ED45DB5E-0695-A748-9AB9-8CE608233DE1}">
      <dgm:prSet/>
      <dgm:spPr/>
      <dgm:t>
        <a:bodyPr/>
        <a:lstStyle/>
        <a:p>
          <a:endParaRPr lang="it-IT"/>
        </a:p>
      </dgm:t>
    </dgm:pt>
    <dgm:pt modelId="{9593C49F-D2D0-924A-90EC-B4E33AB70FAC}">
      <dgm:prSet custT="1"/>
      <dgm:spPr/>
      <dgm:t>
        <a:bodyPr/>
        <a:lstStyle/>
        <a:p>
          <a:pPr rtl="0"/>
          <a:r>
            <a:rPr lang="it-IT" sz="2500" dirty="0" smtClean="0"/>
            <a:t>SCAMBIO</a:t>
          </a:r>
          <a:endParaRPr lang="it-IT" sz="2500" dirty="0"/>
        </a:p>
      </dgm:t>
    </dgm:pt>
    <dgm:pt modelId="{C1012243-3F0A-CA46-9C11-0A9FD227FDF6}" type="parTrans" cxnId="{7E085A26-6B69-D84C-9B67-06A44C635035}">
      <dgm:prSet/>
      <dgm:spPr/>
      <dgm:t>
        <a:bodyPr/>
        <a:lstStyle/>
        <a:p>
          <a:endParaRPr lang="it-IT"/>
        </a:p>
      </dgm:t>
    </dgm:pt>
    <dgm:pt modelId="{C26D5420-AD5A-3D43-8E31-9E92AB1EE10E}" type="sibTrans" cxnId="{7E085A26-6B69-D84C-9B67-06A44C635035}">
      <dgm:prSet/>
      <dgm:spPr/>
      <dgm:t>
        <a:bodyPr/>
        <a:lstStyle/>
        <a:p>
          <a:endParaRPr lang="it-IT"/>
        </a:p>
      </dgm:t>
    </dgm:pt>
    <dgm:pt modelId="{96EE9240-EC82-9F4E-B9C6-5ADE99BC7B80}">
      <dgm:prSet custT="1"/>
      <dgm:spPr/>
      <dgm:t>
        <a:bodyPr/>
        <a:lstStyle/>
        <a:p>
          <a:r>
            <a:rPr lang="it-IT" sz="2000" dirty="0" smtClean="0"/>
            <a:t>NON COMMERCIALE</a:t>
          </a:r>
          <a:endParaRPr lang="it-IT" sz="2000" dirty="0"/>
        </a:p>
      </dgm:t>
    </dgm:pt>
    <dgm:pt modelId="{0E7B52D5-AAB6-0244-9FD0-3FEAC3F2640D}" type="parTrans" cxnId="{751DDD10-C472-3D4C-A36A-5BA11A142945}">
      <dgm:prSet/>
      <dgm:spPr/>
      <dgm:t>
        <a:bodyPr/>
        <a:lstStyle/>
        <a:p>
          <a:endParaRPr lang="it-IT"/>
        </a:p>
      </dgm:t>
    </dgm:pt>
    <dgm:pt modelId="{C72FF46C-8FD5-7945-9931-0CA008B6E78D}" type="sibTrans" cxnId="{751DDD10-C472-3D4C-A36A-5BA11A142945}">
      <dgm:prSet/>
      <dgm:spPr/>
      <dgm:t>
        <a:bodyPr/>
        <a:lstStyle/>
        <a:p>
          <a:endParaRPr lang="it-IT"/>
        </a:p>
      </dgm:t>
    </dgm:pt>
    <dgm:pt modelId="{1ABAAA87-5AB6-A642-87F8-FAB2A45AC9E7}">
      <dgm:prSet custT="1"/>
      <dgm:spPr/>
      <dgm:t>
        <a:bodyPr/>
        <a:lstStyle/>
        <a:p>
          <a:r>
            <a:rPr lang="it-IT" sz="2000" dirty="0" smtClean="0"/>
            <a:t>COMMERCIALE</a:t>
          </a:r>
          <a:endParaRPr lang="it-IT" sz="2000" dirty="0"/>
        </a:p>
      </dgm:t>
    </dgm:pt>
    <dgm:pt modelId="{90DE6698-B9E7-F849-868A-942EEAC9E335}" type="parTrans" cxnId="{B93824D6-2B96-8249-B60A-B1E49695C403}">
      <dgm:prSet/>
      <dgm:spPr/>
      <dgm:t>
        <a:bodyPr/>
        <a:lstStyle/>
        <a:p>
          <a:endParaRPr lang="it-IT"/>
        </a:p>
      </dgm:t>
    </dgm:pt>
    <dgm:pt modelId="{D8A0A021-7A17-6F40-A71C-9DBBAC87BE45}" type="sibTrans" cxnId="{B93824D6-2B96-8249-B60A-B1E49695C403}">
      <dgm:prSet/>
      <dgm:spPr/>
      <dgm:t>
        <a:bodyPr/>
        <a:lstStyle/>
        <a:p>
          <a:endParaRPr lang="it-IT"/>
        </a:p>
      </dgm:t>
    </dgm:pt>
    <dgm:pt modelId="{023791E6-F739-E14E-AAC9-2ED73F7F32E9}">
      <dgm:prSet custT="1"/>
      <dgm:spPr/>
      <dgm:t>
        <a:bodyPr/>
        <a:lstStyle/>
        <a:p>
          <a:r>
            <a:rPr lang="it-IT" sz="2000" dirty="0" smtClean="0"/>
            <a:t>DE - COMMERCIALIZZATA</a:t>
          </a:r>
        </a:p>
        <a:p>
          <a:r>
            <a:rPr lang="it-IT" sz="1000" dirty="0" smtClean="0"/>
            <a:t> </a:t>
          </a:r>
          <a:endParaRPr lang="it-IT" sz="1000" dirty="0"/>
        </a:p>
      </dgm:t>
    </dgm:pt>
    <dgm:pt modelId="{63171F31-D1CC-5946-A7CF-A9C86B8FAED8}" type="parTrans" cxnId="{B9044197-9AFC-AB48-ACF8-E8CD72397425}">
      <dgm:prSet/>
      <dgm:spPr/>
      <dgm:t>
        <a:bodyPr/>
        <a:lstStyle/>
        <a:p>
          <a:endParaRPr lang="it-IT"/>
        </a:p>
      </dgm:t>
    </dgm:pt>
    <dgm:pt modelId="{DC1C8045-A0D1-7B4E-A3F9-A4636BC9C2CD}" type="sibTrans" cxnId="{B9044197-9AFC-AB48-ACF8-E8CD72397425}">
      <dgm:prSet/>
      <dgm:spPr/>
      <dgm:t>
        <a:bodyPr/>
        <a:lstStyle/>
        <a:p>
          <a:endParaRPr lang="it-IT"/>
        </a:p>
      </dgm:t>
    </dgm:pt>
    <dgm:pt modelId="{C3ECAE84-D66A-FE48-B6E8-E48A7A83CDF9}">
      <dgm:prSet custT="1"/>
      <dgm:spPr/>
      <dgm:t>
        <a:bodyPr/>
        <a:lstStyle/>
        <a:p>
          <a:r>
            <a:rPr lang="it-IT" sz="1800" b="1" dirty="0" smtClean="0"/>
            <a:t>Occasionale</a:t>
          </a:r>
        </a:p>
        <a:p>
          <a:r>
            <a:rPr lang="it-IT" sz="1800" b="1" dirty="0" smtClean="0"/>
            <a:t>Beni/servizi modico valore</a:t>
          </a:r>
        </a:p>
        <a:p>
          <a:r>
            <a:rPr lang="it-IT" sz="1800" b="1" dirty="0" smtClean="0"/>
            <a:t>Celebrazioni ricorrenze  </a:t>
          </a:r>
        </a:p>
        <a:p>
          <a:endParaRPr lang="it-IT" sz="1000" b="1" dirty="0"/>
        </a:p>
      </dgm:t>
    </dgm:pt>
    <dgm:pt modelId="{CE105303-5C34-C943-95C9-29E770A52F07}" type="parTrans" cxnId="{DBCF8DC5-CE39-F442-9F23-D8EC84F3E556}">
      <dgm:prSet/>
      <dgm:spPr/>
      <dgm:t>
        <a:bodyPr/>
        <a:lstStyle/>
        <a:p>
          <a:endParaRPr lang="it-IT"/>
        </a:p>
      </dgm:t>
    </dgm:pt>
    <dgm:pt modelId="{ACFFD37F-F750-D947-9D5D-181443615781}" type="sibTrans" cxnId="{DBCF8DC5-CE39-F442-9F23-D8EC84F3E556}">
      <dgm:prSet/>
      <dgm:spPr/>
      <dgm:t>
        <a:bodyPr/>
        <a:lstStyle/>
        <a:p>
          <a:endParaRPr lang="it-IT"/>
        </a:p>
      </dgm:t>
    </dgm:pt>
    <dgm:pt modelId="{3C8EDD2A-0A1B-EC4F-B941-C9F793702EBD}" type="pres">
      <dgm:prSet presAssocID="{E306EB2C-09AA-304B-8A84-6AC5659349CF}" presName="hierChild1" presStyleCnt="0">
        <dgm:presLayoutVars>
          <dgm:chPref val="1"/>
          <dgm:dir/>
          <dgm:animOne val="branch"/>
          <dgm:animLvl val="lvl"/>
          <dgm:resizeHandles/>
        </dgm:presLayoutVars>
      </dgm:prSet>
      <dgm:spPr/>
      <dgm:t>
        <a:bodyPr/>
        <a:lstStyle/>
        <a:p>
          <a:endParaRPr lang="it-IT"/>
        </a:p>
      </dgm:t>
    </dgm:pt>
    <dgm:pt modelId="{EEB6AAB6-B2C3-8745-8FBB-15BC5FB28A36}" type="pres">
      <dgm:prSet presAssocID="{F0F5D7BA-6493-3943-87BC-83370223B768}" presName="hierRoot1" presStyleCnt="0"/>
      <dgm:spPr/>
      <dgm:t>
        <a:bodyPr/>
        <a:lstStyle/>
        <a:p>
          <a:endParaRPr lang="it-IT"/>
        </a:p>
      </dgm:t>
    </dgm:pt>
    <dgm:pt modelId="{D4F90198-BBAB-8645-A9E1-9D6878A52961}" type="pres">
      <dgm:prSet presAssocID="{F0F5D7BA-6493-3943-87BC-83370223B768}" presName="composite" presStyleCnt="0"/>
      <dgm:spPr/>
      <dgm:t>
        <a:bodyPr/>
        <a:lstStyle/>
        <a:p>
          <a:endParaRPr lang="it-IT"/>
        </a:p>
      </dgm:t>
    </dgm:pt>
    <dgm:pt modelId="{D93820BF-6F20-CC47-991F-CA5816CA0E45}" type="pres">
      <dgm:prSet presAssocID="{F0F5D7BA-6493-3943-87BC-83370223B768}" presName="background" presStyleLbl="node0" presStyleIdx="0" presStyleCnt="1"/>
      <dgm:spPr/>
      <dgm:t>
        <a:bodyPr/>
        <a:lstStyle/>
        <a:p>
          <a:endParaRPr lang="it-IT"/>
        </a:p>
      </dgm:t>
    </dgm:pt>
    <dgm:pt modelId="{2A335344-5963-5044-8EB6-7252765A3ACB}" type="pres">
      <dgm:prSet presAssocID="{F0F5D7BA-6493-3943-87BC-83370223B768}" presName="text" presStyleLbl="fgAcc0" presStyleIdx="0" presStyleCnt="1" custScaleX="153501" custScaleY="76701">
        <dgm:presLayoutVars>
          <dgm:chPref val="3"/>
        </dgm:presLayoutVars>
      </dgm:prSet>
      <dgm:spPr/>
      <dgm:t>
        <a:bodyPr/>
        <a:lstStyle/>
        <a:p>
          <a:endParaRPr lang="it-IT"/>
        </a:p>
      </dgm:t>
    </dgm:pt>
    <dgm:pt modelId="{E3A50F25-E991-2B4C-A03A-762F4AD6F1F9}" type="pres">
      <dgm:prSet presAssocID="{F0F5D7BA-6493-3943-87BC-83370223B768}" presName="hierChild2" presStyleCnt="0"/>
      <dgm:spPr/>
      <dgm:t>
        <a:bodyPr/>
        <a:lstStyle/>
        <a:p>
          <a:endParaRPr lang="it-IT"/>
        </a:p>
      </dgm:t>
    </dgm:pt>
    <dgm:pt modelId="{36A156F6-A748-F548-A345-5EDF87BBCA5E}" type="pres">
      <dgm:prSet presAssocID="{778E88AF-8403-CC46-9CE4-0C35E31116A5}" presName="Name10" presStyleLbl="parChTrans1D2" presStyleIdx="0" presStyleCnt="2"/>
      <dgm:spPr/>
      <dgm:t>
        <a:bodyPr/>
        <a:lstStyle/>
        <a:p>
          <a:endParaRPr lang="it-IT"/>
        </a:p>
      </dgm:t>
    </dgm:pt>
    <dgm:pt modelId="{413586C8-2DF9-234C-B6B0-EC5D990DE48F}" type="pres">
      <dgm:prSet presAssocID="{FA50E745-E52C-E348-88CB-666969BBA705}" presName="hierRoot2" presStyleCnt="0"/>
      <dgm:spPr/>
      <dgm:t>
        <a:bodyPr/>
        <a:lstStyle/>
        <a:p>
          <a:endParaRPr lang="it-IT"/>
        </a:p>
      </dgm:t>
    </dgm:pt>
    <dgm:pt modelId="{0C4EDCE0-4260-1F4C-8296-FA73C74FBFBC}" type="pres">
      <dgm:prSet presAssocID="{FA50E745-E52C-E348-88CB-666969BBA705}" presName="composite2" presStyleCnt="0"/>
      <dgm:spPr/>
      <dgm:t>
        <a:bodyPr/>
        <a:lstStyle/>
        <a:p>
          <a:endParaRPr lang="it-IT"/>
        </a:p>
      </dgm:t>
    </dgm:pt>
    <dgm:pt modelId="{B491AD79-6D76-974E-BD3B-8569A5009400}" type="pres">
      <dgm:prSet presAssocID="{FA50E745-E52C-E348-88CB-666969BBA705}" presName="background2" presStyleLbl="node2" presStyleIdx="0" presStyleCnt="2"/>
      <dgm:spPr/>
      <dgm:t>
        <a:bodyPr/>
        <a:lstStyle/>
        <a:p>
          <a:endParaRPr lang="it-IT"/>
        </a:p>
      </dgm:t>
    </dgm:pt>
    <dgm:pt modelId="{C08DEC9B-3DC6-E443-8614-7CEA712E6790}" type="pres">
      <dgm:prSet presAssocID="{FA50E745-E52C-E348-88CB-666969BBA705}" presName="text2" presStyleLbl="fgAcc2" presStyleIdx="0" presStyleCnt="2" custScaleX="127758" custLinFactNeighborY="1207">
        <dgm:presLayoutVars>
          <dgm:chPref val="3"/>
        </dgm:presLayoutVars>
      </dgm:prSet>
      <dgm:spPr/>
      <dgm:t>
        <a:bodyPr/>
        <a:lstStyle/>
        <a:p>
          <a:endParaRPr lang="it-IT"/>
        </a:p>
      </dgm:t>
    </dgm:pt>
    <dgm:pt modelId="{2EAFC74A-DFCB-F447-A974-1EA8958CE7CB}" type="pres">
      <dgm:prSet presAssocID="{FA50E745-E52C-E348-88CB-666969BBA705}" presName="hierChild3" presStyleCnt="0"/>
      <dgm:spPr/>
      <dgm:t>
        <a:bodyPr/>
        <a:lstStyle/>
        <a:p>
          <a:endParaRPr lang="it-IT"/>
        </a:p>
      </dgm:t>
    </dgm:pt>
    <dgm:pt modelId="{28957575-F206-B148-B7C3-518C6704226E}" type="pres">
      <dgm:prSet presAssocID="{0E7B52D5-AAB6-0244-9FD0-3FEAC3F2640D}" presName="Name17" presStyleLbl="parChTrans1D3" presStyleIdx="0" presStyleCnt="3"/>
      <dgm:spPr/>
      <dgm:t>
        <a:bodyPr/>
        <a:lstStyle/>
        <a:p>
          <a:endParaRPr lang="it-IT"/>
        </a:p>
      </dgm:t>
    </dgm:pt>
    <dgm:pt modelId="{29D9F955-A825-FD4E-BE07-37F5B8CAB2A7}" type="pres">
      <dgm:prSet presAssocID="{96EE9240-EC82-9F4E-B9C6-5ADE99BC7B80}" presName="hierRoot3" presStyleCnt="0"/>
      <dgm:spPr/>
      <dgm:t>
        <a:bodyPr/>
        <a:lstStyle/>
        <a:p>
          <a:endParaRPr lang="it-IT"/>
        </a:p>
      </dgm:t>
    </dgm:pt>
    <dgm:pt modelId="{E55894AF-A5A4-6142-81C2-DFA7885D2FF4}" type="pres">
      <dgm:prSet presAssocID="{96EE9240-EC82-9F4E-B9C6-5ADE99BC7B80}" presName="composite3" presStyleCnt="0"/>
      <dgm:spPr/>
      <dgm:t>
        <a:bodyPr/>
        <a:lstStyle/>
        <a:p>
          <a:endParaRPr lang="it-IT"/>
        </a:p>
      </dgm:t>
    </dgm:pt>
    <dgm:pt modelId="{BB6FFEC6-2619-E84D-89E6-F9CE413F25E6}" type="pres">
      <dgm:prSet presAssocID="{96EE9240-EC82-9F4E-B9C6-5ADE99BC7B80}" presName="background3" presStyleLbl="node3" presStyleIdx="0" presStyleCnt="3"/>
      <dgm:spPr/>
      <dgm:t>
        <a:bodyPr/>
        <a:lstStyle/>
        <a:p>
          <a:endParaRPr lang="it-IT"/>
        </a:p>
      </dgm:t>
    </dgm:pt>
    <dgm:pt modelId="{BE6C0E09-0A70-7C4D-B7CC-FBDF4746951E}" type="pres">
      <dgm:prSet presAssocID="{96EE9240-EC82-9F4E-B9C6-5ADE99BC7B80}" presName="text3" presStyleLbl="fgAcc3" presStyleIdx="0" presStyleCnt="3" custScaleX="138813">
        <dgm:presLayoutVars>
          <dgm:chPref val="3"/>
        </dgm:presLayoutVars>
      </dgm:prSet>
      <dgm:spPr/>
      <dgm:t>
        <a:bodyPr/>
        <a:lstStyle/>
        <a:p>
          <a:endParaRPr lang="it-IT"/>
        </a:p>
      </dgm:t>
    </dgm:pt>
    <dgm:pt modelId="{5ECB2212-13EA-0540-A9A0-2A63189EAFC1}" type="pres">
      <dgm:prSet presAssocID="{96EE9240-EC82-9F4E-B9C6-5ADE99BC7B80}" presName="hierChild4" presStyleCnt="0"/>
      <dgm:spPr/>
      <dgm:t>
        <a:bodyPr/>
        <a:lstStyle/>
        <a:p>
          <a:endParaRPr lang="it-IT"/>
        </a:p>
      </dgm:t>
    </dgm:pt>
    <dgm:pt modelId="{748110FC-0D83-594A-8E00-B143A673C432}" type="pres">
      <dgm:prSet presAssocID="{C1012243-3F0A-CA46-9C11-0A9FD227FDF6}" presName="Name10" presStyleLbl="parChTrans1D2" presStyleIdx="1" presStyleCnt="2"/>
      <dgm:spPr/>
      <dgm:t>
        <a:bodyPr/>
        <a:lstStyle/>
        <a:p>
          <a:endParaRPr lang="it-IT"/>
        </a:p>
      </dgm:t>
    </dgm:pt>
    <dgm:pt modelId="{9507092B-9B66-1349-B2E2-B6C8DE0A22AC}" type="pres">
      <dgm:prSet presAssocID="{9593C49F-D2D0-924A-90EC-B4E33AB70FAC}" presName="hierRoot2" presStyleCnt="0"/>
      <dgm:spPr/>
      <dgm:t>
        <a:bodyPr/>
        <a:lstStyle/>
        <a:p>
          <a:endParaRPr lang="it-IT"/>
        </a:p>
      </dgm:t>
    </dgm:pt>
    <dgm:pt modelId="{DA2CE68A-D57D-D64C-90BB-7F45900C4532}" type="pres">
      <dgm:prSet presAssocID="{9593C49F-D2D0-924A-90EC-B4E33AB70FAC}" presName="composite2" presStyleCnt="0"/>
      <dgm:spPr/>
      <dgm:t>
        <a:bodyPr/>
        <a:lstStyle/>
        <a:p>
          <a:endParaRPr lang="it-IT"/>
        </a:p>
      </dgm:t>
    </dgm:pt>
    <dgm:pt modelId="{41FEF253-7ED8-BF41-AA7B-D0CD9FC1554A}" type="pres">
      <dgm:prSet presAssocID="{9593C49F-D2D0-924A-90EC-B4E33AB70FAC}" presName="background2" presStyleLbl="node2" presStyleIdx="1" presStyleCnt="2"/>
      <dgm:spPr/>
      <dgm:t>
        <a:bodyPr/>
        <a:lstStyle/>
        <a:p>
          <a:endParaRPr lang="it-IT"/>
        </a:p>
      </dgm:t>
    </dgm:pt>
    <dgm:pt modelId="{91C61844-380D-ED4C-8161-057DF0526CBB}" type="pres">
      <dgm:prSet presAssocID="{9593C49F-D2D0-924A-90EC-B4E33AB70FAC}" presName="text2" presStyleLbl="fgAcc2" presStyleIdx="1" presStyleCnt="2" custScaleX="113267">
        <dgm:presLayoutVars>
          <dgm:chPref val="3"/>
        </dgm:presLayoutVars>
      </dgm:prSet>
      <dgm:spPr/>
      <dgm:t>
        <a:bodyPr/>
        <a:lstStyle/>
        <a:p>
          <a:endParaRPr lang="it-IT"/>
        </a:p>
      </dgm:t>
    </dgm:pt>
    <dgm:pt modelId="{3681AA09-F6D9-F74B-9D47-73BAC5B14B3F}" type="pres">
      <dgm:prSet presAssocID="{9593C49F-D2D0-924A-90EC-B4E33AB70FAC}" presName="hierChild3" presStyleCnt="0"/>
      <dgm:spPr/>
      <dgm:t>
        <a:bodyPr/>
        <a:lstStyle/>
        <a:p>
          <a:endParaRPr lang="it-IT"/>
        </a:p>
      </dgm:t>
    </dgm:pt>
    <dgm:pt modelId="{FFC5971E-FB0E-9D45-A7CE-E71D860DE518}" type="pres">
      <dgm:prSet presAssocID="{90DE6698-B9E7-F849-868A-942EEAC9E335}" presName="Name17" presStyleLbl="parChTrans1D3" presStyleIdx="1" presStyleCnt="3"/>
      <dgm:spPr/>
      <dgm:t>
        <a:bodyPr/>
        <a:lstStyle/>
        <a:p>
          <a:endParaRPr lang="it-IT"/>
        </a:p>
      </dgm:t>
    </dgm:pt>
    <dgm:pt modelId="{6EA62FD0-72D6-8343-94B1-C6A7582517AD}" type="pres">
      <dgm:prSet presAssocID="{1ABAAA87-5AB6-A642-87F8-FAB2A45AC9E7}" presName="hierRoot3" presStyleCnt="0"/>
      <dgm:spPr/>
      <dgm:t>
        <a:bodyPr/>
        <a:lstStyle/>
        <a:p>
          <a:endParaRPr lang="it-IT"/>
        </a:p>
      </dgm:t>
    </dgm:pt>
    <dgm:pt modelId="{CB1E1D6A-3515-DF4A-B21A-125EC0B83E03}" type="pres">
      <dgm:prSet presAssocID="{1ABAAA87-5AB6-A642-87F8-FAB2A45AC9E7}" presName="composite3" presStyleCnt="0"/>
      <dgm:spPr/>
      <dgm:t>
        <a:bodyPr/>
        <a:lstStyle/>
        <a:p>
          <a:endParaRPr lang="it-IT"/>
        </a:p>
      </dgm:t>
    </dgm:pt>
    <dgm:pt modelId="{54696BB1-4EC1-6C42-8FD4-1A9133455490}" type="pres">
      <dgm:prSet presAssocID="{1ABAAA87-5AB6-A642-87F8-FAB2A45AC9E7}" presName="background3" presStyleLbl="node3" presStyleIdx="1" presStyleCnt="3"/>
      <dgm:spPr/>
      <dgm:t>
        <a:bodyPr/>
        <a:lstStyle/>
        <a:p>
          <a:endParaRPr lang="it-IT"/>
        </a:p>
      </dgm:t>
    </dgm:pt>
    <dgm:pt modelId="{CC9F0D73-C4D5-A841-ADBA-B1D817FD45AA}" type="pres">
      <dgm:prSet presAssocID="{1ABAAA87-5AB6-A642-87F8-FAB2A45AC9E7}" presName="text3" presStyleLbl="fgAcc3" presStyleIdx="1" presStyleCnt="3" custScaleX="137133">
        <dgm:presLayoutVars>
          <dgm:chPref val="3"/>
        </dgm:presLayoutVars>
      </dgm:prSet>
      <dgm:spPr/>
      <dgm:t>
        <a:bodyPr/>
        <a:lstStyle/>
        <a:p>
          <a:endParaRPr lang="it-IT"/>
        </a:p>
      </dgm:t>
    </dgm:pt>
    <dgm:pt modelId="{E311030C-10DB-084D-8528-54377D48A5E4}" type="pres">
      <dgm:prSet presAssocID="{1ABAAA87-5AB6-A642-87F8-FAB2A45AC9E7}" presName="hierChild4" presStyleCnt="0"/>
      <dgm:spPr/>
      <dgm:t>
        <a:bodyPr/>
        <a:lstStyle/>
        <a:p>
          <a:endParaRPr lang="it-IT"/>
        </a:p>
      </dgm:t>
    </dgm:pt>
    <dgm:pt modelId="{D68BC46A-99CF-F64B-890A-94730CB731E1}" type="pres">
      <dgm:prSet presAssocID="{63171F31-D1CC-5946-A7CF-A9C86B8FAED8}" presName="Name17" presStyleLbl="parChTrans1D3" presStyleIdx="2" presStyleCnt="3"/>
      <dgm:spPr/>
      <dgm:t>
        <a:bodyPr/>
        <a:lstStyle/>
        <a:p>
          <a:endParaRPr lang="it-IT"/>
        </a:p>
      </dgm:t>
    </dgm:pt>
    <dgm:pt modelId="{DB70E04E-84C3-094B-8784-42B441EF0E33}" type="pres">
      <dgm:prSet presAssocID="{023791E6-F739-E14E-AAC9-2ED73F7F32E9}" presName="hierRoot3" presStyleCnt="0"/>
      <dgm:spPr/>
      <dgm:t>
        <a:bodyPr/>
        <a:lstStyle/>
        <a:p>
          <a:endParaRPr lang="it-IT"/>
        </a:p>
      </dgm:t>
    </dgm:pt>
    <dgm:pt modelId="{B9482362-3E12-1F4C-A148-AF99D9F8391C}" type="pres">
      <dgm:prSet presAssocID="{023791E6-F739-E14E-AAC9-2ED73F7F32E9}" presName="composite3" presStyleCnt="0"/>
      <dgm:spPr/>
      <dgm:t>
        <a:bodyPr/>
        <a:lstStyle/>
        <a:p>
          <a:endParaRPr lang="it-IT"/>
        </a:p>
      </dgm:t>
    </dgm:pt>
    <dgm:pt modelId="{222C05AA-CE8F-E94F-BD73-951E5703FFD6}" type="pres">
      <dgm:prSet presAssocID="{023791E6-F739-E14E-AAC9-2ED73F7F32E9}" presName="background3" presStyleLbl="node3" presStyleIdx="2" presStyleCnt="3"/>
      <dgm:spPr/>
      <dgm:t>
        <a:bodyPr/>
        <a:lstStyle/>
        <a:p>
          <a:endParaRPr lang="it-IT"/>
        </a:p>
      </dgm:t>
    </dgm:pt>
    <dgm:pt modelId="{D1413910-8E31-0646-8DAD-CB235DAD6609}" type="pres">
      <dgm:prSet presAssocID="{023791E6-F739-E14E-AAC9-2ED73F7F32E9}" presName="text3" presStyleLbl="fgAcc3" presStyleIdx="2" presStyleCnt="3" custScaleX="181232">
        <dgm:presLayoutVars>
          <dgm:chPref val="3"/>
        </dgm:presLayoutVars>
      </dgm:prSet>
      <dgm:spPr/>
      <dgm:t>
        <a:bodyPr/>
        <a:lstStyle/>
        <a:p>
          <a:endParaRPr lang="it-IT"/>
        </a:p>
      </dgm:t>
    </dgm:pt>
    <dgm:pt modelId="{57746C30-30D7-C742-8ED9-096279EE76A2}" type="pres">
      <dgm:prSet presAssocID="{023791E6-F739-E14E-AAC9-2ED73F7F32E9}" presName="hierChild4" presStyleCnt="0"/>
      <dgm:spPr/>
      <dgm:t>
        <a:bodyPr/>
        <a:lstStyle/>
        <a:p>
          <a:endParaRPr lang="it-IT"/>
        </a:p>
      </dgm:t>
    </dgm:pt>
    <dgm:pt modelId="{B1E886A7-56D1-1C4C-80DE-8CACCE6E8231}" type="pres">
      <dgm:prSet presAssocID="{CE105303-5C34-C943-95C9-29E770A52F07}" presName="Name23" presStyleLbl="parChTrans1D4" presStyleIdx="0" presStyleCnt="1"/>
      <dgm:spPr/>
      <dgm:t>
        <a:bodyPr/>
        <a:lstStyle/>
        <a:p>
          <a:endParaRPr lang="it-IT"/>
        </a:p>
      </dgm:t>
    </dgm:pt>
    <dgm:pt modelId="{22DEA1CF-58F5-8240-811B-CC03A9FB1C58}" type="pres">
      <dgm:prSet presAssocID="{C3ECAE84-D66A-FE48-B6E8-E48A7A83CDF9}" presName="hierRoot4" presStyleCnt="0"/>
      <dgm:spPr/>
      <dgm:t>
        <a:bodyPr/>
        <a:lstStyle/>
        <a:p>
          <a:endParaRPr lang="it-IT"/>
        </a:p>
      </dgm:t>
    </dgm:pt>
    <dgm:pt modelId="{D7E279B9-FFD0-F749-AAA7-68BFBF04584E}" type="pres">
      <dgm:prSet presAssocID="{C3ECAE84-D66A-FE48-B6E8-E48A7A83CDF9}" presName="composite4" presStyleCnt="0"/>
      <dgm:spPr/>
      <dgm:t>
        <a:bodyPr/>
        <a:lstStyle/>
        <a:p>
          <a:endParaRPr lang="it-IT"/>
        </a:p>
      </dgm:t>
    </dgm:pt>
    <dgm:pt modelId="{1983EEA5-AA12-9944-8F87-9FEC8F732A89}" type="pres">
      <dgm:prSet presAssocID="{C3ECAE84-D66A-FE48-B6E8-E48A7A83CDF9}" presName="background4" presStyleLbl="node4" presStyleIdx="0" presStyleCnt="1"/>
      <dgm:spPr/>
      <dgm:t>
        <a:bodyPr/>
        <a:lstStyle/>
        <a:p>
          <a:endParaRPr lang="it-IT"/>
        </a:p>
      </dgm:t>
    </dgm:pt>
    <dgm:pt modelId="{6A4AF1EC-7D7E-9F45-84BE-A3E6A006391A}" type="pres">
      <dgm:prSet presAssocID="{C3ECAE84-D66A-FE48-B6E8-E48A7A83CDF9}" presName="text4" presStyleLbl="fgAcc4" presStyleIdx="0" presStyleCnt="1" custScaleX="213383" custScaleY="126900">
        <dgm:presLayoutVars>
          <dgm:chPref val="3"/>
        </dgm:presLayoutVars>
      </dgm:prSet>
      <dgm:spPr/>
      <dgm:t>
        <a:bodyPr/>
        <a:lstStyle/>
        <a:p>
          <a:endParaRPr lang="it-IT"/>
        </a:p>
      </dgm:t>
    </dgm:pt>
    <dgm:pt modelId="{01367D6C-1195-CC4A-951F-0B6895C72395}" type="pres">
      <dgm:prSet presAssocID="{C3ECAE84-D66A-FE48-B6E8-E48A7A83CDF9}" presName="hierChild5" presStyleCnt="0"/>
      <dgm:spPr/>
      <dgm:t>
        <a:bodyPr/>
        <a:lstStyle/>
        <a:p>
          <a:endParaRPr lang="it-IT"/>
        </a:p>
      </dgm:t>
    </dgm:pt>
  </dgm:ptLst>
  <dgm:cxnLst>
    <dgm:cxn modelId="{9BF91F52-F395-4543-8E4C-6C7D4125E415}" type="presOf" srcId="{63171F31-D1CC-5946-A7CF-A9C86B8FAED8}" destId="{D68BC46A-99CF-F64B-890A-94730CB731E1}" srcOrd="0" destOrd="0" presId="urn:microsoft.com/office/officeart/2005/8/layout/hierarchy1"/>
    <dgm:cxn modelId="{42C637B4-5097-7745-9394-127C637A2E15}" type="presOf" srcId="{C3ECAE84-D66A-FE48-B6E8-E48A7A83CDF9}" destId="{6A4AF1EC-7D7E-9F45-84BE-A3E6A006391A}" srcOrd="0" destOrd="0" presId="urn:microsoft.com/office/officeart/2005/8/layout/hierarchy1"/>
    <dgm:cxn modelId="{8BE0A942-1518-094F-A98F-9D4C42284A1E}" type="presOf" srcId="{F0F5D7BA-6493-3943-87BC-83370223B768}" destId="{2A335344-5963-5044-8EB6-7252765A3ACB}" srcOrd="0" destOrd="0" presId="urn:microsoft.com/office/officeart/2005/8/layout/hierarchy1"/>
    <dgm:cxn modelId="{7E085A26-6B69-D84C-9B67-06A44C635035}" srcId="{F0F5D7BA-6493-3943-87BC-83370223B768}" destId="{9593C49F-D2D0-924A-90EC-B4E33AB70FAC}" srcOrd="1" destOrd="0" parTransId="{C1012243-3F0A-CA46-9C11-0A9FD227FDF6}" sibTransId="{C26D5420-AD5A-3D43-8E31-9E92AB1EE10E}"/>
    <dgm:cxn modelId="{B93824D6-2B96-8249-B60A-B1E49695C403}" srcId="{9593C49F-D2D0-924A-90EC-B4E33AB70FAC}" destId="{1ABAAA87-5AB6-A642-87F8-FAB2A45AC9E7}" srcOrd="0" destOrd="0" parTransId="{90DE6698-B9E7-F849-868A-942EEAC9E335}" sibTransId="{D8A0A021-7A17-6F40-A71C-9DBBAC87BE45}"/>
    <dgm:cxn modelId="{D139CD49-46EB-0548-B07B-FDBCAA19490F}" type="presOf" srcId="{778E88AF-8403-CC46-9CE4-0C35E31116A5}" destId="{36A156F6-A748-F548-A345-5EDF87BBCA5E}" srcOrd="0" destOrd="0" presId="urn:microsoft.com/office/officeart/2005/8/layout/hierarchy1"/>
    <dgm:cxn modelId="{242FF336-61D1-394E-9714-DCD979089762}" type="presOf" srcId="{023791E6-F739-E14E-AAC9-2ED73F7F32E9}" destId="{D1413910-8E31-0646-8DAD-CB235DAD6609}" srcOrd="0" destOrd="0" presId="urn:microsoft.com/office/officeart/2005/8/layout/hierarchy1"/>
    <dgm:cxn modelId="{F3071AC8-ACC9-DF4D-9C12-C2F18A6F8794}" type="presOf" srcId="{E306EB2C-09AA-304B-8A84-6AC5659349CF}" destId="{3C8EDD2A-0A1B-EC4F-B941-C9F793702EBD}" srcOrd="0" destOrd="0" presId="urn:microsoft.com/office/officeart/2005/8/layout/hierarchy1"/>
    <dgm:cxn modelId="{ED45DB5E-0695-A748-9AB9-8CE608233DE1}" srcId="{F0F5D7BA-6493-3943-87BC-83370223B768}" destId="{FA50E745-E52C-E348-88CB-666969BBA705}" srcOrd="0" destOrd="0" parTransId="{778E88AF-8403-CC46-9CE4-0C35E31116A5}" sibTransId="{4311DD9F-95F5-F845-9C50-E8EA10ABB754}"/>
    <dgm:cxn modelId="{3B9A9F2B-C4A8-C24C-8284-3DB87E8BA6C0}" type="presOf" srcId="{CE105303-5C34-C943-95C9-29E770A52F07}" destId="{B1E886A7-56D1-1C4C-80DE-8CACCE6E8231}" srcOrd="0" destOrd="0" presId="urn:microsoft.com/office/officeart/2005/8/layout/hierarchy1"/>
    <dgm:cxn modelId="{0B5B0652-5D5A-0B4A-8807-79668F1A0492}" type="presOf" srcId="{C1012243-3F0A-CA46-9C11-0A9FD227FDF6}" destId="{748110FC-0D83-594A-8E00-B143A673C432}" srcOrd="0" destOrd="0" presId="urn:microsoft.com/office/officeart/2005/8/layout/hierarchy1"/>
    <dgm:cxn modelId="{46ECB46A-D254-6A40-BF62-062F90BAD941}" type="presOf" srcId="{1ABAAA87-5AB6-A642-87F8-FAB2A45AC9E7}" destId="{CC9F0D73-C4D5-A841-ADBA-B1D817FD45AA}" srcOrd="0" destOrd="0" presId="urn:microsoft.com/office/officeart/2005/8/layout/hierarchy1"/>
    <dgm:cxn modelId="{63EC22E5-6032-9141-9703-8C0837C263C5}" type="presOf" srcId="{FA50E745-E52C-E348-88CB-666969BBA705}" destId="{C08DEC9B-3DC6-E443-8614-7CEA712E6790}" srcOrd="0" destOrd="0" presId="urn:microsoft.com/office/officeart/2005/8/layout/hierarchy1"/>
    <dgm:cxn modelId="{B9044197-9AFC-AB48-ACF8-E8CD72397425}" srcId="{9593C49F-D2D0-924A-90EC-B4E33AB70FAC}" destId="{023791E6-F739-E14E-AAC9-2ED73F7F32E9}" srcOrd="1" destOrd="0" parTransId="{63171F31-D1CC-5946-A7CF-A9C86B8FAED8}" sibTransId="{DC1C8045-A0D1-7B4E-A3F9-A4636BC9C2CD}"/>
    <dgm:cxn modelId="{6844E207-2C80-9B49-9534-3FF8BC845BD3}" type="presOf" srcId="{9593C49F-D2D0-924A-90EC-B4E33AB70FAC}" destId="{91C61844-380D-ED4C-8161-057DF0526CBB}" srcOrd="0" destOrd="0" presId="urn:microsoft.com/office/officeart/2005/8/layout/hierarchy1"/>
    <dgm:cxn modelId="{DBCF8DC5-CE39-F442-9F23-D8EC84F3E556}" srcId="{023791E6-F739-E14E-AAC9-2ED73F7F32E9}" destId="{C3ECAE84-D66A-FE48-B6E8-E48A7A83CDF9}" srcOrd="0" destOrd="0" parTransId="{CE105303-5C34-C943-95C9-29E770A52F07}" sibTransId="{ACFFD37F-F750-D947-9D5D-181443615781}"/>
    <dgm:cxn modelId="{34E73EDA-CC2E-8949-82C6-A51DB4A62679}" type="presOf" srcId="{96EE9240-EC82-9F4E-B9C6-5ADE99BC7B80}" destId="{BE6C0E09-0A70-7C4D-B7CC-FBDF4746951E}" srcOrd="0" destOrd="0" presId="urn:microsoft.com/office/officeart/2005/8/layout/hierarchy1"/>
    <dgm:cxn modelId="{751DDD10-C472-3D4C-A36A-5BA11A142945}" srcId="{FA50E745-E52C-E348-88CB-666969BBA705}" destId="{96EE9240-EC82-9F4E-B9C6-5ADE99BC7B80}" srcOrd="0" destOrd="0" parTransId="{0E7B52D5-AAB6-0244-9FD0-3FEAC3F2640D}" sibTransId="{C72FF46C-8FD5-7945-9931-0CA008B6E78D}"/>
    <dgm:cxn modelId="{99FBE575-578B-7A4C-AA48-81327DF860F5}" srcId="{E306EB2C-09AA-304B-8A84-6AC5659349CF}" destId="{F0F5D7BA-6493-3943-87BC-83370223B768}" srcOrd="0" destOrd="0" parTransId="{F6C5CAD4-A824-8A49-AEE6-90A9F1FD42F3}" sibTransId="{7779F589-4E3E-D441-ADB1-D40967629533}"/>
    <dgm:cxn modelId="{AEDB3A1D-5BE6-FC41-A6CE-A4067E34696C}" type="presOf" srcId="{90DE6698-B9E7-F849-868A-942EEAC9E335}" destId="{FFC5971E-FB0E-9D45-A7CE-E71D860DE518}" srcOrd="0" destOrd="0" presId="urn:microsoft.com/office/officeart/2005/8/layout/hierarchy1"/>
    <dgm:cxn modelId="{91EE07E4-1285-A142-949F-35C9FCB5CC04}" type="presOf" srcId="{0E7B52D5-AAB6-0244-9FD0-3FEAC3F2640D}" destId="{28957575-F206-B148-B7C3-518C6704226E}" srcOrd="0" destOrd="0" presId="urn:microsoft.com/office/officeart/2005/8/layout/hierarchy1"/>
    <dgm:cxn modelId="{48A2DD26-2E59-6D4C-9B5A-3C469C916F5D}" type="presParOf" srcId="{3C8EDD2A-0A1B-EC4F-B941-C9F793702EBD}" destId="{EEB6AAB6-B2C3-8745-8FBB-15BC5FB28A36}" srcOrd="0" destOrd="0" presId="urn:microsoft.com/office/officeart/2005/8/layout/hierarchy1"/>
    <dgm:cxn modelId="{87B57F66-7AB2-4242-91E4-7E411D373BE3}" type="presParOf" srcId="{EEB6AAB6-B2C3-8745-8FBB-15BC5FB28A36}" destId="{D4F90198-BBAB-8645-A9E1-9D6878A52961}" srcOrd="0" destOrd="0" presId="urn:microsoft.com/office/officeart/2005/8/layout/hierarchy1"/>
    <dgm:cxn modelId="{BF732992-42D1-1841-BC20-0BE2F84333A9}" type="presParOf" srcId="{D4F90198-BBAB-8645-A9E1-9D6878A52961}" destId="{D93820BF-6F20-CC47-991F-CA5816CA0E45}" srcOrd="0" destOrd="0" presId="urn:microsoft.com/office/officeart/2005/8/layout/hierarchy1"/>
    <dgm:cxn modelId="{E5533E88-E167-D748-B165-523C4F0606DE}" type="presParOf" srcId="{D4F90198-BBAB-8645-A9E1-9D6878A52961}" destId="{2A335344-5963-5044-8EB6-7252765A3ACB}" srcOrd="1" destOrd="0" presId="urn:microsoft.com/office/officeart/2005/8/layout/hierarchy1"/>
    <dgm:cxn modelId="{3B4A9DD7-C8A5-3046-A9F6-6080C473B20D}" type="presParOf" srcId="{EEB6AAB6-B2C3-8745-8FBB-15BC5FB28A36}" destId="{E3A50F25-E991-2B4C-A03A-762F4AD6F1F9}" srcOrd="1" destOrd="0" presId="urn:microsoft.com/office/officeart/2005/8/layout/hierarchy1"/>
    <dgm:cxn modelId="{BBEB357D-B282-E446-8BC7-02E58E50B508}" type="presParOf" srcId="{E3A50F25-E991-2B4C-A03A-762F4AD6F1F9}" destId="{36A156F6-A748-F548-A345-5EDF87BBCA5E}" srcOrd="0" destOrd="0" presId="urn:microsoft.com/office/officeart/2005/8/layout/hierarchy1"/>
    <dgm:cxn modelId="{CDC86B9B-E6CE-2147-8EBC-615CA2BCFDAD}" type="presParOf" srcId="{E3A50F25-E991-2B4C-A03A-762F4AD6F1F9}" destId="{413586C8-2DF9-234C-B6B0-EC5D990DE48F}" srcOrd="1" destOrd="0" presId="urn:microsoft.com/office/officeart/2005/8/layout/hierarchy1"/>
    <dgm:cxn modelId="{BBE3D972-E6E7-374E-9DBB-B9CD934C78E3}" type="presParOf" srcId="{413586C8-2DF9-234C-B6B0-EC5D990DE48F}" destId="{0C4EDCE0-4260-1F4C-8296-FA73C74FBFBC}" srcOrd="0" destOrd="0" presId="urn:microsoft.com/office/officeart/2005/8/layout/hierarchy1"/>
    <dgm:cxn modelId="{10E33392-4C0E-D843-B557-7F960B4E779D}" type="presParOf" srcId="{0C4EDCE0-4260-1F4C-8296-FA73C74FBFBC}" destId="{B491AD79-6D76-974E-BD3B-8569A5009400}" srcOrd="0" destOrd="0" presId="urn:microsoft.com/office/officeart/2005/8/layout/hierarchy1"/>
    <dgm:cxn modelId="{979E5C5F-E39E-4549-95F8-63EC2B3CCEDB}" type="presParOf" srcId="{0C4EDCE0-4260-1F4C-8296-FA73C74FBFBC}" destId="{C08DEC9B-3DC6-E443-8614-7CEA712E6790}" srcOrd="1" destOrd="0" presId="urn:microsoft.com/office/officeart/2005/8/layout/hierarchy1"/>
    <dgm:cxn modelId="{1CCBB032-467E-984A-8755-71731086116E}" type="presParOf" srcId="{413586C8-2DF9-234C-B6B0-EC5D990DE48F}" destId="{2EAFC74A-DFCB-F447-A974-1EA8958CE7CB}" srcOrd="1" destOrd="0" presId="urn:microsoft.com/office/officeart/2005/8/layout/hierarchy1"/>
    <dgm:cxn modelId="{912B8ECC-9332-144B-83BC-21B31D355CEE}" type="presParOf" srcId="{2EAFC74A-DFCB-F447-A974-1EA8958CE7CB}" destId="{28957575-F206-B148-B7C3-518C6704226E}" srcOrd="0" destOrd="0" presId="urn:microsoft.com/office/officeart/2005/8/layout/hierarchy1"/>
    <dgm:cxn modelId="{F25AC00A-E434-3249-B898-38F3D3F4915E}" type="presParOf" srcId="{2EAFC74A-DFCB-F447-A974-1EA8958CE7CB}" destId="{29D9F955-A825-FD4E-BE07-37F5B8CAB2A7}" srcOrd="1" destOrd="0" presId="urn:microsoft.com/office/officeart/2005/8/layout/hierarchy1"/>
    <dgm:cxn modelId="{4B980A86-0C0D-D745-BC81-F2C8C92CF639}" type="presParOf" srcId="{29D9F955-A825-FD4E-BE07-37F5B8CAB2A7}" destId="{E55894AF-A5A4-6142-81C2-DFA7885D2FF4}" srcOrd="0" destOrd="0" presId="urn:microsoft.com/office/officeart/2005/8/layout/hierarchy1"/>
    <dgm:cxn modelId="{F2510BC7-F9F4-3640-85C4-666073C95360}" type="presParOf" srcId="{E55894AF-A5A4-6142-81C2-DFA7885D2FF4}" destId="{BB6FFEC6-2619-E84D-89E6-F9CE413F25E6}" srcOrd="0" destOrd="0" presId="urn:microsoft.com/office/officeart/2005/8/layout/hierarchy1"/>
    <dgm:cxn modelId="{9CBD3211-6DE4-6347-953A-A72E143A1AB3}" type="presParOf" srcId="{E55894AF-A5A4-6142-81C2-DFA7885D2FF4}" destId="{BE6C0E09-0A70-7C4D-B7CC-FBDF4746951E}" srcOrd="1" destOrd="0" presId="urn:microsoft.com/office/officeart/2005/8/layout/hierarchy1"/>
    <dgm:cxn modelId="{A0656642-A080-2B43-A676-F977C146AAB3}" type="presParOf" srcId="{29D9F955-A825-FD4E-BE07-37F5B8CAB2A7}" destId="{5ECB2212-13EA-0540-A9A0-2A63189EAFC1}" srcOrd="1" destOrd="0" presId="urn:microsoft.com/office/officeart/2005/8/layout/hierarchy1"/>
    <dgm:cxn modelId="{173A0F4B-41A9-4E4B-96A4-5D46DAC95B0C}" type="presParOf" srcId="{E3A50F25-E991-2B4C-A03A-762F4AD6F1F9}" destId="{748110FC-0D83-594A-8E00-B143A673C432}" srcOrd="2" destOrd="0" presId="urn:microsoft.com/office/officeart/2005/8/layout/hierarchy1"/>
    <dgm:cxn modelId="{80EE94FC-800A-804F-89D2-5ABF8BF84C1A}" type="presParOf" srcId="{E3A50F25-E991-2B4C-A03A-762F4AD6F1F9}" destId="{9507092B-9B66-1349-B2E2-B6C8DE0A22AC}" srcOrd="3" destOrd="0" presId="urn:microsoft.com/office/officeart/2005/8/layout/hierarchy1"/>
    <dgm:cxn modelId="{0C5DD209-3A7D-D447-A0B2-F9D11BD4C62C}" type="presParOf" srcId="{9507092B-9B66-1349-B2E2-B6C8DE0A22AC}" destId="{DA2CE68A-D57D-D64C-90BB-7F45900C4532}" srcOrd="0" destOrd="0" presId="urn:microsoft.com/office/officeart/2005/8/layout/hierarchy1"/>
    <dgm:cxn modelId="{B89D8A8A-F80C-444E-8A27-490448B89643}" type="presParOf" srcId="{DA2CE68A-D57D-D64C-90BB-7F45900C4532}" destId="{41FEF253-7ED8-BF41-AA7B-D0CD9FC1554A}" srcOrd="0" destOrd="0" presId="urn:microsoft.com/office/officeart/2005/8/layout/hierarchy1"/>
    <dgm:cxn modelId="{9865AC30-B066-0B42-9366-0467EE20A917}" type="presParOf" srcId="{DA2CE68A-D57D-D64C-90BB-7F45900C4532}" destId="{91C61844-380D-ED4C-8161-057DF0526CBB}" srcOrd="1" destOrd="0" presId="urn:microsoft.com/office/officeart/2005/8/layout/hierarchy1"/>
    <dgm:cxn modelId="{AB5FD150-3669-724F-B0DC-0DE594976DCF}" type="presParOf" srcId="{9507092B-9B66-1349-B2E2-B6C8DE0A22AC}" destId="{3681AA09-F6D9-F74B-9D47-73BAC5B14B3F}" srcOrd="1" destOrd="0" presId="urn:microsoft.com/office/officeart/2005/8/layout/hierarchy1"/>
    <dgm:cxn modelId="{7E3C28C7-1CE0-714D-BF0A-340A6C510DE0}" type="presParOf" srcId="{3681AA09-F6D9-F74B-9D47-73BAC5B14B3F}" destId="{FFC5971E-FB0E-9D45-A7CE-E71D860DE518}" srcOrd="0" destOrd="0" presId="urn:microsoft.com/office/officeart/2005/8/layout/hierarchy1"/>
    <dgm:cxn modelId="{7450FDAD-4872-C24D-9BAD-514C4C291858}" type="presParOf" srcId="{3681AA09-F6D9-F74B-9D47-73BAC5B14B3F}" destId="{6EA62FD0-72D6-8343-94B1-C6A7582517AD}" srcOrd="1" destOrd="0" presId="urn:microsoft.com/office/officeart/2005/8/layout/hierarchy1"/>
    <dgm:cxn modelId="{EE7E5FE8-7231-AC4A-9A69-5A2D9A252B09}" type="presParOf" srcId="{6EA62FD0-72D6-8343-94B1-C6A7582517AD}" destId="{CB1E1D6A-3515-DF4A-B21A-125EC0B83E03}" srcOrd="0" destOrd="0" presId="urn:microsoft.com/office/officeart/2005/8/layout/hierarchy1"/>
    <dgm:cxn modelId="{C4487028-CF3D-274E-9403-C19478E10195}" type="presParOf" srcId="{CB1E1D6A-3515-DF4A-B21A-125EC0B83E03}" destId="{54696BB1-4EC1-6C42-8FD4-1A9133455490}" srcOrd="0" destOrd="0" presId="urn:microsoft.com/office/officeart/2005/8/layout/hierarchy1"/>
    <dgm:cxn modelId="{E2E137EC-2496-4F42-94DE-522348C921D7}" type="presParOf" srcId="{CB1E1D6A-3515-DF4A-B21A-125EC0B83E03}" destId="{CC9F0D73-C4D5-A841-ADBA-B1D817FD45AA}" srcOrd="1" destOrd="0" presId="urn:microsoft.com/office/officeart/2005/8/layout/hierarchy1"/>
    <dgm:cxn modelId="{FF59B5B9-D60A-0844-A9F4-880C6B161F3F}" type="presParOf" srcId="{6EA62FD0-72D6-8343-94B1-C6A7582517AD}" destId="{E311030C-10DB-084D-8528-54377D48A5E4}" srcOrd="1" destOrd="0" presId="urn:microsoft.com/office/officeart/2005/8/layout/hierarchy1"/>
    <dgm:cxn modelId="{D87F787B-E408-CD40-9952-1A63F4E5658F}" type="presParOf" srcId="{3681AA09-F6D9-F74B-9D47-73BAC5B14B3F}" destId="{D68BC46A-99CF-F64B-890A-94730CB731E1}" srcOrd="2" destOrd="0" presId="urn:microsoft.com/office/officeart/2005/8/layout/hierarchy1"/>
    <dgm:cxn modelId="{A2772CBB-64CA-6C42-867B-FA19525292A8}" type="presParOf" srcId="{3681AA09-F6D9-F74B-9D47-73BAC5B14B3F}" destId="{DB70E04E-84C3-094B-8784-42B441EF0E33}" srcOrd="3" destOrd="0" presId="urn:microsoft.com/office/officeart/2005/8/layout/hierarchy1"/>
    <dgm:cxn modelId="{481C99E4-039F-F54B-9539-4AAA2069034D}" type="presParOf" srcId="{DB70E04E-84C3-094B-8784-42B441EF0E33}" destId="{B9482362-3E12-1F4C-A148-AF99D9F8391C}" srcOrd="0" destOrd="0" presId="urn:microsoft.com/office/officeart/2005/8/layout/hierarchy1"/>
    <dgm:cxn modelId="{25E702D1-6CF2-344B-B304-C5CDD18A37B4}" type="presParOf" srcId="{B9482362-3E12-1F4C-A148-AF99D9F8391C}" destId="{222C05AA-CE8F-E94F-BD73-951E5703FFD6}" srcOrd="0" destOrd="0" presId="urn:microsoft.com/office/officeart/2005/8/layout/hierarchy1"/>
    <dgm:cxn modelId="{D5E0815C-2D03-6543-9E68-F06FD8AA82A5}" type="presParOf" srcId="{B9482362-3E12-1F4C-A148-AF99D9F8391C}" destId="{D1413910-8E31-0646-8DAD-CB235DAD6609}" srcOrd="1" destOrd="0" presId="urn:microsoft.com/office/officeart/2005/8/layout/hierarchy1"/>
    <dgm:cxn modelId="{FCCF27F4-4039-B14F-8749-B5F107DD2F90}" type="presParOf" srcId="{DB70E04E-84C3-094B-8784-42B441EF0E33}" destId="{57746C30-30D7-C742-8ED9-096279EE76A2}" srcOrd="1" destOrd="0" presId="urn:microsoft.com/office/officeart/2005/8/layout/hierarchy1"/>
    <dgm:cxn modelId="{57B313C9-E3C0-7549-9F27-5F3AC742C2C0}" type="presParOf" srcId="{57746C30-30D7-C742-8ED9-096279EE76A2}" destId="{B1E886A7-56D1-1C4C-80DE-8CACCE6E8231}" srcOrd="0" destOrd="0" presId="urn:microsoft.com/office/officeart/2005/8/layout/hierarchy1"/>
    <dgm:cxn modelId="{4B0CBD16-C49D-CF4B-99F7-6024FC9B3F5B}" type="presParOf" srcId="{57746C30-30D7-C742-8ED9-096279EE76A2}" destId="{22DEA1CF-58F5-8240-811B-CC03A9FB1C58}" srcOrd="1" destOrd="0" presId="urn:microsoft.com/office/officeart/2005/8/layout/hierarchy1"/>
    <dgm:cxn modelId="{E75EBEFE-A4AF-F447-9244-8E75CB2B4364}" type="presParOf" srcId="{22DEA1CF-58F5-8240-811B-CC03A9FB1C58}" destId="{D7E279B9-FFD0-F749-AAA7-68BFBF04584E}" srcOrd="0" destOrd="0" presId="urn:microsoft.com/office/officeart/2005/8/layout/hierarchy1"/>
    <dgm:cxn modelId="{258E6B33-FC1D-0346-A5C4-A90CF3065E1B}" type="presParOf" srcId="{D7E279B9-FFD0-F749-AAA7-68BFBF04584E}" destId="{1983EEA5-AA12-9944-8F87-9FEC8F732A89}" srcOrd="0" destOrd="0" presId="urn:microsoft.com/office/officeart/2005/8/layout/hierarchy1"/>
    <dgm:cxn modelId="{42BED27C-D5CF-FA45-9E33-F897928F6814}" type="presParOf" srcId="{D7E279B9-FFD0-F749-AAA7-68BFBF04584E}" destId="{6A4AF1EC-7D7E-9F45-84BE-A3E6A006391A}" srcOrd="1" destOrd="0" presId="urn:microsoft.com/office/officeart/2005/8/layout/hierarchy1"/>
    <dgm:cxn modelId="{C94A9757-A6D7-6143-B2EB-15DC86FDB009}" type="presParOf" srcId="{22DEA1CF-58F5-8240-811B-CC03A9FB1C58}" destId="{01367D6C-1195-CC4A-951F-0B6895C72395}" srcOrd="1" destOrd="0" presId="urn:microsoft.com/office/officeart/2005/8/layout/hierarchy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6B948773-4D70-6B45-90A5-B5A37345EF75}" type="doc">
      <dgm:prSet loTypeId="urn:microsoft.com/office/officeart/2009/3/layout/HorizontalOrganizationChart" loCatId="" qsTypeId="urn:microsoft.com/office/officeart/2005/8/quickstyle/simple4" qsCatId="simple" csTypeId="urn:microsoft.com/office/officeart/2005/8/colors/accent1_2" csCatId="accent1" phldr="1"/>
      <dgm:spPr/>
      <dgm:t>
        <a:bodyPr/>
        <a:lstStyle/>
        <a:p>
          <a:endParaRPr lang="it-IT"/>
        </a:p>
      </dgm:t>
    </dgm:pt>
    <dgm:pt modelId="{2317BDAE-F16A-8743-9D68-C1083DA6AECB}">
      <dgm:prSet custT="1"/>
      <dgm:spPr/>
      <dgm:t>
        <a:bodyPr/>
        <a:lstStyle/>
        <a:p>
          <a:r>
            <a:rPr lang="it-IT" sz="1800" dirty="0" smtClean="0"/>
            <a:t>Politiche di sostegno</a:t>
          </a:r>
          <a:endParaRPr lang="it-IT" sz="1800" dirty="0"/>
        </a:p>
      </dgm:t>
    </dgm:pt>
    <dgm:pt modelId="{EEA45361-A8BB-D243-8539-29022A0A3E1B}" type="parTrans" cxnId="{EC58E5AF-B31B-0547-A2F8-FE4B759B04D3}">
      <dgm:prSet/>
      <dgm:spPr/>
      <dgm:t>
        <a:bodyPr/>
        <a:lstStyle/>
        <a:p>
          <a:endParaRPr lang="it-IT"/>
        </a:p>
      </dgm:t>
    </dgm:pt>
    <dgm:pt modelId="{D75D6416-71E1-F042-B2AA-20F704C06871}" type="sibTrans" cxnId="{EC58E5AF-B31B-0547-A2F8-FE4B759B04D3}">
      <dgm:prSet/>
      <dgm:spPr/>
      <dgm:t>
        <a:bodyPr/>
        <a:lstStyle/>
        <a:p>
          <a:endParaRPr lang="it-IT"/>
        </a:p>
      </dgm:t>
    </dgm:pt>
    <dgm:pt modelId="{7D2447D8-1893-8C45-B8D6-3004728581AB}">
      <dgm:prSet custT="1"/>
      <dgm:spPr>
        <a:solidFill>
          <a:schemeClr val="bg1">
            <a:lumMod val="75000"/>
          </a:schemeClr>
        </a:solidFill>
      </dgm:spPr>
      <dgm:t>
        <a:bodyPr/>
        <a:lstStyle/>
        <a:p>
          <a:r>
            <a:rPr lang="it-IT" sz="1800" dirty="0" smtClean="0"/>
            <a:t>Strumenti finanziari</a:t>
          </a:r>
          <a:endParaRPr lang="it-IT" sz="1800" dirty="0"/>
        </a:p>
      </dgm:t>
    </dgm:pt>
    <dgm:pt modelId="{C62CC3F4-9527-9A4E-BB95-58737986E96A}" type="parTrans" cxnId="{9AA36BA9-F1B9-0A4E-B625-22A8F7DD0CB4}">
      <dgm:prSet/>
      <dgm:spPr/>
      <dgm:t>
        <a:bodyPr/>
        <a:lstStyle/>
        <a:p>
          <a:endParaRPr lang="it-IT"/>
        </a:p>
      </dgm:t>
    </dgm:pt>
    <dgm:pt modelId="{013425B5-2722-D341-A27A-A0B1612CAD95}" type="sibTrans" cxnId="{9AA36BA9-F1B9-0A4E-B625-22A8F7DD0CB4}">
      <dgm:prSet/>
      <dgm:spPr/>
      <dgm:t>
        <a:bodyPr/>
        <a:lstStyle/>
        <a:p>
          <a:endParaRPr lang="it-IT"/>
        </a:p>
      </dgm:t>
    </dgm:pt>
    <dgm:pt modelId="{CF8C9725-6C98-4040-9E24-47826A6A99E0}">
      <dgm:prSet custT="1"/>
      <dgm:spPr>
        <a:solidFill>
          <a:schemeClr val="bg1">
            <a:lumMod val="75000"/>
          </a:schemeClr>
        </a:solidFill>
      </dgm:spPr>
      <dgm:t>
        <a:bodyPr/>
        <a:lstStyle/>
        <a:p>
          <a:r>
            <a:rPr lang="it-IT" sz="1800" dirty="0" smtClean="0"/>
            <a:t>Sviluppo e sostegno delle Imprese Sociali</a:t>
          </a:r>
          <a:endParaRPr lang="it-IT" sz="1800" dirty="0"/>
        </a:p>
      </dgm:t>
    </dgm:pt>
    <dgm:pt modelId="{2B2A283E-CBEE-C342-AF11-3FE2275FF721}" type="parTrans" cxnId="{0C58563B-4699-8343-B6A0-F0DD360CE2B5}">
      <dgm:prSet/>
      <dgm:spPr/>
      <dgm:t>
        <a:bodyPr/>
        <a:lstStyle/>
        <a:p>
          <a:endParaRPr lang="it-IT"/>
        </a:p>
      </dgm:t>
    </dgm:pt>
    <dgm:pt modelId="{BAF0D7ED-6910-9948-8B91-8DFE1768EC75}" type="sibTrans" cxnId="{0C58563B-4699-8343-B6A0-F0DD360CE2B5}">
      <dgm:prSet/>
      <dgm:spPr/>
      <dgm:t>
        <a:bodyPr/>
        <a:lstStyle/>
        <a:p>
          <a:endParaRPr lang="it-IT"/>
        </a:p>
      </dgm:t>
    </dgm:pt>
    <dgm:pt modelId="{45B9414A-7A74-CD47-863B-76D62553AA1D}">
      <dgm:prSet custT="1"/>
      <dgm:spPr>
        <a:solidFill>
          <a:schemeClr val="bg1">
            <a:lumMod val="75000"/>
          </a:schemeClr>
        </a:solidFill>
      </dgm:spPr>
      <dgm:t>
        <a:bodyPr/>
        <a:lstStyle/>
        <a:p>
          <a:r>
            <a:rPr lang="it-IT" sz="1800" dirty="0" smtClean="0"/>
            <a:t>Approfondimenti</a:t>
          </a:r>
          <a:endParaRPr lang="it-IT" sz="1800" dirty="0"/>
        </a:p>
      </dgm:t>
    </dgm:pt>
    <dgm:pt modelId="{B862A015-E89D-444B-9CAE-62A9F8922980}" type="parTrans" cxnId="{11ABC9AE-4F8D-E444-9EC4-418D5E8893E9}">
      <dgm:prSet/>
      <dgm:spPr/>
      <dgm:t>
        <a:bodyPr/>
        <a:lstStyle/>
        <a:p>
          <a:endParaRPr lang="it-IT"/>
        </a:p>
      </dgm:t>
    </dgm:pt>
    <dgm:pt modelId="{6FC5678E-E11C-4D47-9450-BE68EE668032}" type="sibTrans" cxnId="{11ABC9AE-4F8D-E444-9EC4-418D5E8893E9}">
      <dgm:prSet/>
      <dgm:spPr/>
      <dgm:t>
        <a:bodyPr/>
        <a:lstStyle/>
        <a:p>
          <a:endParaRPr lang="it-IT"/>
        </a:p>
      </dgm:t>
    </dgm:pt>
    <dgm:pt modelId="{FE1ADCAC-F007-024F-B0D7-D0646B381874}">
      <dgm:prSet custT="1"/>
      <dgm:spPr>
        <a:solidFill>
          <a:schemeClr val="bg1">
            <a:lumMod val="75000"/>
          </a:schemeClr>
        </a:solidFill>
      </dgm:spPr>
      <dgm:t>
        <a:bodyPr/>
        <a:lstStyle/>
        <a:p>
          <a:r>
            <a:rPr lang="it-IT" sz="1800" dirty="0" smtClean="0"/>
            <a:t>Social bonus</a:t>
          </a:r>
          <a:endParaRPr lang="it-IT" sz="1800" dirty="0">
            <a:solidFill>
              <a:schemeClr val="bg1"/>
            </a:solidFill>
          </a:endParaRPr>
        </a:p>
      </dgm:t>
    </dgm:pt>
    <dgm:pt modelId="{3EA7CB30-CB6C-0A4B-8E68-6CA4F7CF4DEC}" type="parTrans" cxnId="{DE61E514-501D-AB44-878B-88EC9134E588}">
      <dgm:prSet/>
      <dgm:spPr/>
      <dgm:t>
        <a:bodyPr/>
        <a:lstStyle/>
        <a:p>
          <a:endParaRPr lang="it-IT"/>
        </a:p>
      </dgm:t>
    </dgm:pt>
    <dgm:pt modelId="{B0D8506C-7A44-7D4B-8C8B-D57800A41633}" type="sibTrans" cxnId="{DE61E514-501D-AB44-878B-88EC9134E588}">
      <dgm:prSet/>
      <dgm:spPr/>
      <dgm:t>
        <a:bodyPr/>
        <a:lstStyle/>
        <a:p>
          <a:endParaRPr lang="it-IT"/>
        </a:p>
      </dgm:t>
    </dgm:pt>
    <dgm:pt modelId="{C7B80956-0E09-2C48-A337-0A812FF685E0}">
      <dgm:prSet custT="1"/>
      <dgm:spPr>
        <a:solidFill>
          <a:schemeClr val="bg1">
            <a:lumMod val="75000"/>
          </a:schemeClr>
        </a:solidFill>
      </dgm:spPr>
      <dgm:t>
        <a:bodyPr/>
        <a:lstStyle/>
        <a:p>
          <a:r>
            <a:rPr lang="it-IT" sz="1800" dirty="0" smtClean="0"/>
            <a:t>Inquadramento generale</a:t>
          </a:r>
          <a:endParaRPr lang="it-IT" sz="1800" dirty="0"/>
        </a:p>
      </dgm:t>
    </dgm:pt>
    <dgm:pt modelId="{341A8C71-8B3E-EC48-B275-316E215CCB33}" type="parTrans" cxnId="{CE842B06-484D-664C-95C1-A264B953C78B}">
      <dgm:prSet/>
      <dgm:spPr/>
      <dgm:t>
        <a:bodyPr/>
        <a:lstStyle/>
        <a:p>
          <a:endParaRPr lang="it-IT"/>
        </a:p>
      </dgm:t>
    </dgm:pt>
    <dgm:pt modelId="{97939C4A-F874-554B-8EB6-4A04FD4CB13B}" type="sibTrans" cxnId="{CE842B06-484D-664C-95C1-A264B953C78B}">
      <dgm:prSet/>
      <dgm:spPr/>
      <dgm:t>
        <a:bodyPr/>
        <a:lstStyle/>
        <a:p>
          <a:endParaRPr lang="it-IT"/>
        </a:p>
      </dgm:t>
    </dgm:pt>
    <dgm:pt modelId="{8F36CF24-86A7-7C4D-88AC-67B501ED0680}">
      <dgm:prSet custT="1"/>
      <dgm:spPr>
        <a:solidFill>
          <a:schemeClr val="bg1">
            <a:lumMod val="75000"/>
          </a:schemeClr>
        </a:solidFill>
      </dgm:spPr>
      <dgm:t>
        <a:bodyPr/>
        <a:lstStyle/>
        <a:p>
          <a:r>
            <a:rPr lang="it-IT" sz="1800" dirty="0" smtClean="0"/>
            <a:t>Raccolta fondi</a:t>
          </a:r>
          <a:endParaRPr lang="it-IT" sz="1800" dirty="0"/>
        </a:p>
      </dgm:t>
    </dgm:pt>
    <dgm:pt modelId="{90DA7B73-BFDC-FF45-A36E-C3F0993643FA}" type="parTrans" cxnId="{9EDB2898-759F-B442-BBF8-FAB0007BADD4}">
      <dgm:prSet/>
      <dgm:spPr/>
      <dgm:t>
        <a:bodyPr/>
        <a:lstStyle/>
        <a:p>
          <a:endParaRPr lang="it-IT"/>
        </a:p>
      </dgm:t>
    </dgm:pt>
    <dgm:pt modelId="{CEC6C949-ADB6-F54A-9B99-DC1C2926A261}" type="sibTrans" cxnId="{9EDB2898-759F-B442-BBF8-FAB0007BADD4}">
      <dgm:prSet/>
      <dgm:spPr/>
      <dgm:t>
        <a:bodyPr/>
        <a:lstStyle/>
        <a:p>
          <a:endParaRPr lang="it-IT"/>
        </a:p>
      </dgm:t>
    </dgm:pt>
    <dgm:pt modelId="{AA8702F5-385D-E340-9484-7F90B7A9638A}" type="pres">
      <dgm:prSet presAssocID="{6B948773-4D70-6B45-90A5-B5A37345EF75}" presName="hierChild1" presStyleCnt="0">
        <dgm:presLayoutVars>
          <dgm:orgChart val="1"/>
          <dgm:chPref val="1"/>
          <dgm:dir/>
          <dgm:animOne val="branch"/>
          <dgm:animLvl val="lvl"/>
          <dgm:resizeHandles/>
        </dgm:presLayoutVars>
      </dgm:prSet>
      <dgm:spPr/>
      <dgm:t>
        <a:bodyPr/>
        <a:lstStyle/>
        <a:p>
          <a:endParaRPr lang="it-IT"/>
        </a:p>
      </dgm:t>
    </dgm:pt>
    <dgm:pt modelId="{9A63CA36-D5DB-7C4C-99AF-EFC7E673FEDE}" type="pres">
      <dgm:prSet presAssocID="{C7B80956-0E09-2C48-A337-0A812FF685E0}" presName="hierRoot1" presStyleCnt="0">
        <dgm:presLayoutVars>
          <dgm:hierBranch val="init"/>
        </dgm:presLayoutVars>
      </dgm:prSet>
      <dgm:spPr/>
    </dgm:pt>
    <dgm:pt modelId="{32A1C60D-3AE6-D84D-B950-5922D873DBD0}" type="pres">
      <dgm:prSet presAssocID="{C7B80956-0E09-2C48-A337-0A812FF685E0}" presName="rootComposite1" presStyleCnt="0"/>
      <dgm:spPr/>
    </dgm:pt>
    <dgm:pt modelId="{44609C5C-8C44-514C-86C9-8AB215994854}" type="pres">
      <dgm:prSet presAssocID="{C7B80956-0E09-2C48-A337-0A812FF685E0}" presName="rootText1" presStyleLbl="node0" presStyleIdx="0" presStyleCnt="7" custScaleX="241560">
        <dgm:presLayoutVars>
          <dgm:chPref val="3"/>
        </dgm:presLayoutVars>
      </dgm:prSet>
      <dgm:spPr/>
      <dgm:t>
        <a:bodyPr/>
        <a:lstStyle/>
        <a:p>
          <a:endParaRPr lang="it-IT"/>
        </a:p>
      </dgm:t>
    </dgm:pt>
    <dgm:pt modelId="{E84F3BA1-B035-8341-BCA8-00308A315AD6}" type="pres">
      <dgm:prSet presAssocID="{C7B80956-0E09-2C48-A337-0A812FF685E0}" presName="rootConnector1" presStyleLbl="node1" presStyleIdx="0" presStyleCnt="0"/>
      <dgm:spPr/>
      <dgm:t>
        <a:bodyPr/>
        <a:lstStyle/>
        <a:p>
          <a:endParaRPr lang="it-IT"/>
        </a:p>
      </dgm:t>
    </dgm:pt>
    <dgm:pt modelId="{658ED435-9914-0848-A1B1-220FBC4632CC}" type="pres">
      <dgm:prSet presAssocID="{C7B80956-0E09-2C48-A337-0A812FF685E0}" presName="hierChild2" presStyleCnt="0"/>
      <dgm:spPr/>
    </dgm:pt>
    <dgm:pt modelId="{A0C39489-11F8-CB4E-B51F-99DCE34B6575}" type="pres">
      <dgm:prSet presAssocID="{C7B80956-0E09-2C48-A337-0A812FF685E0}" presName="hierChild3" presStyleCnt="0"/>
      <dgm:spPr/>
    </dgm:pt>
    <dgm:pt modelId="{EFCC49AC-DA36-D94E-87A2-87ECCE1DBF55}" type="pres">
      <dgm:prSet presAssocID="{8F36CF24-86A7-7C4D-88AC-67B501ED0680}" presName="hierRoot1" presStyleCnt="0">
        <dgm:presLayoutVars>
          <dgm:hierBranch val="init"/>
        </dgm:presLayoutVars>
      </dgm:prSet>
      <dgm:spPr/>
    </dgm:pt>
    <dgm:pt modelId="{AA92FBA1-0138-2C46-B120-DA680AD8B4E5}" type="pres">
      <dgm:prSet presAssocID="{8F36CF24-86A7-7C4D-88AC-67B501ED0680}" presName="rootComposite1" presStyleCnt="0"/>
      <dgm:spPr/>
    </dgm:pt>
    <dgm:pt modelId="{77F5FD0D-5A4E-814C-8AD3-FB42E80DA23F}" type="pres">
      <dgm:prSet presAssocID="{8F36CF24-86A7-7C4D-88AC-67B501ED0680}" presName="rootText1" presStyleLbl="node0" presStyleIdx="1" presStyleCnt="7" custScaleX="241560">
        <dgm:presLayoutVars>
          <dgm:chPref val="3"/>
        </dgm:presLayoutVars>
      </dgm:prSet>
      <dgm:spPr/>
      <dgm:t>
        <a:bodyPr/>
        <a:lstStyle/>
        <a:p>
          <a:endParaRPr lang="it-IT"/>
        </a:p>
      </dgm:t>
    </dgm:pt>
    <dgm:pt modelId="{38698696-FECD-FD40-B889-76166548BE67}" type="pres">
      <dgm:prSet presAssocID="{8F36CF24-86A7-7C4D-88AC-67B501ED0680}" presName="rootConnector1" presStyleLbl="node1" presStyleIdx="0" presStyleCnt="0"/>
      <dgm:spPr/>
      <dgm:t>
        <a:bodyPr/>
        <a:lstStyle/>
        <a:p>
          <a:endParaRPr lang="it-IT"/>
        </a:p>
      </dgm:t>
    </dgm:pt>
    <dgm:pt modelId="{14288B02-C2BE-7743-80A7-99487C9D790A}" type="pres">
      <dgm:prSet presAssocID="{8F36CF24-86A7-7C4D-88AC-67B501ED0680}" presName="hierChild2" presStyleCnt="0"/>
      <dgm:spPr/>
    </dgm:pt>
    <dgm:pt modelId="{CA540BAD-9C83-6347-8268-D95FEFC22666}" type="pres">
      <dgm:prSet presAssocID="{8F36CF24-86A7-7C4D-88AC-67B501ED0680}" presName="hierChild3" presStyleCnt="0"/>
      <dgm:spPr/>
    </dgm:pt>
    <dgm:pt modelId="{47E89E20-9494-0645-AF61-BDADB2A7A30A}" type="pres">
      <dgm:prSet presAssocID="{2317BDAE-F16A-8743-9D68-C1083DA6AECB}" presName="hierRoot1" presStyleCnt="0">
        <dgm:presLayoutVars>
          <dgm:hierBranch val="init"/>
        </dgm:presLayoutVars>
      </dgm:prSet>
      <dgm:spPr/>
    </dgm:pt>
    <dgm:pt modelId="{636DE81A-3BDD-E240-B6ED-0E934F3E13BB}" type="pres">
      <dgm:prSet presAssocID="{2317BDAE-F16A-8743-9D68-C1083DA6AECB}" presName="rootComposite1" presStyleCnt="0"/>
      <dgm:spPr/>
    </dgm:pt>
    <dgm:pt modelId="{1FC29D3C-38B2-C146-935E-479B5833016E}" type="pres">
      <dgm:prSet presAssocID="{2317BDAE-F16A-8743-9D68-C1083DA6AECB}" presName="rootText1" presStyleLbl="node0" presStyleIdx="2" presStyleCnt="7" custScaleX="240490">
        <dgm:presLayoutVars>
          <dgm:chPref val="3"/>
        </dgm:presLayoutVars>
      </dgm:prSet>
      <dgm:spPr/>
      <dgm:t>
        <a:bodyPr/>
        <a:lstStyle/>
        <a:p>
          <a:endParaRPr lang="it-IT"/>
        </a:p>
      </dgm:t>
    </dgm:pt>
    <dgm:pt modelId="{28D64364-CDC0-5044-867E-D2EDB94C2F6E}" type="pres">
      <dgm:prSet presAssocID="{2317BDAE-F16A-8743-9D68-C1083DA6AECB}" presName="rootConnector1" presStyleLbl="node1" presStyleIdx="0" presStyleCnt="0"/>
      <dgm:spPr/>
      <dgm:t>
        <a:bodyPr/>
        <a:lstStyle/>
        <a:p>
          <a:endParaRPr lang="it-IT"/>
        </a:p>
      </dgm:t>
    </dgm:pt>
    <dgm:pt modelId="{9C9E88A4-C85F-1344-9E87-E145C613F8F0}" type="pres">
      <dgm:prSet presAssocID="{2317BDAE-F16A-8743-9D68-C1083DA6AECB}" presName="hierChild2" presStyleCnt="0"/>
      <dgm:spPr/>
    </dgm:pt>
    <dgm:pt modelId="{43D316B1-3399-C94B-B28C-1BD047E149CA}" type="pres">
      <dgm:prSet presAssocID="{2317BDAE-F16A-8743-9D68-C1083DA6AECB}" presName="hierChild3" presStyleCnt="0"/>
      <dgm:spPr/>
    </dgm:pt>
    <dgm:pt modelId="{33CCFA92-4407-5F4C-A9FE-972302984E6F}" type="pres">
      <dgm:prSet presAssocID="{7D2447D8-1893-8C45-B8D6-3004728581AB}" presName="hierRoot1" presStyleCnt="0">
        <dgm:presLayoutVars>
          <dgm:hierBranch val="init"/>
        </dgm:presLayoutVars>
      </dgm:prSet>
      <dgm:spPr/>
    </dgm:pt>
    <dgm:pt modelId="{280D5874-85A7-0D42-8E75-25E45C891BA1}" type="pres">
      <dgm:prSet presAssocID="{7D2447D8-1893-8C45-B8D6-3004728581AB}" presName="rootComposite1" presStyleCnt="0"/>
      <dgm:spPr/>
    </dgm:pt>
    <dgm:pt modelId="{34243F53-F566-7C46-867E-F1A3769FE991}" type="pres">
      <dgm:prSet presAssocID="{7D2447D8-1893-8C45-B8D6-3004728581AB}" presName="rootText1" presStyleLbl="node0" presStyleIdx="3" presStyleCnt="7" custScaleX="240490">
        <dgm:presLayoutVars>
          <dgm:chPref val="3"/>
        </dgm:presLayoutVars>
      </dgm:prSet>
      <dgm:spPr/>
      <dgm:t>
        <a:bodyPr/>
        <a:lstStyle/>
        <a:p>
          <a:endParaRPr lang="it-IT"/>
        </a:p>
      </dgm:t>
    </dgm:pt>
    <dgm:pt modelId="{75AE4F97-94CD-A149-836A-D5599E31C795}" type="pres">
      <dgm:prSet presAssocID="{7D2447D8-1893-8C45-B8D6-3004728581AB}" presName="rootConnector1" presStyleLbl="node1" presStyleIdx="0" presStyleCnt="0"/>
      <dgm:spPr/>
      <dgm:t>
        <a:bodyPr/>
        <a:lstStyle/>
        <a:p>
          <a:endParaRPr lang="it-IT"/>
        </a:p>
      </dgm:t>
    </dgm:pt>
    <dgm:pt modelId="{B15AEA1C-1300-E44A-B5C6-97541C363D17}" type="pres">
      <dgm:prSet presAssocID="{7D2447D8-1893-8C45-B8D6-3004728581AB}" presName="hierChild2" presStyleCnt="0"/>
      <dgm:spPr/>
    </dgm:pt>
    <dgm:pt modelId="{F2B4D129-B895-DC43-9F5A-9C0FB9EDBD2E}" type="pres">
      <dgm:prSet presAssocID="{7D2447D8-1893-8C45-B8D6-3004728581AB}" presName="hierChild3" presStyleCnt="0"/>
      <dgm:spPr/>
    </dgm:pt>
    <dgm:pt modelId="{0413C27D-772B-794E-B788-532081906C3B}" type="pres">
      <dgm:prSet presAssocID="{FE1ADCAC-F007-024F-B0D7-D0646B381874}" presName="hierRoot1" presStyleCnt="0">
        <dgm:presLayoutVars>
          <dgm:hierBranch val="init"/>
        </dgm:presLayoutVars>
      </dgm:prSet>
      <dgm:spPr/>
    </dgm:pt>
    <dgm:pt modelId="{ABD6EC20-B723-4144-8E79-B63EDFE55278}" type="pres">
      <dgm:prSet presAssocID="{FE1ADCAC-F007-024F-B0D7-D0646B381874}" presName="rootComposite1" presStyleCnt="0"/>
      <dgm:spPr/>
    </dgm:pt>
    <dgm:pt modelId="{D77BFC4A-470A-0046-BB8A-64D81538CE81}" type="pres">
      <dgm:prSet presAssocID="{FE1ADCAC-F007-024F-B0D7-D0646B381874}" presName="rootText1" presStyleLbl="node0" presStyleIdx="4" presStyleCnt="7" custScaleX="241560">
        <dgm:presLayoutVars>
          <dgm:chPref val="3"/>
        </dgm:presLayoutVars>
      </dgm:prSet>
      <dgm:spPr/>
      <dgm:t>
        <a:bodyPr/>
        <a:lstStyle/>
        <a:p>
          <a:endParaRPr lang="it-IT"/>
        </a:p>
      </dgm:t>
    </dgm:pt>
    <dgm:pt modelId="{9AD874D5-B328-9E42-B647-7EACD9DDBAD0}" type="pres">
      <dgm:prSet presAssocID="{FE1ADCAC-F007-024F-B0D7-D0646B381874}" presName="rootConnector1" presStyleLbl="node1" presStyleIdx="0" presStyleCnt="0"/>
      <dgm:spPr/>
      <dgm:t>
        <a:bodyPr/>
        <a:lstStyle/>
        <a:p>
          <a:endParaRPr lang="it-IT"/>
        </a:p>
      </dgm:t>
    </dgm:pt>
    <dgm:pt modelId="{476AE1B4-A10C-734F-B0A6-2CA8085E1669}" type="pres">
      <dgm:prSet presAssocID="{FE1ADCAC-F007-024F-B0D7-D0646B381874}" presName="hierChild2" presStyleCnt="0"/>
      <dgm:spPr/>
    </dgm:pt>
    <dgm:pt modelId="{59ECB2C4-8C65-434A-8A6E-E7E394843BD2}" type="pres">
      <dgm:prSet presAssocID="{FE1ADCAC-F007-024F-B0D7-D0646B381874}" presName="hierChild3" presStyleCnt="0"/>
      <dgm:spPr/>
    </dgm:pt>
    <dgm:pt modelId="{884F4D90-859E-F245-90CA-07804DD2965E}" type="pres">
      <dgm:prSet presAssocID="{CF8C9725-6C98-4040-9E24-47826A6A99E0}" presName="hierRoot1" presStyleCnt="0">
        <dgm:presLayoutVars>
          <dgm:hierBranch val="init"/>
        </dgm:presLayoutVars>
      </dgm:prSet>
      <dgm:spPr/>
    </dgm:pt>
    <dgm:pt modelId="{F04034D3-5170-C34F-8F54-6BA8532F7993}" type="pres">
      <dgm:prSet presAssocID="{CF8C9725-6C98-4040-9E24-47826A6A99E0}" presName="rootComposite1" presStyleCnt="0"/>
      <dgm:spPr/>
    </dgm:pt>
    <dgm:pt modelId="{5D15D1F9-5DFF-A740-9E71-9A5F0CA95FD0}" type="pres">
      <dgm:prSet presAssocID="{CF8C9725-6C98-4040-9E24-47826A6A99E0}" presName="rootText1" presStyleLbl="node0" presStyleIdx="5" presStyleCnt="7" custScaleX="240490">
        <dgm:presLayoutVars>
          <dgm:chPref val="3"/>
        </dgm:presLayoutVars>
      </dgm:prSet>
      <dgm:spPr/>
      <dgm:t>
        <a:bodyPr/>
        <a:lstStyle/>
        <a:p>
          <a:endParaRPr lang="it-IT"/>
        </a:p>
      </dgm:t>
    </dgm:pt>
    <dgm:pt modelId="{B0E44A67-4778-604B-BAEA-CBA6EC469E35}" type="pres">
      <dgm:prSet presAssocID="{CF8C9725-6C98-4040-9E24-47826A6A99E0}" presName="rootConnector1" presStyleLbl="node1" presStyleIdx="0" presStyleCnt="0"/>
      <dgm:spPr/>
      <dgm:t>
        <a:bodyPr/>
        <a:lstStyle/>
        <a:p>
          <a:endParaRPr lang="it-IT"/>
        </a:p>
      </dgm:t>
    </dgm:pt>
    <dgm:pt modelId="{957E562D-75D7-8C48-B5DA-77EA46901766}" type="pres">
      <dgm:prSet presAssocID="{CF8C9725-6C98-4040-9E24-47826A6A99E0}" presName="hierChild2" presStyleCnt="0"/>
      <dgm:spPr/>
    </dgm:pt>
    <dgm:pt modelId="{FC948122-DF7B-2544-99F7-FBB99CA96E1C}" type="pres">
      <dgm:prSet presAssocID="{CF8C9725-6C98-4040-9E24-47826A6A99E0}" presName="hierChild3" presStyleCnt="0"/>
      <dgm:spPr/>
    </dgm:pt>
    <dgm:pt modelId="{E6C8A454-5772-D040-9FE3-C5735296399B}" type="pres">
      <dgm:prSet presAssocID="{45B9414A-7A74-CD47-863B-76D62553AA1D}" presName="hierRoot1" presStyleCnt="0">
        <dgm:presLayoutVars>
          <dgm:hierBranch val="init"/>
        </dgm:presLayoutVars>
      </dgm:prSet>
      <dgm:spPr/>
    </dgm:pt>
    <dgm:pt modelId="{DADA930F-CE80-8E45-BAE7-0A7DE2FF5112}" type="pres">
      <dgm:prSet presAssocID="{45B9414A-7A74-CD47-863B-76D62553AA1D}" presName="rootComposite1" presStyleCnt="0"/>
      <dgm:spPr/>
    </dgm:pt>
    <dgm:pt modelId="{7AA08C8D-4989-624C-A96E-77B5DBCFECD4}" type="pres">
      <dgm:prSet presAssocID="{45B9414A-7A74-CD47-863B-76D62553AA1D}" presName="rootText1" presStyleLbl="node0" presStyleIdx="6" presStyleCnt="7" custScaleX="240490">
        <dgm:presLayoutVars>
          <dgm:chPref val="3"/>
        </dgm:presLayoutVars>
      </dgm:prSet>
      <dgm:spPr/>
      <dgm:t>
        <a:bodyPr/>
        <a:lstStyle/>
        <a:p>
          <a:endParaRPr lang="it-IT"/>
        </a:p>
      </dgm:t>
    </dgm:pt>
    <dgm:pt modelId="{185F6C60-D14B-0C4C-A207-FDCCFCE08FCE}" type="pres">
      <dgm:prSet presAssocID="{45B9414A-7A74-CD47-863B-76D62553AA1D}" presName="rootConnector1" presStyleLbl="node1" presStyleIdx="0" presStyleCnt="0"/>
      <dgm:spPr/>
      <dgm:t>
        <a:bodyPr/>
        <a:lstStyle/>
        <a:p>
          <a:endParaRPr lang="it-IT"/>
        </a:p>
      </dgm:t>
    </dgm:pt>
    <dgm:pt modelId="{BB33EE94-E19B-0748-9380-1A8D013D73B0}" type="pres">
      <dgm:prSet presAssocID="{45B9414A-7A74-CD47-863B-76D62553AA1D}" presName="hierChild2" presStyleCnt="0"/>
      <dgm:spPr/>
    </dgm:pt>
    <dgm:pt modelId="{452EFF0F-D902-3A4F-8D5F-DBCEB2BD623F}" type="pres">
      <dgm:prSet presAssocID="{45B9414A-7A74-CD47-863B-76D62553AA1D}" presName="hierChild3" presStyleCnt="0"/>
      <dgm:spPr/>
    </dgm:pt>
  </dgm:ptLst>
  <dgm:cxnLst>
    <dgm:cxn modelId="{03641C14-385A-7148-B4AF-E1ACC598956C}" type="presOf" srcId="{FE1ADCAC-F007-024F-B0D7-D0646B381874}" destId="{D77BFC4A-470A-0046-BB8A-64D81538CE81}" srcOrd="0" destOrd="0" presId="urn:microsoft.com/office/officeart/2009/3/layout/HorizontalOrganizationChart"/>
    <dgm:cxn modelId="{0C58563B-4699-8343-B6A0-F0DD360CE2B5}" srcId="{6B948773-4D70-6B45-90A5-B5A37345EF75}" destId="{CF8C9725-6C98-4040-9E24-47826A6A99E0}" srcOrd="5" destOrd="0" parTransId="{2B2A283E-CBEE-C342-AF11-3FE2275FF721}" sibTransId="{BAF0D7ED-6910-9948-8B91-8DFE1768EC75}"/>
    <dgm:cxn modelId="{8D9649A8-CF1A-EF48-B15D-79D708FDD592}" type="presOf" srcId="{2317BDAE-F16A-8743-9D68-C1083DA6AECB}" destId="{1FC29D3C-38B2-C146-935E-479B5833016E}" srcOrd="0" destOrd="0" presId="urn:microsoft.com/office/officeart/2009/3/layout/HorizontalOrganizationChart"/>
    <dgm:cxn modelId="{9AA36BA9-F1B9-0A4E-B625-22A8F7DD0CB4}" srcId="{6B948773-4D70-6B45-90A5-B5A37345EF75}" destId="{7D2447D8-1893-8C45-B8D6-3004728581AB}" srcOrd="3" destOrd="0" parTransId="{C62CC3F4-9527-9A4E-BB95-58737986E96A}" sibTransId="{013425B5-2722-D341-A27A-A0B1612CAD95}"/>
    <dgm:cxn modelId="{F9451F70-EAC6-5A47-A454-C5419F8F94EF}" type="presOf" srcId="{7D2447D8-1893-8C45-B8D6-3004728581AB}" destId="{34243F53-F566-7C46-867E-F1A3769FE991}" srcOrd="0" destOrd="0" presId="urn:microsoft.com/office/officeart/2009/3/layout/HorizontalOrganizationChart"/>
    <dgm:cxn modelId="{8F014C12-AEAA-0648-8C5E-0DCAE2569FAD}" type="presOf" srcId="{6B948773-4D70-6B45-90A5-B5A37345EF75}" destId="{AA8702F5-385D-E340-9484-7F90B7A9638A}" srcOrd="0" destOrd="0" presId="urn:microsoft.com/office/officeart/2009/3/layout/HorizontalOrganizationChart"/>
    <dgm:cxn modelId="{EC58E5AF-B31B-0547-A2F8-FE4B759B04D3}" srcId="{6B948773-4D70-6B45-90A5-B5A37345EF75}" destId="{2317BDAE-F16A-8743-9D68-C1083DA6AECB}" srcOrd="2" destOrd="0" parTransId="{EEA45361-A8BB-D243-8539-29022A0A3E1B}" sibTransId="{D75D6416-71E1-F042-B2AA-20F704C06871}"/>
    <dgm:cxn modelId="{D85C244D-B9AD-A344-8296-6BA47A488E40}" type="presOf" srcId="{45B9414A-7A74-CD47-863B-76D62553AA1D}" destId="{185F6C60-D14B-0C4C-A207-FDCCFCE08FCE}" srcOrd="1" destOrd="0" presId="urn:microsoft.com/office/officeart/2009/3/layout/HorizontalOrganizationChart"/>
    <dgm:cxn modelId="{AD496F80-E605-F647-B662-6EE652AFA5E5}" type="presOf" srcId="{C7B80956-0E09-2C48-A337-0A812FF685E0}" destId="{E84F3BA1-B035-8341-BCA8-00308A315AD6}" srcOrd="1" destOrd="0" presId="urn:microsoft.com/office/officeart/2009/3/layout/HorizontalOrganizationChart"/>
    <dgm:cxn modelId="{55A009E8-567F-C844-8073-DB38BAECAC18}" type="presOf" srcId="{C7B80956-0E09-2C48-A337-0A812FF685E0}" destId="{44609C5C-8C44-514C-86C9-8AB215994854}" srcOrd="0" destOrd="0" presId="urn:microsoft.com/office/officeart/2009/3/layout/HorizontalOrganizationChart"/>
    <dgm:cxn modelId="{0DCBAE81-1772-1A48-8138-133DDA83D7FC}" type="presOf" srcId="{8F36CF24-86A7-7C4D-88AC-67B501ED0680}" destId="{77F5FD0D-5A4E-814C-8AD3-FB42E80DA23F}" srcOrd="0" destOrd="0" presId="urn:microsoft.com/office/officeart/2009/3/layout/HorizontalOrganizationChart"/>
    <dgm:cxn modelId="{DE61E514-501D-AB44-878B-88EC9134E588}" srcId="{6B948773-4D70-6B45-90A5-B5A37345EF75}" destId="{FE1ADCAC-F007-024F-B0D7-D0646B381874}" srcOrd="4" destOrd="0" parTransId="{3EA7CB30-CB6C-0A4B-8E68-6CA4F7CF4DEC}" sibTransId="{B0D8506C-7A44-7D4B-8C8B-D57800A41633}"/>
    <dgm:cxn modelId="{9EDB2898-759F-B442-BBF8-FAB0007BADD4}" srcId="{6B948773-4D70-6B45-90A5-B5A37345EF75}" destId="{8F36CF24-86A7-7C4D-88AC-67B501ED0680}" srcOrd="1" destOrd="0" parTransId="{90DA7B73-BFDC-FF45-A36E-C3F0993643FA}" sibTransId="{CEC6C949-ADB6-F54A-9B99-DC1C2926A261}"/>
    <dgm:cxn modelId="{EBA9E634-DB50-CF40-88E0-E2A342781B3B}" type="presOf" srcId="{CF8C9725-6C98-4040-9E24-47826A6A99E0}" destId="{5D15D1F9-5DFF-A740-9E71-9A5F0CA95FD0}" srcOrd="0" destOrd="0" presId="urn:microsoft.com/office/officeart/2009/3/layout/HorizontalOrganizationChart"/>
    <dgm:cxn modelId="{F8C79744-4644-F644-AAF8-749634786FDC}" type="presOf" srcId="{2317BDAE-F16A-8743-9D68-C1083DA6AECB}" destId="{28D64364-CDC0-5044-867E-D2EDB94C2F6E}" srcOrd="1" destOrd="0" presId="urn:microsoft.com/office/officeart/2009/3/layout/HorizontalOrganizationChart"/>
    <dgm:cxn modelId="{11ABC9AE-4F8D-E444-9EC4-418D5E8893E9}" srcId="{6B948773-4D70-6B45-90A5-B5A37345EF75}" destId="{45B9414A-7A74-CD47-863B-76D62553AA1D}" srcOrd="6" destOrd="0" parTransId="{B862A015-E89D-444B-9CAE-62A9F8922980}" sibTransId="{6FC5678E-E11C-4D47-9450-BE68EE668032}"/>
    <dgm:cxn modelId="{887DDE60-6FA8-D741-B647-74F703C98DA2}" type="presOf" srcId="{7D2447D8-1893-8C45-B8D6-3004728581AB}" destId="{75AE4F97-94CD-A149-836A-D5599E31C795}" srcOrd="1" destOrd="0" presId="urn:microsoft.com/office/officeart/2009/3/layout/HorizontalOrganizationChart"/>
    <dgm:cxn modelId="{FB397AD3-5B29-0E48-9E1B-ADB3929A86DD}" type="presOf" srcId="{8F36CF24-86A7-7C4D-88AC-67B501ED0680}" destId="{38698696-FECD-FD40-B889-76166548BE67}" srcOrd="1" destOrd="0" presId="urn:microsoft.com/office/officeart/2009/3/layout/HorizontalOrganizationChart"/>
    <dgm:cxn modelId="{1E043EE8-5E7E-514D-B7BE-0D6303980D25}" type="presOf" srcId="{FE1ADCAC-F007-024F-B0D7-D0646B381874}" destId="{9AD874D5-B328-9E42-B647-7EACD9DDBAD0}" srcOrd="1" destOrd="0" presId="urn:microsoft.com/office/officeart/2009/3/layout/HorizontalOrganizationChart"/>
    <dgm:cxn modelId="{CE842B06-484D-664C-95C1-A264B953C78B}" srcId="{6B948773-4D70-6B45-90A5-B5A37345EF75}" destId="{C7B80956-0E09-2C48-A337-0A812FF685E0}" srcOrd="0" destOrd="0" parTransId="{341A8C71-8B3E-EC48-B275-316E215CCB33}" sibTransId="{97939C4A-F874-554B-8EB6-4A04FD4CB13B}"/>
    <dgm:cxn modelId="{CDD6C870-63F4-924F-8631-91F9DDCBFDA8}" type="presOf" srcId="{CF8C9725-6C98-4040-9E24-47826A6A99E0}" destId="{B0E44A67-4778-604B-BAEA-CBA6EC469E35}" srcOrd="1" destOrd="0" presId="urn:microsoft.com/office/officeart/2009/3/layout/HorizontalOrganizationChart"/>
    <dgm:cxn modelId="{51AE6A9B-B624-6448-9673-E9F72DDC0C86}" type="presOf" srcId="{45B9414A-7A74-CD47-863B-76D62553AA1D}" destId="{7AA08C8D-4989-624C-A96E-77B5DBCFECD4}" srcOrd="0" destOrd="0" presId="urn:microsoft.com/office/officeart/2009/3/layout/HorizontalOrganizationChart"/>
    <dgm:cxn modelId="{70AB5115-56F5-2443-A39E-9E8FBA82E461}" type="presParOf" srcId="{AA8702F5-385D-E340-9484-7F90B7A9638A}" destId="{9A63CA36-D5DB-7C4C-99AF-EFC7E673FEDE}" srcOrd="0" destOrd="0" presId="urn:microsoft.com/office/officeart/2009/3/layout/HorizontalOrganizationChart"/>
    <dgm:cxn modelId="{904366C9-4EA1-5846-BF34-258FC9F63DD8}" type="presParOf" srcId="{9A63CA36-D5DB-7C4C-99AF-EFC7E673FEDE}" destId="{32A1C60D-3AE6-D84D-B950-5922D873DBD0}" srcOrd="0" destOrd="0" presId="urn:microsoft.com/office/officeart/2009/3/layout/HorizontalOrganizationChart"/>
    <dgm:cxn modelId="{215C8F18-C0FE-3947-BE0D-07B793794E11}" type="presParOf" srcId="{32A1C60D-3AE6-D84D-B950-5922D873DBD0}" destId="{44609C5C-8C44-514C-86C9-8AB215994854}" srcOrd="0" destOrd="0" presId="urn:microsoft.com/office/officeart/2009/3/layout/HorizontalOrganizationChart"/>
    <dgm:cxn modelId="{7093EDFF-0263-5948-8487-796FC9CA21B9}" type="presParOf" srcId="{32A1C60D-3AE6-D84D-B950-5922D873DBD0}" destId="{E84F3BA1-B035-8341-BCA8-00308A315AD6}" srcOrd="1" destOrd="0" presId="urn:microsoft.com/office/officeart/2009/3/layout/HorizontalOrganizationChart"/>
    <dgm:cxn modelId="{4E244D17-63B4-9C42-B5B6-1E97A9C1D764}" type="presParOf" srcId="{9A63CA36-D5DB-7C4C-99AF-EFC7E673FEDE}" destId="{658ED435-9914-0848-A1B1-220FBC4632CC}" srcOrd="1" destOrd="0" presId="urn:microsoft.com/office/officeart/2009/3/layout/HorizontalOrganizationChart"/>
    <dgm:cxn modelId="{359A5F6C-735C-1D40-A463-8971E3059129}" type="presParOf" srcId="{9A63CA36-D5DB-7C4C-99AF-EFC7E673FEDE}" destId="{A0C39489-11F8-CB4E-B51F-99DCE34B6575}" srcOrd="2" destOrd="0" presId="urn:microsoft.com/office/officeart/2009/3/layout/HorizontalOrganizationChart"/>
    <dgm:cxn modelId="{862560B6-C6D0-DD45-B55E-6500B67E438D}" type="presParOf" srcId="{AA8702F5-385D-E340-9484-7F90B7A9638A}" destId="{EFCC49AC-DA36-D94E-87A2-87ECCE1DBF55}" srcOrd="1" destOrd="0" presId="urn:microsoft.com/office/officeart/2009/3/layout/HorizontalOrganizationChart"/>
    <dgm:cxn modelId="{2A8269A9-210E-6A46-9E86-FC98FEFE48DF}" type="presParOf" srcId="{EFCC49AC-DA36-D94E-87A2-87ECCE1DBF55}" destId="{AA92FBA1-0138-2C46-B120-DA680AD8B4E5}" srcOrd="0" destOrd="0" presId="urn:microsoft.com/office/officeart/2009/3/layout/HorizontalOrganizationChart"/>
    <dgm:cxn modelId="{57F8AAA1-8473-E44B-80B5-A99296B6253B}" type="presParOf" srcId="{AA92FBA1-0138-2C46-B120-DA680AD8B4E5}" destId="{77F5FD0D-5A4E-814C-8AD3-FB42E80DA23F}" srcOrd="0" destOrd="0" presId="urn:microsoft.com/office/officeart/2009/3/layout/HorizontalOrganizationChart"/>
    <dgm:cxn modelId="{61A379BA-AAD5-8E49-A001-A97AC1B1A262}" type="presParOf" srcId="{AA92FBA1-0138-2C46-B120-DA680AD8B4E5}" destId="{38698696-FECD-FD40-B889-76166548BE67}" srcOrd="1" destOrd="0" presId="urn:microsoft.com/office/officeart/2009/3/layout/HorizontalOrganizationChart"/>
    <dgm:cxn modelId="{DD172678-15AC-0740-86F7-DD051E02F66C}" type="presParOf" srcId="{EFCC49AC-DA36-D94E-87A2-87ECCE1DBF55}" destId="{14288B02-C2BE-7743-80A7-99487C9D790A}" srcOrd="1" destOrd="0" presId="urn:microsoft.com/office/officeart/2009/3/layout/HorizontalOrganizationChart"/>
    <dgm:cxn modelId="{C6B82CD0-04E1-304E-990F-AB52C4CD5C38}" type="presParOf" srcId="{EFCC49AC-DA36-D94E-87A2-87ECCE1DBF55}" destId="{CA540BAD-9C83-6347-8268-D95FEFC22666}" srcOrd="2" destOrd="0" presId="urn:microsoft.com/office/officeart/2009/3/layout/HorizontalOrganizationChart"/>
    <dgm:cxn modelId="{E7302C1B-4ABA-2949-95B1-50DB43BD159A}" type="presParOf" srcId="{AA8702F5-385D-E340-9484-7F90B7A9638A}" destId="{47E89E20-9494-0645-AF61-BDADB2A7A30A}" srcOrd="2" destOrd="0" presId="urn:microsoft.com/office/officeart/2009/3/layout/HorizontalOrganizationChart"/>
    <dgm:cxn modelId="{855FCA72-4E05-B34B-880F-80F1155FBE16}" type="presParOf" srcId="{47E89E20-9494-0645-AF61-BDADB2A7A30A}" destId="{636DE81A-3BDD-E240-B6ED-0E934F3E13BB}" srcOrd="0" destOrd="0" presId="urn:microsoft.com/office/officeart/2009/3/layout/HorizontalOrganizationChart"/>
    <dgm:cxn modelId="{8C2F9C99-9974-184D-9E2A-FC538529B8B0}" type="presParOf" srcId="{636DE81A-3BDD-E240-B6ED-0E934F3E13BB}" destId="{1FC29D3C-38B2-C146-935E-479B5833016E}" srcOrd="0" destOrd="0" presId="urn:microsoft.com/office/officeart/2009/3/layout/HorizontalOrganizationChart"/>
    <dgm:cxn modelId="{EDE029C4-6F5C-7D4A-8DA8-6EAA1080AF38}" type="presParOf" srcId="{636DE81A-3BDD-E240-B6ED-0E934F3E13BB}" destId="{28D64364-CDC0-5044-867E-D2EDB94C2F6E}" srcOrd="1" destOrd="0" presId="urn:microsoft.com/office/officeart/2009/3/layout/HorizontalOrganizationChart"/>
    <dgm:cxn modelId="{65E4B75B-8CD7-2C4C-A8DD-9EE4A8E316F4}" type="presParOf" srcId="{47E89E20-9494-0645-AF61-BDADB2A7A30A}" destId="{9C9E88A4-C85F-1344-9E87-E145C613F8F0}" srcOrd="1" destOrd="0" presId="urn:microsoft.com/office/officeart/2009/3/layout/HorizontalOrganizationChart"/>
    <dgm:cxn modelId="{5AE946ED-9730-894D-9056-EFF43C5CE5D5}" type="presParOf" srcId="{47E89E20-9494-0645-AF61-BDADB2A7A30A}" destId="{43D316B1-3399-C94B-B28C-1BD047E149CA}" srcOrd="2" destOrd="0" presId="urn:microsoft.com/office/officeart/2009/3/layout/HorizontalOrganizationChart"/>
    <dgm:cxn modelId="{76767FDC-984C-9E40-9A0F-1E73C371B2D1}" type="presParOf" srcId="{AA8702F5-385D-E340-9484-7F90B7A9638A}" destId="{33CCFA92-4407-5F4C-A9FE-972302984E6F}" srcOrd="3" destOrd="0" presId="urn:microsoft.com/office/officeart/2009/3/layout/HorizontalOrganizationChart"/>
    <dgm:cxn modelId="{C539CA4E-6C53-C042-98E9-8F0CAA54D3FD}" type="presParOf" srcId="{33CCFA92-4407-5F4C-A9FE-972302984E6F}" destId="{280D5874-85A7-0D42-8E75-25E45C891BA1}" srcOrd="0" destOrd="0" presId="urn:microsoft.com/office/officeart/2009/3/layout/HorizontalOrganizationChart"/>
    <dgm:cxn modelId="{DF4E4A54-A44A-8A44-A12E-40A10DF33894}" type="presParOf" srcId="{280D5874-85A7-0D42-8E75-25E45C891BA1}" destId="{34243F53-F566-7C46-867E-F1A3769FE991}" srcOrd="0" destOrd="0" presId="urn:microsoft.com/office/officeart/2009/3/layout/HorizontalOrganizationChart"/>
    <dgm:cxn modelId="{3FDE8628-7AB7-B142-87A0-EB2DB136A6C5}" type="presParOf" srcId="{280D5874-85A7-0D42-8E75-25E45C891BA1}" destId="{75AE4F97-94CD-A149-836A-D5599E31C795}" srcOrd="1" destOrd="0" presId="urn:microsoft.com/office/officeart/2009/3/layout/HorizontalOrganizationChart"/>
    <dgm:cxn modelId="{B19EA956-102D-B442-9FC1-B3B8250D3AD7}" type="presParOf" srcId="{33CCFA92-4407-5F4C-A9FE-972302984E6F}" destId="{B15AEA1C-1300-E44A-B5C6-97541C363D17}" srcOrd="1" destOrd="0" presId="urn:microsoft.com/office/officeart/2009/3/layout/HorizontalOrganizationChart"/>
    <dgm:cxn modelId="{EB95B0DB-87DF-874F-9F3D-C7E86100036F}" type="presParOf" srcId="{33CCFA92-4407-5F4C-A9FE-972302984E6F}" destId="{F2B4D129-B895-DC43-9F5A-9C0FB9EDBD2E}" srcOrd="2" destOrd="0" presId="urn:microsoft.com/office/officeart/2009/3/layout/HorizontalOrganizationChart"/>
    <dgm:cxn modelId="{14DB9531-EF02-8F4D-9BEE-9CAA941F8684}" type="presParOf" srcId="{AA8702F5-385D-E340-9484-7F90B7A9638A}" destId="{0413C27D-772B-794E-B788-532081906C3B}" srcOrd="4" destOrd="0" presId="urn:microsoft.com/office/officeart/2009/3/layout/HorizontalOrganizationChart"/>
    <dgm:cxn modelId="{2A26997E-A533-FB49-BAA8-F7215DE0F41E}" type="presParOf" srcId="{0413C27D-772B-794E-B788-532081906C3B}" destId="{ABD6EC20-B723-4144-8E79-B63EDFE55278}" srcOrd="0" destOrd="0" presId="urn:microsoft.com/office/officeart/2009/3/layout/HorizontalOrganizationChart"/>
    <dgm:cxn modelId="{AAC8DDC5-AC81-624F-B5EE-E82715D90A42}" type="presParOf" srcId="{ABD6EC20-B723-4144-8E79-B63EDFE55278}" destId="{D77BFC4A-470A-0046-BB8A-64D81538CE81}" srcOrd="0" destOrd="0" presId="urn:microsoft.com/office/officeart/2009/3/layout/HorizontalOrganizationChart"/>
    <dgm:cxn modelId="{2D8210B0-A4E4-E94A-9B17-669EFF7BB222}" type="presParOf" srcId="{ABD6EC20-B723-4144-8E79-B63EDFE55278}" destId="{9AD874D5-B328-9E42-B647-7EACD9DDBAD0}" srcOrd="1" destOrd="0" presId="urn:microsoft.com/office/officeart/2009/3/layout/HorizontalOrganizationChart"/>
    <dgm:cxn modelId="{391B1DB7-3A85-CC43-AA1F-383241BD2456}" type="presParOf" srcId="{0413C27D-772B-794E-B788-532081906C3B}" destId="{476AE1B4-A10C-734F-B0A6-2CA8085E1669}" srcOrd="1" destOrd="0" presId="urn:microsoft.com/office/officeart/2009/3/layout/HorizontalOrganizationChart"/>
    <dgm:cxn modelId="{C177921D-E5F8-5047-A3E9-DD289D1A21EE}" type="presParOf" srcId="{0413C27D-772B-794E-B788-532081906C3B}" destId="{59ECB2C4-8C65-434A-8A6E-E7E394843BD2}" srcOrd="2" destOrd="0" presId="urn:microsoft.com/office/officeart/2009/3/layout/HorizontalOrganizationChart"/>
    <dgm:cxn modelId="{0AEEA389-1412-EF4F-BEB7-D62BE66CE4CD}" type="presParOf" srcId="{AA8702F5-385D-E340-9484-7F90B7A9638A}" destId="{884F4D90-859E-F245-90CA-07804DD2965E}" srcOrd="5" destOrd="0" presId="urn:microsoft.com/office/officeart/2009/3/layout/HorizontalOrganizationChart"/>
    <dgm:cxn modelId="{ACAE158D-E281-9A46-BE6C-B377F6CEF028}" type="presParOf" srcId="{884F4D90-859E-F245-90CA-07804DD2965E}" destId="{F04034D3-5170-C34F-8F54-6BA8532F7993}" srcOrd="0" destOrd="0" presId="urn:microsoft.com/office/officeart/2009/3/layout/HorizontalOrganizationChart"/>
    <dgm:cxn modelId="{E74AC2FE-5973-0A41-97E8-45352671EF04}" type="presParOf" srcId="{F04034D3-5170-C34F-8F54-6BA8532F7993}" destId="{5D15D1F9-5DFF-A740-9E71-9A5F0CA95FD0}" srcOrd="0" destOrd="0" presId="urn:microsoft.com/office/officeart/2009/3/layout/HorizontalOrganizationChart"/>
    <dgm:cxn modelId="{6DFDBDAE-6FEB-2649-B2E7-0C9C8C2CB91C}" type="presParOf" srcId="{F04034D3-5170-C34F-8F54-6BA8532F7993}" destId="{B0E44A67-4778-604B-BAEA-CBA6EC469E35}" srcOrd="1" destOrd="0" presId="urn:microsoft.com/office/officeart/2009/3/layout/HorizontalOrganizationChart"/>
    <dgm:cxn modelId="{EE17B9EB-8C21-2A43-BF24-57A38B1F452E}" type="presParOf" srcId="{884F4D90-859E-F245-90CA-07804DD2965E}" destId="{957E562D-75D7-8C48-B5DA-77EA46901766}" srcOrd="1" destOrd="0" presId="urn:microsoft.com/office/officeart/2009/3/layout/HorizontalOrganizationChart"/>
    <dgm:cxn modelId="{364E9610-38C2-AC40-96C8-836C6E9DB16E}" type="presParOf" srcId="{884F4D90-859E-F245-90CA-07804DD2965E}" destId="{FC948122-DF7B-2544-99F7-FBB99CA96E1C}" srcOrd="2" destOrd="0" presId="urn:microsoft.com/office/officeart/2009/3/layout/HorizontalOrganizationChart"/>
    <dgm:cxn modelId="{E34C9D48-C435-6C4B-B930-41FD1E061670}" type="presParOf" srcId="{AA8702F5-385D-E340-9484-7F90B7A9638A}" destId="{E6C8A454-5772-D040-9FE3-C5735296399B}" srcOrd="6" destOrd="0" presId="urn:microsoft.com/office/officeart/2009/3/layout/HorizontalOrganizationChart"/>
    <dgm:cxn modelId="{A9D191F4-8AC2-694F-964D-6F694BE50EA6}" type="presParOf" srcId="{E6C8A454-5772-D040-9FE3-C5735296399B}" destId="{DADA930F-CE80-8E45-BAE7-0A7DE2FF5112}" srcOrd="0" destOrd="0" presId="urn:microsoft.com/office/officeart/2009/3/layout/HorizontalOrganizationChart"/>
    <dgm:cxn modelId="{5FF15D36-363A-F748-AB49-2A0A64C82DBD}" type="presParOf" srcId="{DADA930F-CE80-8E45-BAE7-0A7DE2FF5112}" destId="{7AA08C8D-4989-624C-A96E-77B5DBCFECD4}" srcOrd="0" destOrd="0" presId="urn:microsoft.com/office/officeart/2009/3/layout/HorizontalOrganizationChart"/>
    <dgm:cxn modelId="{4FCC3448-257F-024A-A754-F16284E10CC8}" type="presParOf" srcId="{DADA930F-CE80-8E45-BAE7-0A7DE2FF5112}" destId="{185F6C60-D14B-0C4C-A207-FDCCFCE08FCE}" srcOrd="1" destOrd="0" presId="urn:microsoft.com/office/officeart/2009/3/layout/HorizontalOrganizationChart"/>
    <dgm:cxn modelId="{2D57C75D-0A67-FD41-80A3-1F22F505B99F}" type="presParOf" srcId="{E6C8A454-5772-D040-9FE3-C5735296399B}" destId="{BB33EE94-E19B-0748-9380-1A8D013D73B0}" srcOrd="1" destOrd="0" presId="urn:microsoft.com/office/officeart/2009/3/layout/HorizontalOrganizationChart"/>
    <dgm:cxn modelId="{79E940C9-2CB9-F242-B04B-6076443F4776}" type="presParOf" srcId="{E6C8A454-5772-D040-9FE3-C5735296399B}" destId="{452EFF0F-D902-3A4F-8D5F-DBCEB2BD623F}" srcOrd="2" destOrd="0" presId="urn:microsoft.com/office/officeart/2009/3/layout/HorizontalOrganizationChar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20AD763-E821-9041-9A2E-2380093F178A}" type="doc">
      <dgm:prSet loTypeId="urn:microsoft.com/office/officeart/2005/8/layout/vList2" loCatId="" qsTypeId="urn:microsoft.com/office/officeart/2005/8/quickstyle/simple4" qsCatId="simple" csTypeId="urn:microsoft.com/office/officeart/2005/8/colors/accent1_2" csCatId="accent1" phldr="1"/>
      <dgm:spPr/>
      <dgm:t>
        <a:bodyPr/>
        <a:lstStyle/>
        <a:p>
          <a:endParaRPr lang="it-IT"/>
        </a:p>
      </dgm:t>
    </dgm:pt>
    <dgm:pt modelId="{16E8E898-DDD4-A440-B8D0-85BB2C6E776B}">
      <dgm:prSet custT="1"/>
      <dgm:spPr/>
      <dgm:t>
        <a:bodyPr/>
        <a:lstStyle/>
        <a:p>
          <a:pPr rtl="0"/>
          <a:r>
            <a:rPr lang="it-IT" sz="1300" b="1" dirty="0" smtClean="0"/>
            <a:t>CI PRESENTIAMO</a:t>
          </a:r>
          <a:endParaRPr lang="it-IT" sz="1300" b="1" dirty="0"/>
        </a:p>
      </dgm:t>
    </dgm:pt>
    <dgm:pt modelId="{E3C759A4-CBC1-7F49-A6CF-8BFA6F7D4312}" type="parTrans" cxnId="{17E9B641-80DE-CF4D-95C5-06F7F69F0DB3}">
      <dgm:prSet/>
      <dgm:spPr/>
      <dgm:t>
        <a:bodyPr/>
        <a:lstStyle/>
        <a:p>
          <a:endParaRPr lang="it-IT"/>
        </a:p>
      </dgm:t>
    </dgm:pt>
    <dgm:pt modelId="{E0DB6F19-41E7-B44B-8AB6-53B456183A3E}" type="sibTrans" cxnId="{17E9B641-80DE-CF4D-95C5-06F7F69F0DB3}">
      <dgm:prSet/>
      <dgm:spPr/>
      <dgm:t>
        <a:bodyPr/>
        <a:lstStyle/>
        <a:p>
          <a:endParaRPr lang="it-IT"/>
        </a:p>
      </dgm:t>
    </dgm:pt>
    <dgm:pt modelId="{0977ABA0-BE57-C244-A3DF-E2468E4172C0}">
      <dgm:prSet custT="1"/>
      <dgm:spPr/>
      <dgm:t>
        <a:bodyPr/>
        <a:lstStyle/>
        <a:p>
          <a:pPr rtl="0"/>
          <a:r>
            <a:rPr lang="it-IT" sz="1300" b="1" dirty="0" smtClean="0"/>
            <a:t>QUESTIONARIO </a:t>
          </a:r>
          <a:r>
            <a:rPr lang="it-IT" sz="1300" b="1" dirty="0" smtClean="0">
              <a:solidFill>
                <a:schemeClr val="bg1"/>
              </a:solidFill>
            </a:rPr>
            <a:t>A</a:t>
          </a:r>
          <a:endParaRPr lang="it-IT" sz="1300" b="1" dirty="0">
            <a:solidFill>
              <a:schemeClr val="bg1"/>
            </a:solidFill>
          </a:endParaRPr>
        </a:p>
      </dgm:t>
    </dgm:pt>
    <dgm:pt modelId="{8613AADC-DE1E-754E-8FFD-C3FD004EB7F7}" type="parTrans" cxnId="{0C0007EC-6291-4B45-AD61-12F413D3877D}">
      <dgm:prSet/>
      <dgm:spPr/>
      <dgm:t>
        <a:bodyPr/>
        <a:lstStyle/>
        <a:p>
          <a:endParaRPr lang="it-IT"/>
        </a:p>
      </dgm:t>
    </dgm:pt>
    <dgm:pt modelId="{3CAFD180-8927-0046-9B7B-BCF7A87F4C2A}" type="sibTrans" cxnId="{0C0007EC-6291-4B45-AD61-12F413D3877D}">
      <dgm:prSet/>
      <dgm:spPr/>
      <dgm:t>
        <a:bodyPr/>
        <a:lstStyle/>
        <a:p>
          <a:endParaRPr lang="it-IT"/>
        </a:p>
      </dgm:t>
    </dgm:pt>
    <dgm:pt modelId="{6F201D37-C9A4-8D49-B148-0B8BDCCCDE5A}">
      <dgm:prSet custT="1"/>
      <dgm:spPr/>
      <dgm:t>
        <a:bodyPr/>
        <a:lstStyle/>
        <a:p>
          <a:pPr rtl="0"/>
          <a:r>
            <a:rPr lang="it-IT" sz="1300" b="1" dirty="0" smtClean="0"/>
            <a:t>KIT DEL FORMATORE</a:t>
          </a:r>
          <a:endParaRPr lang="it-IT" sz="1300" b="1" dirty="0"/>
        </a:p>
      </dgm:t>
    </dgm:pt>
    <dgm:pt modelId="{B0D21974-7789-8D45-8CBE-4E597434C17F}" type="parTrans" cxnId="{7E627D71-B565-1048-AE07-0BF17DEB9C6D}">
      <dgm:prSet/>
      <dgm:spPr/>
      <dgm:t>
        <a:bodyPr/>
        <a:lstStyle/>
        <a:p>
          <a:endParaRPr lang="it-IT"/>
        </a:p>
      </dgm:t>
    </dgm:pt>
    <dgm:pt modelId="{73F5CECD-7B45-8C4D-ACA0-ACB21DB1C8B8}" type="sibTrans" cxnId="{7E627D71-B565-1048-AE07-0BF17DEB9C6D}">
      <dgm:prSet/>
      <dgm:spPr/>
      <dgm:t>
        <a:bodyPr/>
        <a:lstStyle/>
        <a:p>
          <a:endParaRPr lang="it-IT"/>
        </a:p>
      </dgm:t>
    </dgm:pt>
    <dgm:pt modelId="{B0D7CD72-6DA6-834B-8EA1-03380DF70AE9}">
      <dgm:prSet custT="1"/>
      <dgm:spPr/>
      <dgm:t>
        <a:bodyPr/>
        <a:lstStyle/>
        <a:p>
          <a:pPr rtl="0"/>
          <a:r>
            <a:rPr lang="it-IT" sz="1300" b="1" dirty="0" smtClean="0">
              <a:solidFill>
                <a:schemeClr val="bg1"/>
              </a:solidFill>
              <a:latin typeface="+mn-lt"/>
            </a:rPr>
            <a:t>FINANZA SOCIALE, POLITICHE DI SOSTEGNO, BENI COMUNI DISMESSI E CONFISCATI, STRUMENTI DI SVILUPPO DEGLI ETS</a:t>
          </a:r>
          <a:endParaRPr lang="it-IT" sz="1300" b="1" dirty="0">
            <a:latin typeface="+mn-lt"/>
          </a:endParaRPr>
        </a:p>
      </dgm:t>
    </dgm:pt>
    <dgm:pt modelId="{2DAB0F4E-5343-8E4B-A61E-16B56F9AFC62}" type="parTrans" cxnId="{68BFA238-4C5A-DF4C-BDE4-801EBEDA26A7}">
      <dgm:prSet/>
      <dgm:spPr/>
      <dgm:t>
        <a:bodyPr/>
        <a:lstStyle/>
        <a:p>
          <a:endParaRPr lang="it-IT"/>
        </a:p>
      </dgm:t>
    </dgm:pt>
    <dgm:pt modelId="{D259EE49-3E9A-1A41-B379-0F5AA1C1821D}" type="sibTrans" cxnId="{68BFA238-4C5A-DF4C-BDE4-801EBEDA26A7}">
      <dgm:prSet/>
      <dgm:spPr/>
      <dgm:t>
        <a:bodyPr/>
        <a:lstStyle/>
        <a:p>
          <a:endParaRPr lang="it-IT"/>
        </a:p>
      </dgm:t>
    </dgm:pt>
    <dgm:pt modelId="{7FEA0BEF-D786-3144-8B97-02EE394F136F}">
      <dgm:prSet custT="1"/>
      <dgm:spPr/>
      <dgm:t>
        <a:bodyPr/>
        <a:lstStyle/>
        <a:p>
          <a:pPr rtl="0"/>
          <a:r>
            <a:rPr lang="it-IT" sz="1300" b="1" dirty="0" smtClean="0"/>
            <a:t>QUESTIONARIO </a:t>
          </a:r>
          <a:r>
            <a:rPr lang="it-IT" sz="1300" b="1" dirty="0" smtClean="0">
              <a:solidFill>
                <a:srgbClr val="FFFFFF"/>
              </a:solidFill>
            </a:rPr>
            <a:t>B</a:t>
          </a:r>
          <a:endParaRPr lang="it-IT" sz="1300" b="1" dirty="0">
            <a:solidFill>
              <a:srgbClr val="FFFFFF"/>
            </a:solidFill>
          </a:endParaRPr>
        </a:p>
      </dgm:t>
    </dgm:pt>
    <dgm:pt modelId="{BB1987A9-55C6-CA4D-AC75-F8C546ED76D1}" type="parTrans" cxnId="{8308EDB8-EF82-D742-A28A-8106453DC016}">
      <dgm:prSet/>
      <dgm:spPr/>
      <dgm:t>
        <a:bodyPr/>
        <a:lstStyle/>
        <a:p>
          <a:endParaRPr lang="it-IT"/>
        </a:p>
      </dgm:t>
    </dgm:pt>
    <dgm:pt modelId="{581E58EE-5850-D149-A235-298D89D4B44C}" type="sibTrans" cxnId="{8308EDB8-EF82-D742-A28A-8106453DC016}">
      <dgm:prSet/>
      <dgm:spPr/>
      <dgm:t>
        <a:bodyPr/>
        <a:lstStyle/>
        <a:p>
          <a:endParaRPr lang="it-IT"/>
        </a:p>
      </dgm:t>
    </dgm:pt>
    <dgm:pt modelId="{7F721A2D-5D5C-6544-8A3E-910DB4793FB2}" type="pres">
      <dgm:prSet presAssocID="{B20AD763-E821-9041-9A2E-2380093F178A}" presName="linear" presStyleCnt="0">
        <dgm:presLayoutVars>
          <dgm:animLvl val="lvl"/>
          <dgm:resizeHandles val="exact"/>
        </dgm:presLayoutVars>
      </dgm:prSet>
      <dgm:spPr/>
      <dgm:t>
        <a:bodyPr/>
        <a:lstStyle/>
        <a:p>
          <a:endParaRPr lang="it-IT"/>
        </a:p>
      </dgm:t>
    </dgm:pt>
    <dgm:pt modelId="{8615A31F-EF6D-6B48-A4C4-ADBE7826391B}" type="pres">
      <dgm:prSet presAssocID="{16E8E898-DDD4-A440-B8D0-85BB2C6E776B}" presName="parentText" presStyleLbl="node1" presStyleIdx="0" presStyleCnt="5">
        <dgm:presLayoutVars>
          <dgm:chMax val="0"/>
          <dgm:bulletEnabled val="1"/>
        </dgm:presLayoutVars>
      </dgm:prSet>
      <dgm:spPr/>
      <dgm:t>
        <a:bodyPr/>
        <a:lstStyle/>
        <a:p>
          <a:endParaRPr lang="it-IT"/>
        </a:p>
      </dgm:t>
    </dgm:pt>
    <dgm:pt modelId="{4B5D5914-C068-B345-8587-6BB759FA3562}" type="pres">
      <dgm:prSet presAssocID="{E0DB6F19-41E7-B44B-8AB6-53B456183A3E}" presName="spacer" presStyleCnt="0"/>
      <dgm:spPr/>
    </dgm:pt>
    <dgm:pt modelId="{73102DCF-6AB2-D74A-93D4-D41E2051CF13}" type="pres">
      <dgm:prSet presAssocID="{0977ABA0-BE57-C244-A3DF-E2468E4172C0}" presName="parentText" presStyleLbl="node1" presStyleIdx="1" presStyleCnt="5">
        <dgm:presLayoutVars>
          <dgm:chMax val="0"/>
          <dgm:bulletEnabled val="1"/>
        </dgm:presLayoutVars>
      </dgm:prSet>
      <dgm:spPr/>
      <dgm:t>
        <a:bodyPr/>
        <a:lstStyle/>
        <a:p>
          <a:endParaRPr lang="it-IT"/>
        </a:p>
      </dgm:t>
    </dgm:pt>
    <dgm:pt modelId="{FDBBCABD-5539-ED4C-B863-B1924E0AA471}" type="pres">
      <dgm:prSet presAssocID="{3CAFD180-8927-0046-9B7B-BCF7A87F4C2A}" presName="spacer" presStyleCnt="0"/>
      <dgm:spPr/>
    </dgm:pt>
    <dgm:pt modelId="{050C6E89-92FA-0847-93D7-45342E45B026}" type="pres">
      <dgm:prSet presAssocID="{B0D7CD72-6DA6-834B-8EA1-03380DF70AE9}" presName="parentText" presStyleLbl="node1" presStyleIdx="2" presStyleCnt="5">
        <dgm:presLayoutVars>
          <dgm:chMax val="0"/>
          <dgm:bulletEnabled val="1"/>
        </dgm:presLayoutVars>
      </dgm:prSet>
      <dgm:spPr/>
      <dgm:t>
        <a:bodyPr/>
        <a:lstStyle/>
        <a:p>
          <a:endParaRPr lang="it-IT"/>
        </a:p>
      </dgm:t>
    </dgm:pt>
    <dgm:pt modelId="{2F7A81CC-C519-574B-8503-F889085E2626}" type="pres">
      <dgm:prSet presAssocID="{D259EE49-3E9A-1A41-B379-0F5AA1C1821D}" presName="spacer" presStyleCnt="0"/>
      <dgm:spPr/>
    </dgm:pt>
    <dgm:pt modelId="{DA99A137-333F-7E4C-89A5-FA62838623B0}" type="pres">
      <dgm:prSet presAssocID="{7FEA0BEF-D786-3144-8B97-02EE394F136F}" presName="parentText" presStyleLbl="node1" presStyleIdx="3" presStyleCnt="5">
        <dgm:presLayoutVars>
          <dgm:chMax val="0"/>
          <dgm:bulletEnabled val="1"/>
        </dgm:presLayoutVars>
      </dgm:prSet>
      <dgm:spPr/>
      <dgm:t>
        <a:bodyPr/>
        <a:lstStyle/>
        <a:p>
          <a:endParaRPr lang="it-IT"/>
        </a:p>
      </dgm:t>
    </dgm:pt>
    <dgm:pt modelId="{86D42FE4-C9F8-1046-89AD-D4AF1CCE4631}" type="pres">
      <dgm:prSet presAssocID="{581E58EE-5850-D149-A235-298D89D4B44C}" presName="spacer" presStyleCnt="0"/>
      <dgm:spPr/>
    </dgm:pt>
    <dgm:pt modelId="{8CEC5D05-70E1-384E-A4D6-FDA3178D661F}" type="pres">
      <dgm:prSet presAssocID="{6F201D37-C9A4-8D49-B148-0B8BDCCCDE5A}" presName="parentText" presStyleLbl="node1" presStyleIdx="4" presStyleCnt="5">
        <dgm:presLayoutVars>
          <dgm:chMax val="0"/>
          <dgm:bulletEnabled val="1"/>
        </dgm:presLayoutVars>
      </dgm:prSet>
      <dgm:spPr/>
      <dgm:t>
        <a:bodyPr/>
        <a:lstStyle/>
        <a:p>
          <a:endParaRPr lang="it-IT"/>
        </a:p>
      </dgm:t>
    </dgm:pt>
  </dgm:ptLst>
  <dgm:cxnLst>
    <dgm:cxn modelId="{56254B8B-DDEB-8240-A7FA-22742AB0AEF3}" type="presOf" srcId="{7FEA0BEF-D786-3144-8B97-02EE394F136F}" destId="{DA99A137-333F-7E4C-89A5-FA62838623B0}" srcOrd="0" destOrd="0" presId="urn:microsoft.com/office/officeart/2005/8/layout/vList2"/>
    <dgm:cxn modelId="{047CA6DC-1348-8943-8723-566C0C217363}" type="presOf" srcId="{B20AD763-E821-9041-9A2E-2380093F178A}" destId="{7F721A2D-5D5C-6544-8A3E-910DB4793FB2}" srcOrd="0" destOrd="0" presId="urn:microsoft.com/office/officeart/2005/8/layout/vList2"/>
    <dgm:cxn modelId="{68BFA238-4C5A-DF4C-BDE4-801EBEDA26A7}" srcId="{B20AD763-E821-9041-9A2E-2380093F178A}" destId="{B0D7CD72-6DA6-834B-8EA1-03380DF70AE9}" srcOrd="2" destOrd="0" parTransId="{2DAB0F4E-5343-8E4B-A61E-16B56F9AFC62}" sibTransId="{D259EE49-3E9A-1A41-B379-0F5AA1C1821D}"/>
    <dgm:cxn modelId="{A512E479-F77B-A84A-9087-6DCE3E2A97C2}" type="presOf" srcId="{0977ABA0-BE57-C244-A3DF-E2468E4172C0}" destId="{73102DCF-6AB2-D74A-93D4-D41E2051CF13}" srcOrd="0" destOrd="0" presId="urn:microsoft.com/office/officeart/2005/8/layout/vList2"/>
    <dgm:cxn modelId="{B8D75410-7AFF-454B-AE87-5975C2915D0F}" type="presOf" srcId="{B0D7CD72-6DA6-834B-8EA1-03380DF70AE9}" destId="{050C6E89-92FA-0847-93D7-45342E45B026}" srcOrd="0" destOrd="0" presId="urn:microsoft.com/office/officeart/2005/8/layout/vList2"/>
    <dgm:cxn modelId="{F549527B-B9EF-664C-8565-6187FFF88548}" type="presOf" srcId="{6F201D37-C9A4-8D49-B148-0B8BDCCCDE5A}" destId="{8CEC5D05-70E1-384E-A4D6-FDA3178D661F}" srcOrd="0" destOrd="0" presId="urn:microsoft.com/office/officeart/2005/8/layout/vList2"/>
    <dgm:cxn modelId="{17E9B641-80DE-CF4D-95C5-06F7F69F0DB3}" srcId="{B20AD763-E821-9041-9A2E-2380093F178A}" destId="{16E8E898-DDD4-A440-B8D0-85BB2C6E776B}" srcOrd="0" destOrd="0" parTransId="{E3C759A4-CBC1-7F49-A6CF-8BFA6F7D4312}" sibTransId="{E0DB6F19-41E7-B44B-8AB6-53B456183A3E}"/>
    <dgm:cxn modelId="{7E627D71-B565-1048-AE07-0BF17DEB9C6D}" srcId="{B20AD763-E821-9041-9A2E-2380093F178A}" destId="{6F201D37-C9A4-8D49-B148-0B8BDCCCDE5A}" srcOrd="4" destOrd="0" parTransId="{B0D21974-7789-8D45-8CBE-4E597434C17F}" sibTransId="{73F5CECD-7B45-8C4D-ACA0-ACB21DB1C8B8}"/>
    <dgm:cxn modelId="{8308EDB8-EF82-D742-A28A-8106453DC016}" srcId="{B20AD763-E821-9041-9A2E-2380093F178A}" destId="{7FEA0BEF-D786-3144-8B97-02EE394F136F}" srcOrd="3" destOrd="0" parTransId="{BB1987A9-55C6-CA4D-AC75-F8C546ED76D1}" sibTransId="{581E58EE-5850-D149-A235-298D89D4B44C}"/>
    <dgm:cxn modelId="{BB877EA4-53E4-2041-A074-DC1DF2C657F5}" type="presOf" srcId="{16E8E898-DDD4-A440-B8D0-85BB2C6E776B}" destId="{8615A31F-EF6D-6B48-A4C4-ADBE7826391B}" srcOrd="0" destOrd="0" presId="urn:microsoft.com/office/officeart/2005/8/layout/vList2"/>
    <dgm:cxn modelId="{0C0007EC-6291-4B45-AD61-12F413D3877D}" srcId="{B20AD763-E821-9041-9A2E-2380093F178A}" destId="{0977ABA0-BE57-C244-A3DF-E2468E4172C0}" srcOrd="1" destOrd="0" parTransId="{8613AADC-DE1E-754E-8FFD-C3FD004EB7F7}" sibTransId="{3CAFD180-8927-0046-9B7B-BCF7A87F4C2A}"/>
    <dgm:cxn modelId="{B5E96C8C-7E67-484C-BBF5-51109D632989}" type="presParOf" srcId="{7F721A2D-5D5C-6544-8A3E-910DB4793FB2}" destId="{8615A31F-EF6D-6B48-A4C4-ADBE7826391B}" srcOrd="0" destOrd="0" presId="urn:microsoft.com/office/officeart/2005/8/layout/vList2"/>
    <dgm:cxn modelId="{1948B09B-2B62-A540-9AFD-EFED349D5824}" type="presParOf" srcId="{7F721A2D-5D5C-6544-8A3E-910DB4793FB2}" destId="{4B5D5914-C068-B345-8587-6BB759FA3562}" srcOrd="1" destOrd="0" presId="urn:microsoft.com/office/officeart/2005/8/layout/vList2"/>
    <dgm:cxn modelId="{68ED6903-581F-2748-8539-0E4AFBFDC2D3}" type="presParOf" srcId="{7F721A2D-5D5C-6544-8A3E-910DB4793FB2}" destId="{73102DCF-6AB2-D74A-93D4-D41E2051CF13}" srcOrd="2" destOrd="0" presId="urn:microsoft.com/office/officeart/2005/8/layout/vList2"/>
    <dgm:cxn modelId="{AF9860CB-C47C-B949-BC6D-645F7AF3C08E}" type="presParOf" srcId="{7F721A2D-5D5C-6544-8A3E-910DB4793FB2}" destId="{FDBBCABD-5539-ED4C-B863-B1924E0AA471}" srcOrd="3" destOrd="0" presId="urn:microsoft.com/office/officeart/2005/8/layout/vList2"/>
    <dgm:cxn modelId="{16C0F145-C070-1A45-BCA9-D88E770D87DF}" type="presParOf" srcId="{7F721A2D-5D5C-6544-8A3E-910DB4793FB2}" destId="{050C6E89-92FA-0847-93D7-45342E45B026}" srcOrd="4" destOrd="0" presId="urn:microsoft.com/office/officeart/2005/8/layout/vList2"/>
    <dgm:cxn modelId="{EBE83BCF-E341-ED4B-A2F2-74F9DDC93B28}" type="presParOf" srcId="{7F721A2D-5D5C-6544-8A3E-910DB4793FB2}" destId="{2F7A81CC-C519-574B-8503-F889085E2626}" srcOrd="5" destOrd="0" presId="urn:microsoft.com/office/officeart/2005/8/layout/vList2"/>
    <dgm:cxn modelId="{A59FB0F8-8FBB-0E44-8AC6-385FEE158659}" type="presParOf" srcId="{7F721A2D-5D5C-6544-8A3E-910DB4793FB2}" destId="{DA99A137-333F-7E4C-89A5-FA62838623B0}" srcOrd="6" destOrd="0" presId="urn:microsoft.com/office/officeart/2005/8/layout/vList2"/>
    <dgm:cxn modelId="{CE5487AA-6C9E-FC4D-8B86-2FF1D50FAD8D}" type="presParOf" srcId="{7F721A2D-5D5C-6544-8A3E-910DB4793FB2}" destId="{86D42FE4-C9F8-1046-89AD-D4AF1CCE4631}" srcOrd="7" destOrd="0" presId="urn:microsoft.com/office/officeart/2005/8/layout/vList2"/>
    <dgm:cxn modelId="{1C7FFF0C-FA7F-B240-B3CD-9B058D43DB2A}" type="presParOf" srcId="{7F721A2D-5D5C-6544-8A3E-910DB4793FB2}" destId="{8CEC5D05-70E1-384E-A4D6-FDA3178D661F}" srcOrd="8"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6B948773-4D70-6B45-90A5-B5A37345EF75}" type="doc">
      <dgm:prSet loTypeId="urn:microsoft.com/office/officeart/2009/3/layout/HorizontalOrganizationChart" loCatId="" qsTypeId="urn:microsoft.com/office/officeart/2005/8/quickstyle/simple4" qsCatId="simple" csTypeId="urn:microsoft.com/office/officeart/2005/8/colors/accent1_2" csCatId="accent1" phldr="1"/>
      <dgm:spPr/>
      <dgm:t>
        <a:bodyPr/>
        <a:lstStyle/>
        <a:p>
          <a:endParaRPr lang="it-IT"/>
        </a:p>
      </dgm:t>
    </dgm:pt>
    <dgm:pt modelId="{2317BDAE-F16A-8743-9D68-C1083DA6AECB}">
      <dgm:prSet custT="1"/>
      <dgm:spPr/>
      <dgm:t>
        <a:bodyPr/>
        <a:lstStyle/>
        <a:p>
          <a:r>
            <a:rPr lang="it-IT" sz="1800" dirty="0" smtClean="0"/>
            <a:t>Accesso al Fondo sociale europeo</a:t>
          </a:r>
          <a:endParaRPr lang="it-IT" sz="1800" dirty="0"/>
        </a:p>
      </dgm:t>
    </dgm:pt>
    <dgm:pt modelId="{EEA45361-A8BB-D243-8539-29022A0A3E1B}" type="parTrans" cxnId="{EC58E5AF-B31B-0547-A2F8-FE4B759B04D3}">
      <dgm:prSet/>
      <dgm:spPr/>
      <dgm:t>
        <a:bodyPr/>
        <a:lstStyle/>
        <a:p>
          <a:endParaRPr lang="it-IT"/>
        </a:p>
      </dgm:t>
    </dgm:pt>
    <dgm:pt modelId="{D75D6416-71E1-F042-B2AA-20F704C06871}" type="sibTrans" cxnId="{EC58E5AF-B31B-0547-A2F8-FE4B759B04D3}">
      <dgm:prSet/>
      <dgm:spPr/>
      <dgm:t>
        <a:bodyPr/>
        <a:lstStyle/>
        <a:p>
          <a:endParaRPr lang="it-IT"/>
        </a:p>
      </dgm:t>
    </dgm:pt>
    <dgm:pt modelId="{7D2447D8-1893-8C45-B8D6-3004728581AB}">
      <dgm:prSet custT="1"/>
      <dgm:spPr/>
      <dgm:t>
        <a:bodyPr/>
        <a:lstStyle/>
        <a:p>
          <a:r>
            <a:rPr lang="it-IT" sz="1800" dirty="0" smtClean="0"/>
            <a:t>Strutture e autorizzazioni temporanee per manifestazioni pubbliche</a:t>
          </a:r>
          <a:endParaRPr lang="it-IT" sz="1800" dirty="0"/>
        </a:p>
      </dgm:t>
    </dgm:pt>
    <dgm:pt modelId="{C62CC3F4-9527-9A4E-BB95-58737986E96A}" type="parTrans" cxnId="{9AA36BA9-F1B9-0A4E-B625-22A8F7DD0CB4}">
      <dgm:prSet/>
      <dgm:spPr/>
      <dgm:t>
        <a:bodyPr/>
        <a:lstStyle/>
        <a:p>
          <a:endParaRPr lang="it-IT"/>
        </a:p>
      </dgm:t>
    </dgm:pt>
    <dgm:pt modelId="{013425B5-2722-D341-A27A-A0B1612CAD95}" type="sibTrans" cxnId="{9AA36BA9-F1B9-0A4E-B625-22A8F7DD0CB4}">
      <dgm:prSet/>
      <dgm:spPr/>
      <dgm:t>
        <a:bodyPr/>
        <a:lstStyle/>
        <a:p>
          <a:endParaRPr lang="it-IT"/>
        </a:p>
      </dgm:t>
    </dgm:pt>
    <dgm:pt modelId="{CF8C9725-6C98-4040-9E24-47826A6A99E0}">
      <dgm:prSet custT="1"/>
      <dgm:spPr/>
      <dgm:t>
        <a:bodyPr/>
        <a:lstStyle/>
        <a:p>
          <a:r>
            <a:rPr lang="it-IT" sz="1800" dirty="0" smtClean="0"/>
            <a:t>Fondo per il finanziamento di progetti e attività di interesse generale nel TS</a:t>
          </a:r>
          <a:endParaRPr lang="it-IT" sz="1800" dirty="0"/>
        </a:p>
      </dgm:t>
    </dgm:pt>
    <dgm:pt modelId="{2B2A283E-CBEE-C342-AF11-3FE2275FF721}" type="parTrans" cxnId="{0C58563B-4699-8343-B6A0-F0DD360CE2B5}">
      <dgm:prSet/>
      <dgm:spPr/>
      <dgm:t>
        <a:bodyPr/>
        <a:lstStyle/>
        <a:p>
          <a:endParaRPr lang="it-IT"/>
        </a:p>
      </dgm:t>
    </dgm:pt>
    <dgm:pt modelId="{BAF0D7ED-6910-9948-8B91-8DFE1768EC75}" type="sibTrans" cxnId="{0C58563B-4699-8343-B6A0-F0DD360CE2B5}">
      <dgm:prSet/>
      <dgm:spPr/>
      <dgm:t>
        <a:bodyPr/>
        <a:lstStyle/>
        <a:p>
          <a:endParaRPr lang="it-IT"/>
        </a:p>
      </dgm:t>
    </dgm:pt>
    <dgm:pt modelId="{45B9414A-7A74-CD47-863B-76D62553AA1D}">
      <dgm:prSet custT="1"/>
      <dgm:spPr/>
      <dgm:t>
        <a:bodyPr/>
        <a:lstStyle/>
        <a:p>
          <a:r>
            <a:rPr lang="it-IT" sz="1800" dirty="0" smtClean="0"/>
            <a:t>Altre risorse finanziarie destinate al sostegno degli ETS</a:t>
          </a:r>
          <a:endParaRPr lang="it-IT" sz="1800" dirty="0"/>
        </a:p>
      </dgm:t>
    </dgm:pt>
    <dgm:pt modelId="{B862A015-E89D-444B-9CAE-62A9F8922980}" type="parTrans" cxnId="{11ABC9AE-4F8D-E444-9EC4-418D5E8893E9}">
      <dgm:prSet/>
      <dgm:spPr/>
      <dgm:t>
        <a:bodyPr/>
        <a:lstStyle/>
        <a:p>
          <a:endParaRPr lang="it-IT"/>
        </a:p>
      </dgm:t>
    </dgm:pt>
    <dgm:pt modelId="{6FC5678E-E11C-4D47-9450-BE68EE668032}" type="sibTrans" cxnId="{11ABC9AE-4F8D-E444-9EC4-418D5E8893E9}">
      <dgm:prSet/>
      <dgm:spPr/>
      <dgm:t>
        <a:bodyPr/>
        <a:lstStyle/>
        <a:p>
          <a:endParaRPr lang="it-IT"/>
        </a:p>
      </dgm:t>
    </dgm:pt>
    <dgm:pt modelId="{FE1ADCAC-F007-024F-B0D7-D0646B381874}">
      <dgm:prSet custT="1"/>
      <dgm:spPr/>
      <dgm:t>
        <a:bodyPr/>
        <a:lstStyle/>
        <a:p>
          <a:r>
            <a:rPr lang="it-IT" sz="1800" dirty="0" smtClean="0"/>
            <a:t>Locali utilizzati</a:t>
          </a:r>
          <a:endParaRPr lang="it-IT" sz="1800" dirty="0">
            <a:solidFill>
              <a:schemeClr val="bg1"/>
            </a:solidFill>
          </a:endParaRPr>
        </a:p>
      </dgm:t>
    </dgm:pt>
    <dgm:pt modelId="{3EA7CB30-CB6C-0A4B-8E68-6CA4F7CF4DEC}" type="parTrans" cxnId="{DE61E514-501D-AB44-878B-88EC9134E588}">
      <dgm:prSet/>
      <dgm:spPr/>
      <dgm:t>
        <a:bodyPr/>
        <a:lstStyle/>
        <a:p>
          <a:endParaRPr lang="it-IT"/>
        </a:p>
      </dgm:t>
    </dgm:pt>
    <dgm:pt modelId="{B0D8506C-7A44-7D4B-8C8B-D57800A41633}" type="sibTrans" cxnId="{DE61E514-501D-AB44-878B-88EC9134E588}">
      <dgm:prSet/>
      <dgm:spPr/>
      <dgm:t>
        <a:bodyPr/>
        <a:lstStyle/>
        <a:p>
          <a:endParaRPr lang="it-IT"/>
        </a:p>
      </dgm:t>
    </dgm:pt>
    <dgm:pt modelId="{C7B80956-0E09-2C48-A337-0A812FF685E0}">
      <dgm:prSet custT="1"/>
      <dgm:spPr/>
      <dgm:t>
        <a:bodyPr/>
        <a:lstStyle/>
        <a:p>
          <a:r>
            <a:rPr lang="it-IT" sz="1800" dirty="0" smtClean="0"/>
            <a:t>Accesso al credito agevolato</a:t>
          </a:r>
          <a:endParaRPr lang="it-IT" sz="1800" dirty="0"/>
        </a:p>
      </dgm:t>
    </dgm:pt>
    <dgm:pt modelId="{341A8C71-8B3E-EC48-B275-316E215CCB33}" type="parTrans" cxnId="{CE842B06-484D-664C-95C1-A264B953C78B}">
      <dgm:prSet/>
      <dgm:spPr/>
      <dgm:t>
        <a:bodyPr/>
        <a:lstStyle/>
        <a:p>
          <a:endParaRPr lang="it-IT"/>
        </a:p>
      </dgm:t>
    </dgm:pt>
    <dgm:pt modelId="{97939C4A-F874-554B-8EB6-4A04FD4CB13B}" type="sibTrans" cxnId="{CE842B06-484D-664C-95C1-A264B953C78B}">
      <dgm:prSet/>
      <dgm:spPr/>
      <dgm:t>
        <a:bodyPr/>
        <a:lstStyle/>
        <a:p>
          <a:endParaRPr lang="it-IT"/>
        </a:p>
      </dgm:t>
    </dgm:pt>
    <dgm:pt modelId="{D8C87371-E98F-B24A-AA5A-5A0D00649B79}">
      <dgm:prSet custT="1"/>
      <dgm:spPr/>
      <dgm:t>
        <a:bodyPr/>
        <a:lstStyle/>
        <a:p>
          <a:r>
            <a:rPr lang="it-IT" sz="1800" dirty="0" smtClean="0"/>
            <a:t>Privilegi</a:t>
          </a:r>
          <a:endParaRPr lang="it-IT" sz="1800" dirty="0"/>
        </a:p>
      </dgm:t>
    </dgm:pt>
    <dgm:pt modelId="{D18F89AB-B7E4-664F-B98F-CD58183D05D8}" type="parTrans" cxnId="{D7F423E6-528A-7246-861A-BFBC13615203}">
      <dgm:prSet/>
      <dgm:spPr/>
      <dgm:t>
        <a:bodyPr/>
        <a:lstStyle/>
        <a:p>
          <a:endParaRPr lang="it-IT"/>
        </a:p>
      </dgm:t>
    </dgm:pt>
    <dgm:pt modelId="{C7CA7E36-C4E3-7B4F-A21A-8B664255AB2B}" type="sibTrans" cxnId="{D7F423E6-528A-7246-861A-BFBC13615203}">
      <dgm:prSet/>
      <dgm:spPr/>
      <dgm:t>
        <a:bodyPr/>
        <a:lstStyle/>
        <a:p>
          <a:endParaRPr lang="it-IT"/>
        </a:p>
      </dgm:t>
    </dgm:pt>
    <dgm:pt modelId="{AA8702F5-385D-E340-9484-7F90B7A9638A}" type="pres">
      <dgm:prSet presAssocID="{6B948773-4D70-6B45-90A5-B5A37345EF75}" presName="hierChild1" presStyleCnt="0">
        <dgm:presLayoutVars>
          <dgm:orgChart val="1"/>
          <dgm:chPref val="1"/>
          <dgm:dir/>
          <dgm:animOne val="branch"/>
          <dgm:animLvl val="lvl"/>
          <dgm:resizeHandles/>
        </dgm:presLayoutVars>
      </dgm:prSet>
      <dgm:spPr/>
      <dgm:t>
        <a:bodyPr/>
        <a:lstStyle/>
        <a:p>
          <a:endParaRPr lang="it-IT"/>
        </a:p>
      </dgm:t>
    </dgm:pt>
    <dgm:pt modelId="{9A63CA36-D5DB-7C4C-99AF-EFC7E673FEDE}" type="pres">
      <dgm:prSet presAssocID="{C7B80956-0E09-2C48-A337-0A812FF685E0}" presName="hierRoot1" presStyleCnt="0">
        <dgm:presLayoutVars>
          <dgm:hierBranch val="init"/>
        </dgm:presLayoutVars>
      </dgm:prSet>
      <dgm:spPr/>
    </dgm:pt>
    <dgm:pt modelId="{32A1C60D-3AE6-D84D-B950-5922D873DBD0}" type="pres">
      <dgm:prSet presAssocID="{C7B80956-0E09-2C48-A337-0A812FF685E0}" presName="rootComposite1" presStyleCnt="0"/>
      <dgm:spPr/>
    </dgm:pt>
    <dgm:pt modelId="{44609C5C-8C44-514C-86C9-8AB215994854}" type="pres">
      <dgm:prSet presAssocID="{C7B80956-0E09-2C48-A337-0A812FF685E0}" presName="rootText1" presStyleLbl="node0" presStyleIdx="0" presStyleCnt="7" custScaleX="241560">
        <dgm:presLayoutVars>
          <dgm:chPref val="3"/>
        </dgm:presLayoutVars>
      </dgm:prSet>
      <dgm:spPr/>
      <dgm:t>
        <a:bodyPr/>
        <a:lstStyle/>
        <a:p>
          <a:endParaRPr lang="it-IT"/>
        </a:p>
      </dgm:t>
    </dgm:pt>
    <dgm:pt modelId="{E84F3BA1-B035-8341-BCA8-00308A315AD6}" type="pres">
      <dgm:prSet presAssocID="{C7B80956-0E09-2C48-A337-0A812FF685E0}" presName="rootConnector1" presStyleLbl="node1" presStyleIdx="0" presStyleCnt="0"/>
      <dgm:spPr/>
      <dgm:t>
        <a:bodyPr/>
        <a:lstStyle/>
        <a:p>
          <a:endParaRPr lang="it-IT"/>
        </a:p>
      </dgm:t>
    </dgm:pt>
    <dgm:pt modelId="{658ED435-9914-0848-A1B1-220FBC4632CC}" type="pres">
      <dgm:prSet presAssocID="{C7B80956-0E09-2C48-A337-0A812FF685E0}" presName="hierChild2" presStyleCnt="0"/>
      <dgm:spPr/>
    </dgm:pt>
    <dgm:pt modelId="{A0C39489-11F8-CB4E-B51F-99DCE34B6575}" type="pres">
      <dgm:prSet presAssocID="{C7B80956-0E09-2C48-A337-0A812FF685E0}" presName="hierChild3" presStyleCnt="0"/>
      <dgm:spPr/>
    </dgm:pt>
    <dgm:pt modelId="{73EC0815-1D67-4F4E-8289-5F351A922BD2}" type="pres">
      <dgm:prSet presAssocID="{D8C87371-E98F-B24A-AA5A-5A0D00649B79}" presName="hierRoot1" presStyleCnt="0">
        <dgm:presLayoutVars>
          <dgm:hierBranch val="init"/>
        </dgm:presLayoutVars>
      </dgm:prSet>
      <dgm:spPr/>
    </dgm:pt>
    <dgm:pt modelId="{5D6617BB-0B45-EA44-B83A-F52B62BA93C7}" type="pres">
      <dgm:prSet presAssocID="{D8C87371-E98F-B24A-AA5A-5A0D00649B79}" presName="rootComposite1" presStyleCnt="0"/>
      <dgm:spPr/>
    </dgm:pt>
    <dgm:pt modelId="{948945EB-DA03-8B4B-B617-A9072B31C447}" type="pres">
      <dgm:prSet presAssocID="{D8C87371-E98F-B24A-AA5A-5A0D00649B79}" presName="rootText1" presStyleLbl="node0" presStyleIdx="1" presStyleCnt="7" custScaleX="241560">
        <dgm:presLayoutVars>
          <dgm:chPref val="3"/>
        </dgm:presLayoutVars>
      </dgm:prSet>
      <dgm:spPr/>
      <dgm:t>
        <a:bodyPr/>
        <a:lstStyle/>
        <a:p>
          <a:endParaRPr lang="it-IT"/>
        </a:p>
      </dgm:t>
    </dgm:pt>
    <dgm:pt modelId="{56F4C8FF-63EC-694B-A4A7-E77C827F0F37}" type="pres">
      <dgm:prSet presAssocID="{D8C87371-E98F-B24A-AA5A-5A0D00649B79}" presName="rootConnector1" presStyleLbl="node1" presStyleIdx="0" presStyleCnt="0"/>
      <dgm:spPr/>
      <dgm:t>
        <a:bodyPr/>
        <a:lstStyle/>
        <a:p>
          <a:endParaRPr lang="it-IT"/>
        </a:p>
      </dgm:t>
    </dgm:pt>
    <dgm:pt modelId="{5A0755C2-C60A-964E-B1A6-A9361FE169F9}" type="pres">
      <dgm:prSet presAssocID="{D8C87371-E98F-B24A-AA5A-5A0D00649B79}" presName="hierChild2" presStyleCnt="0"/>
      <dgm:spPr/>
    </dgm:pt>
    <dgm:pt modelId="{A8107A3A-65C9-0340-BB35-B63903C49880}" type="pres">
      <dgm:prSet presAssocID="{D8C87371-E98F-B24A-AA5A-5A0D00649B79}" presName="hierChild3" presStyleCnt="0"/>
      <dgm:spPr/>
    </dgm:pt>
    <dgm:pt modelId="{47E89E20-9494-0645-AF61-BDADB2A7A30A}" type="pres">
      <dgm:prSet presAssocID="{2317BDAE-F16A-8743-9D68-C1083DA6AECB}" presName="hierRoot1" presStyleCnt="0">
        <dgm:presLayoutVars>
          <dgm:hierBranch val="init"/>
        </dgm:presLayoutVars>
      </dgm:prSet>
      <dgm:spPr/>
    </dgm:pt>
    <dgm:pt modelId="{636DE81A-3BDD-E240-B6ED-0E934F3E13BB}" type="pres">
      <dgm:prSet presAssocID="{2317BDAE-F16A-8743-9D68-C1083DA6AECB}" presName="rootComposite1" presStyleCnt="0"/>
      <dgm:spPr/>
    </dgm:pt>
    <dgm:pt modelId="{1FC29D3C-38B2-C146-935E-479B5833016E}" type="pres">
      <dgm:prSet presAssocID="{2317BDAE-F16A-8743-9D68-C1083DA6AECB}" presName="rootText1" presStyleLbl="node0" presStyleIdx="2" presStyleCnt="7" custScaleX="240490">
        <dgm:presLayoutVars>
          <dgm:chPref val="3"/>
        </dgm:presLayoutVars>
      </dgm:prSet>
      <dgm:spPr/>
      <dgm:t>
        <a:bodyPr/>
        <a:lstStyle/>
        <a:p>
          <a:endParaRPr lang="it-IT"/>
        </a:p>
      </dgm:t>
    </dgm:pt>
    <dgm:pt modelId="{28D64364-CDC0-5044-867E-D2EDB94C2F6E}" type="pres">
      <dgm:prSet presAssocID="{2317BDAE-F16A-8743-9D68-C1083DA6AECB}" presName="rootConnector1" presStyleLbl="node1" presStyleIdx="0" presStyleCnt="0"/>
      <dgm:spPr/>
      <dgm:t>
        <a:bodyPr/>
        <a:lstStyle/>
        <a:p>
          <a:endParaRPr lang="it-IT"/>
        </a:p>
      </dgm:t>
    </dgm:pt>
    <dgm:pt modelId="{9C9E88A4-C85F-1344-9E87-E145C613F8F0}" type="pres">
      <dgm:prSet presAssocID="{2317BDAE-F16A-8743-9D68-C1083DA6AECB}" presName="hierChild2" presStyleCnt="0"/>
      <dgm:spPr/>
    </dgm:pt>
    <dgm:pt modelId="{43D316B1-3399-C94B-B28C-1BD047E149CA}" type="pres">
      <dgm:prSet presAssocID="{2317BDAE-F16A-8743-9D68-C1083DA6AECB}" presName="hierChild3" presStyleCnt="0"/>
      <dgm:spPr/>
    </dgm:pt>
    <dgm:pt modelId="{33CCFA92-4407-5F4C-A9FE-972302984E6F}" type="pres">
      <dgm:prSet presAssocID="{7D2447D8-1893-8C45-B8D6-3004728581AB}" presName="hierRoot1" presStyleCnt="0">
        <dgm:presLayoutVars>
          <dgm:hierBranch val="init"/>
        </dgm:presLayoutVars>
      </dgm:prSet>
      <dgm:spPr/>
    </dgm:pt>
    <dgm:pt modelId="{280D5874-85A7-0D42-8E75-25E45C891BA1}" type="pres">
      <dgm:prSet presAssocID="{7D2447D8-1893-8C45-B8D6-3004728581AB}" presName="rootComposite1" presStyleCnt="0"/>
      <dgm:spPr/>
    </dgm:pt>
    <dgm:pt modelId="{34243F53-F566-7C46-867E-F1A3769FE991}" type="pres">
      <dgm:prSet presAssocID="{7D2447D8-1893-8C45-B8D6-3004728581AB}" presName="rootText1" presStyleLbl="node0" presStyleIdx="3" presStyleCnt="7" custScaleX="240490">
        <dgm:presLayoutVars>
          <dgm:chPref val="3"/>
        </dgm:presLayoutVars>
      </dgm:prSet>
      <dgm:spPr/>
      <dgm:t>
        <a:bodyPr/>
        <a:lstStyle/>
        <a:p>
          <a:endParaRPr lang="it-IT"/>
        </a:p>
      </dgm:t>
    </dgm:pt>
    <dgm:pt modelId="{75AE4F97-94CD-A149-836A-D5599E31C795}" type="pres">
      <dgm:prSet presAssocID="{7D2447D8-1893-8C45-B8D6-3004728581AB}" presName="rootConnector1" presStyleLbl="node1" presStyleIdx="0" presStyleCnt="0"/>
      <dgm:spPr/>
      <dgm:t>
        <a:bodyPr/>
        <a:lstStyle/>
        <a:p>
          <a:endParaRPr lang="it-IT"/>
        </a:p>
      </dgm:t>
    </dgm:pt>
    <dgm:pt modelId="{B15AEA1C-1300-E44A-B5C6-97541C363D17}" type="pres">
      <dgm:prSet presAssocID="{7D2447D8-1893-8C45-B8D6-3004728581AB}" presName="hierChild2" presStyleCnt="0"/>
      <dgm:spPr/>
    </dgm:pt>
    <dgm:pt modelId="{F2B4D129-B895-DC43-9F5A-9C0FB9EDBD2E}" type="pres">
      <dgm:prSet presAssocID="{7D2447D8-1893-8C45-B8D6-3004728581AB}" presName="hierChild3" presStyleCnt="0"/>
      <dgm:spPr/>
    </dgm:pt>
    <dgm:pt modelId="{0413C27D-772B-794E-B788-532081906C3B}" type="pres">
      <dgm:prSet presAssocID="{FE1ADCAC-F007-024F-B0D7-D0646B381874}" presName="hierRoot1" presStyleCnt="0">
        <dgm:presLayoutVars>
          <dgm:hierBranch val="init"/>
        </dgm:presLayoutVars>
      </dgm:prSet>
      <dgm:spPr/>
    </dgm:pt>
    <dgm:pt modelId="{ABD6EC20-B723-4144-8E79-B63EDFE55278}" type="pres">
      <dgm:prSet presAssocID="{FE1ADCAC-F007-024F-B0D7-D0646B381874}" presName="rootComposite1" presStyleCnt="0"/>
      <dgm:spPr/>
    </dgm:pt>
    <dgm:pt modelId="{D77BFC4A-470A-0046-BB8A-64D81538CE81}" type="pres">
      <dgm:prSet presAssocID="{FE1ADCAC-F007-024F-B0D7-D0646B381874}" presName="rootText1" presStyleLbl="node0" presStyleIdx="4" presStyleCnt="7" custScaleX="241560">
        <dgm:presLayoutVars>
          <dgm:chPref val="3"/>
        </dgm:presLayoutVars>
      </dgm:prSet>
      <dgm:spPr/>
      <dgm:t>
        <a:bodyPr/>
        <a:lstStyle/>
        <a:p>
          <a:endParaRPr lang="it-IT"/>
        </a:p>
      </dgm:t>
    </dgm:pt>
    <dgm:pt modelId="{9AD874D5-B328-9E42-B647-7EACD9DDBAD0}" type="pres">
      <dgm:prSet presAssocID="{FE1ADCAC-F007-024F-B0D7-D0646B381874}" presName="rootConnector1" presStyleLbl="node1" presStyleIdx="0" presStyleCnt="0"/>
      <dgm:spPr/>
      <dgm:t>
        <a:bodyPr/>
        <a:lstStyle/>
        <a:p>
          <a:endParaRPr lang="it-IT"/>
        </a:p>
      </dgm:t>
    </dgm:pt>
    <dgm:pt modelId="{476AE1B4-A10C-734F-B0A6-2CA8085E1669}" type="pres">
      <dgm:prSet presAssocID="{FE1ADCAC-F007-024F-B0D7-D0646B381874}" presName="hierChild2" presStyleCnt="0"/>
      <dgm:spPr/>
    </dgm:pt>
    <dgm:pt modelId="{59ECB2C4-8C65-434A-8A6E-E7E394843BD2}" type="pres">
      <dgm:prSet presAssocID="{FE1ADCAC-F007-024F-B0D7-D0646B381874}" presName="hierChild3" presStyleCnt="0"/>
      <dgm:spPr/>
    </dgm:pt>
    <dgm:pt modelId="{884F4D90-859E-F245-90CA-07804DD2965E}" type="pres">
      <dgm:prSet presAssocID="{CF8C9725-6C98-4040-9E24-47826A6A99E0}" presName="hierRoot1" presStyleCnt="0">
        <dgm:presLayoutVars>
          <dgm:hierBranch val="init"/>
        </dgm:presLayoutVars>
      </dgm:prSet>
      <dgm:spPr/>
    </dgm:pt>
    <dgm:pt modelId="{F04034D3-5170-C34F-8F54-6BA8532F7993}" type="pres">
      <dgm:prSet presAssocID="{CF8C9725-6C98-4040-9E24-47826A6A99E0}" presName="rootComposite1" presStyleCnt="0"/>
      <dgm:spPr/>
    </dgm:pt>
    <dgm:pt modelId="{5D15D1F9-5DFF-A740-9E71-9A5F0CA95FD0}" type="pres">
      <dgm:prSet presAssocID="{CF8C9725-6C98-4040-9E24-47826A6A99E0}" presName="rootText1" presStyleLbl="node0" presStyleIdx="5" presStyleCnt="7" custScaleX="240490">
        <dgm:presLayoutVars>
          <dgm:chPref val="3"/>
        </dgm:presLayoutVars>
      </dgm:prSet>
      <dgm:spPr/>
      <dgm:t>
        <a:bodyPr/>
        <a:lstStyle/>
        <a:p>
          <a:endParaRPr lang="it-IT"/>
        </a:p>
      </dgm:t>
    </dgm:pt>
    <dgm:pt modelId="{B0E44A67-4778-604B-BAEA-CBA6EC469E35}" type="pres">
      <dgm:prSet presAssocID="{CF8C9725-6C98-4040-9E24-47826A6A99E0}" presName="rootConnector1" presStyleLbl="node1" presStyleIdx="0" presStyleCnt="0"/>
      <dgm:spPr/>
      <dgm:t>
        <a:bodyPr/>
        <a:lstStyle/>
        <a:p>
          <a:endParaRPr lang="it-IT"/>
        </a:p>
      </dgm:t>
    </dgm:pt>
    <dgm:pt modelId="{957E562D-75D7-8C48-B5DA-77EA46901766}" type="pres">
      <dgm:prSet presAssocID="{CF8C9725-6C98-4040-9E24-47826A6A99E0}" presName="hierChild2" presStyleCnt="0"/>
      <dgm:spPr/>
    </dgm:pt>
    <dgm:pt modelId="{FC948122-DF7B-2544-99F7-FBB99CA96E1C}" type="pres">
      <dgm:prSet presAssocID="{CF8C9725-6C98-4040-9E24-47826A6A99E0}" presName="hierChild3" presStyleCnt="0"/>
      <dgm:spPr/>
    </dgm:pt>
    <dgm:pt modelId="{E6C8A454-5772-D040-9FE3-C5735296399B}" type="pres">
      <dgm:prSet presAssocID="{45B9414A-7A74-CD47-863B-76D62553AA1D}" presName="hierRoot1" presStyleCnt="0">
        <dgm:presLayoutVars>
          <dgm:hierBranch val="init"/>
        </dgm:presLayoutVars>
      </dgm:prSet>
      <dgm:spPr/>
    </dgm:pt>
    <dgm:pt modelId="{DADA930F-CE80-8E45-BAE7-0A7DE2FF5112}" type="pres">
      <dgm:prSet presAssocID="{45B9414A-7A74-CD47-863B-76D62553AA1D}" presName="rootComposite1" presStyleCnt="0"/>
      <dgm:spPr/>
    </dgm:pt>
    <dgm:pt modelId="{7AA08C8D-4989-624C-A96E-77B5DBCFECD4}" type="pres">
      <dgm:prSet presAssocID="{45B9414A-7A74-CD47-863B-76D62553AA1D}" presName="rootText1" presStyleLbl="node0" presStyleIdx="6" presStyleCnt="7" custScaleX="240490">
        <dgm:presLayoutVars>
          <dgm:chPref val="3"/>
        </dgm:presLayoutVars>
      </dgm:prSet>
      <dgm:spPr/>
      <dgm:t>
        <a:bodyPr/>
        <a:lstStyle/>
        <a:p>
          <a:endParaRPr lang="it-IT"/>
        </a:p>
      </dgm:t>
    </dgm:pt>
    <dgm:pt modelId="{185F6C60-D14B-0C4C-A207-FDCCFCE08FCE}" type="pres">
      <dgm:prSet presAssocID="{45B9414A-7A74-CD47-863B-76D62553AA1D}" presName="rootConnector1" presStyleLbl="node1" presStyleIdx="0" presStyleCnt="0"/>
      <dgm:spPr/>
      <dgm:t>
        <a:bodyPr/>
        <a:lstStyle/>
        <a:p>
          <a:endParaRPr lang="it-IT"/>
        </a:p>
      </dgm:t>
    </dgm:pt>
    <dgm:pt modelId="{BB33EE94-E19B-0748-9380-1A8D013D73B0}" type="pres">
      <dgm:prSet presAssocID="{45B9414A-7A74-CD47-863B-76D62553AA1D}" presName="hierChild2" presStyleCnt="0"/>
      <dgm:spPr/>
    </dgm:pt>
    <dgm:pt modelId="{452EFF0F-D902-3A4F-8D5F-DBCEB2BD623F}" type="pres">
      <dgm:prSet presAssocID="{45B9414A-7A74-CD47-863B-76D62553AA1D}" presName="hierChild3" presStyleCnt="0"/>
      <dgm:spPr/>
    </dgm:pt>
  </dgm:ptLst>
  <dgm:cxnLst>
    <dgm:cxn modelId="{0C58563B-4699-8343-B6A0-F0DD360CE2B5}" srcId="{6B948773-4D70-6B45-90A5-B5A37345EF75}" destId="{CF8C9725-6C98-4040-9E24-47826A6A99E0}" srcOrd="5" destOrd="0" parTransId="{2B2A283E-CBEE-C342-AF11-3FE2275FF721}" sibTransId="{BAF0D7ED-6910-9948-8B91-8DFE1768EC75}"/>
    <dgm:cxn modelId="{C534069A-1F52-3042-8B2B-B2601903BBDF}" type="presOf" srcId="{FE1ADCAC-F007-024F-B0D7-D0646B381874}" destId="{D77BFC4A-470A-0046-BB8A-64D81538CE81}" srcOrd="0" destOrd="0" presId="urn:microsoft.com/office/officeart/2009/3/layout/HorizontalOrganizationChart"/>
    <dgm:cxn modelId="{B6F509B0-3F0B-554F-AA33-E94C03C0D0B6}" type="presOf" srcId="{6B948773-4D70-6B45-90A5-B5A37345EF75}" destId="{AA8702F5-385D-E340-9484-7F90B7A9638A}" srcOrd="0" destOrd="0" presId="urn:microsoft.com/office/officeart/2009/3/layout/HorizontalOrganizationChart"/>
    <dgm:cxn modelId="{9AA36BA9-F1B9-0A4E-B625-22A8F7DD0CB4}" srcId="{6B948773-4D70-6B45-90A5-B5A37345EF75}" destId="{7D2447D8-1893-8C45-B8D6-3004728581AB}" srcOrd="3" destOrd="0" parTransId="{C62CC3F4-9527-9A4E-BB95-58737986E96A}" sibTransId="{013425B5-2722-D341-A27A-A0B1612CAD95}"/>
    <dgm:cxn modelId="{5EB343EB-2F02-4C48-B217-F2B7EFF0335B}" type="presOf" srcId="{D8C87371-E98F-B24A-AA5A-5A0D00649B79}" destId="{56F4C8FF-63EC-694B-A4A7-E77C827F0F37}" srcOrd="1" destOrd="0" presId="urn:microsoft.com/office/officeart/2009/3/layout/HorizontalOrganizationChart"/>
    <dgm:cxn modelId="{74FE1694-5B3F-1D49-BFFD-9D393CBFC31D}" type="presOf" srcId="{CF8C9725-6C98-4040-9E24-47826A6A99E0}" destId="{B0E44A67-4778-604B-BAEA-CBA6EC469E35}" srcOrd="1" destOrd="0" presId="urn:microsoft.com/office/officeart/2009/3/layout/HorizontalOrganizationChart"/>
    <dgm:cxn modelId="{E7A3C7C8-907C-D049-9FF8-9947518161EA}" type="presOf" srcId="{D8C87371-E98F-B24A-AA5A-5A0D00649B79}" destId="{948945EB-DA03-8B4B-B617-A9072B31C447}" srcOrd="0" destOrd="0" presId="urn:microsoft.com/office/officeart/2009/3/layout/HorizontalOrganizationChart"/>
    <dgm:cxn modelId="{EC58E5AF-B31B-0547-A2F8-FE4B759B04D3}" srcId="{6B948773-4D70-6B45-90A5-B5A37345EF75}" destId="{2317BDAE-F16A-8743-9D68-C1083DA6AECB}" srcOrd="2" destOrd="0" parTransId="{EEA45361-A8BB-D243-8539-29022A0A3E1B}" sibTransId="{D75D6416-71E1-F042-B2AA-20F704C06871}"/>
    <dgm:cxn modelId="{04C2BE5F-4608-3F41-BE35-A3FC83CEBEC0}" type="presOf" srcId="{7D2447D8-1893-8C45-B8D6-3004728581AB}" destId="{75AE4F97-94CD-A149-836A-D5599E31C795}" srcOrd="1" destOrd="0" presId="urn:microsoft.com/office/officeart/2009/3/layout/HorizontalOrganizationChart"/>
    <dgm:cxn modelId="{272843B2-A4C2-C54B-9C56-8365724B405B}" type="presOf" srcId="{C7B80956-0E09-2C48-A337-0A812FF685E0}" destId="{44609C5C-8C44-514C-86C9-8AB215994854}" srcOrd="0" destOrd="0" presId="urn:microsoft.com/office/officeart/2009/3/layout/HorizontalOrganizationChart"/>
    <dgm:cxn modelId="{0BE823A0-5756-F44E-B7EE-BE0B5D5F40E7}" type="presOf" srcId="{7D2447D8-1893-8C45-B8D6-3004728581AB}" destId="{34243F53-F566-7C46-867E-F1A3769FE991}" srcOrd="0" destOrd="0" presId="urn:microsoft.com/office/officeart/2009/3/layout/HorizontalOrganizationChart"/>
    <dgm:cxn modelId="{DE61E514-501D-AB44-878B-88EC9134E588}" srcId="{6B948773-4D70-6B45-90A5-B5A37345EF75}" destId="{FE1ADCAC-F007-024F-B0D7-D0646B381874}" srcOrd="4" destOrd="0" parTransId="{3EA7CB30-CB6C-0A4B-8E68-6CA4F7CF4DEC}" sibTransId="{B0D8506C-7A44-7D4B-8C8B-D57800A41633}"/>
    <dgm:cxn modelId="{6D577E6E-6D55-8D4F-B55C-2D81053C62C5}" type="presOf" srcId="{2317BDAE-F16A-8743-9D68-C1083DA6AECB}" destId="{28D64364-CDC0-5044-867E-D2EDB94C2F6E}" srcOrd="1" destOrd="0" presId="urn:microsoft.com/office/officeart/2009/3/layout/HorizontalOrganizationChart"/>
    <dgm:cxn modelId="{11ABC9AE-4F8D-E444-9EC4-418D5E8893E9}" srcId="{6B948773-4D70-6B45-90A5-B5A37345EF75}" destId="{45B9414A-7A74-CD47-863B-76D62553AA1D}" srcOrd="6" destOrd="0" parTransId="{B862A015-E89D-444B-9CAE-62A9F8922980}" sibTransId="{6FC5678E-E11C-4D47-9450-BE68EE668032}"/>
    <dgm:cxn modelId="{5752A661-D8C0-E943-A683-6036AFB5077B}" type="presOf" srcId="{C7B80956-0E09-2C48-A337-0A812FF685E0}" destId="{E84F3BA1-B035-8341-BCA8-00308A315AD6}" srcOrd="1" destOrd="0" presId="urn:microsoft.com/office/officeart/2009/3/layout/HorizontalOrganizationChart"/>
    <dgm:cxn modelId="{8F734066-FA25-6148-ABB3-F289465A8539}" type="presOf" srcId="{FE1ADCAC-F007-024F-B0D7-D0646B381874}" destId="{9AD874D5-B328-9E42-B647-7EACD9DDBAD0}" srcOrd="1" destOrd="0" presId="urn:microsoft.com/office/officeart/2009/3/layout/HorizontalOrganizationChart"/>
    <dgm:cxn modelId="{F1F0590D-C66D-B84F-A15C-125BBF89F6EB}" type="presOf" srcId="{2317BDAE-F16A-8743-9D68-C1083DA6AECB}" destId="{1FC29D3C-38B2-C146-935E-479B5833016E}" srcOrd="0" destOrd="0" presId="urn:microsoft.com/office/officeart/2009/3/layout/HorizontalOrganizationChart"/>
    <dgm:cxn modelId="{CE842B06-484D-664C-95C1-A264B953C78B}" srcId="{6B948773-4D70-6B45-90A5-B5A37345EF75}" destId="{C7B80956-0E09-2C48-A337-0A812FF685E0}" srcOrd="0" destOrd="0" parTransId="{341A8C71-8B3E-EC48-B275-316E215CCB33}" sibTransId="{97939C4A-F874-554B-8EB6-4A04FD4CB13B}"/>
    <dgm:cxn modelId="{E1428CF7-9213-5D40-8644-B430435C39AC}" type="presOf" srcId="{45B9414A-7A74-CD47-863B-76D62553AA1D}" destId="{7AA08C8D-4989-624C-A96E-77B5DBCFECD4}" srcOrd="0" destOrd="0" presId="urn:microsoft.com/office/officeart/2009/3/layout/HorizontalOrganizationChart"/>
    <dgm:cxn modelId="{D7F423E6-528A-7246-861A-BFBC13615203}" srcId="{6B948773-4D70-6B45-90A5-B5A37345EF75}" destId="{D8C87371-E98F-B24A-AA5A-5A0D00649B79}" srcOrd="1" destOrd="0" parTransId="{D18F89AB-B7E4-664F-B98F-CD58183D05D8}" sibTransId="{C7CA7E36-C4E3-7B4F-A21A-8B664255AB2B}"/>
    <dgm:cxn modelId="{378BF82D-048F-F54A-90D4-A08098577864}" type="presOf" srcId="{45B9414A-7A74-CD47-863B-76D62553AA1D}" destId="{185F6C60-D14B-0C4C-A207-FDCCFCE08FCE}" srcOrd="1" destOrd="0" presId="urn:microsoft.com/office/officeart/2009/3/layout/HorizontalOrganizationChart"/>
    <dgm:cxn modelId="{CC8A288D-26B4-314C-8D87-C3998A94C454}" type="presOf" srcId="{CF8C9725-6C98-4040-9E24-47826A6A99E0}" destId="{5D15D1F9-5DFF-A740-9E71-9A5F0CA95FD0}" srcOrd="0" destOrd="0" presId="urn:microsoft.com/office/officeart/2009/3/layout/HorizontalOrganizationChart"/>
    <dgm:cxn modelId="{BCFCE878-8CC7-C248-9C25-9807B727FB07}" type="presParOf" srcId="{AA8702F5-385D-E340-9484-7F90B7A9638A}" destId="{9A63CA36-D5DB-7C4C-99AF-EFC7E673FEDE}" srcOrd="0" destOrd="0" presId="urn:microsoft.com/office/officeart/2009/3/layout/HorizontalOrganizationChart"/>
    <dgm:cxn modelId="{940A9FCA-637F-E24C-B671-EC5AF24F0D1D}" type="presParOf" srcId="{9A63CA36-D5DB-7C4C-99AF-EFC7E673FEDE}" destId="{32A1C60D-3AE6-D84D-B950-5922D873DBD0}" srcOrd="0" destOrd="0" presId="urn:microsoft.com/office/officeart/2009/3/layout/HorizontalOrganizationChart"/>
    <dgm:cxn modelId="{2CD6C4B7-BC32-254B-A888-0E7420345BF1}" type="presParOf" srcId="{32A1C60D-3AE6-D84D-B950-5922D873DBD0}" destId="{44609C5C-8C44-514C-86C9-8AB215994854}" srcOrd="0" destOrd="0" presId="urn:microsoft.com/office/officeart/2009/3/layout/HorizontalOrganizationChart"/>
    <dgm:cxn modelId="{2C14F61A-C1AB-5145-AAF3-0AFA4987E124}" type="presParOf" srcId="{32A1C60D-3AE6-D84D-B950-5922D873DBD0}" destId="{E84F3BA1-B035-8341-BCA8-00308A315AD6}" srcOrd="1" destOrd="0" presId="urn:microsoft.com/office/officeart/2009/3/layout/HorizontalOrganizationChart"/>
    <dgm:cxn modelId="{99848D39-4690-1B42-9439-2195711E301C}" type="presParOf" srcId="{9A63CA36-D5DB-7C4C-99AF-EFC7E673FEDE}" destId="{658ED435-9914-0848-A1B1-220FBC4632CC}" srcOrd="1" destOrd="0" presId="urn:microsoft.com/office/officeart/2009/3/layout/HorizontalOrganizationChart"/>
    <dgm:cxn modelId="{F9DDF880-1831-DA4C-97B9-C9034E15EBAD}" type="presParOf" srcId="{9A63CA36-D5DB-7C4C-99AF-EFC7E673FEDE}" destId="{A0C39489-11F8-CB4E-B51F-99DCE34B6575}" srcOrd="2" destOrd="0" presId="urn:microsoft.com/office/officeart/2009/3/layout/HorizontalOrganizationChart"/>
    <dgm:cxn modelId="{76548BBA-7813-954D-9061-3C4DD95CFA6D}" type="presParOf" srcId="{AA8702F5-385D-E340-9484-7F90B7A9638A}" destId="{73EC0815-1D67-4F4E-8289-5F351A922BD2}" srcOrd="1" destOrd="0" presId="urn:microsoft.com/office/officeart/2009/3/layout/HorizontalOrganizationChart"/>
    <dgm:cxn modelId="{7564B25E-D1E9-3647-986F-69CEC251614B}" type="presParOf" srcId="{73EC0815-1D67-4F4E-8289-5F351A922BD2}" destId="{5D6617BB-0B45-EA44-B83A-F52B62BA93C7}" srcOrd="0" destOrd="0" presId="urn:microsoft.com/office/officeart/2009/3/layout/HorizontalOrganizationChart"/>
    <dgm:cxn modelId="{A17BBD51-54D6-9A49-A52D-2F69074B61EE}" type="presParOf" srcId="{5D6617BB-0B45-EA44-B83A-F52B62BA93C7}" destId="{948945EB-DA03-8B4B-B617-A9072B31C447}" srcOrd="0" destOrd="0" presId="urn:microsoft.com/office/officeart/2009/3/layout/HorizontalOrganizationChart"/>
    <dgm:cxn modelId="{5E583935-2C23-0B44-AF2A-9AC557072D25}" type="presParOf" srcId="{5D6617BB-0B45-EA44-B83A-F52B62BA93C7}" destId="{56F4C8FF-63EC-694B-A4A7-E77C827F0F37}" srcOrd="1" destOrd="0" presId="urn:microsoft.com/office/officeart/2009/3/layout/HorizontalOrganizationChart"/>
    <dgm:cxn modelId="{8F89AE0E-40BB-A347-AD76-305A503984BE}" type="presParOf" srcId="{73EC0815-1D67-4F4E-8289-5F351A922BD2}" destId="{5A0755C2-C60A-964E-B1A6-A9361FE169F9}" srcOrd="1" destOrd="0" presId="urn:microsoft.com/office/officeart/2009/3/layout/HorizontalOrganizationChart"/>
    <dgm:cxn modelId="{5CD4BD0E-D353-A24A-9089-1C01697A1C04}" type="presParOf" srcId="{73EC0815-1D67-4F4E-8289-5F351A922BD2}" destId="{A8107A3A-65C9-0340-BB35-B63903C49880}" srcOrd="2" destOrd="0" presId="urn:microsoft.com/office/officeart/2009/3/layout/HorizontalOrganizationChart"/>
    <dgm:cxn modelId="{39A72277-E7CF-904F-9D50-D6DC64C0C56E}" type="presParOf" srcId="{AA8702F5-385D-E340-9484-7F90B7A9638A}" destId="{47E89E20-9494-0645-AF61-BDADB2A7A30A}" srcOrd="2" destOrd="0" presId="urn:microsoft.com/office/officeart/2009/3/layout/HorizontalOrganizationChart"/>
    <dgm:cxn modelId="{0D236E2D-2EA0-7542-AA2E-2C69594188D1}" type="presParOf" srcId="{47E89E20-9494-0645-AF61-BDADB2A7A30A}" destId="{636DE81A-3BDD-E240-B6ED-0E934F3E13BB}" srcOrd="0" destOrd="0" presId="urn:microsoft.com/office/officeart/2009/3/layout/HorizontalOrganizationChart"/>
    <dgm:cxn modelId="{C661872E-A44E-D54C-8D67-E1CAADA87BC6}" type="presParOf" srcId="{636DE81A-3BDD-E240-B6ED-0E934F3E13BB}" destId="{1FC29D3C-38B2-C146-935E-479B5833016E}" srcOrd="0" destOrd="0" presId="urn:microsoft.com/office/officeart/2009/3/layout/HorizontalOrganizationChart"/>
    <dgm:cxn modelId="{19E6870E-CB86-6E4B-985A-659414586959}" type="presParOf" srcId="{636DE81A-3BDD-E240-B6ED-0E934F3E13BB}" destId="{28D64364-CDC0-5044-867E-D2EDB94C2F6E}" srcOrd="1" destOrd="0" presId="urn:microsoft.com/office/officeart/2009/3/layout/HorizontalOrganizationChart"/>
    <dgm:cxn modelId="{C32F38F8-50C8-A142-8A48-5F543AB37DBA}" type="presParOf" srcId="{47E89E20-9494-0645-AF61-BDADB2A7A30A}" destId="{9C9E88A4-C85F-1344-9E87-E145C613F8F0}" srcOrd="1" destOrd="0" presId="urn:microsoft.com/office/officeart/2009/3/layout/HorizontalOrganizationChart"/>
    <dgm:cxn modelId="{39789D49-2DA1-414A-9837-0E190A7C4AFE}" type="presParOf" srcId="{47E89E20-9494-0645-AF61-BDADB2A7A30A}" destId="{43D316B1-3399-C94B-B28C-1BD047E149CA}" srcOrd="2" destOrd="0" presId="urn:microsoft.com/office/officeart/2009/3/layout/HorizontalOrganizationChart"/>
    <dgm:cxn modelId="{9C5E3C8C-8763-F64B-904B-8501745429EC}" type="presParOf" srcId="{AA8702F5-385D-E340-9484-7F90B7A9638A}" destId="{33CCFA92-4407-5F4C-A9FE-972302984E6F}" srcOrd="3" destOrd="0" presId="urn:microsoft.com/office/officeart/2009/3/layout/HorizontalOrganizationChart"/>
    <dgm:cxn modelId="{09C24343-BF21-6F4A-B2A0-A98504242FEC}" type="presParOf" srcId="{33CCFA92-4407-5F4C-A9FE-972302984E6F}" destId="{280D5874-85A7-0D42-8E75-25E45C891BA1}" srcOrd="0" destOrd="0" presId="urn:microsoft.com/office/officeart/2009/3/layout/HorizontalOrganizationChart"/>
    <dgm:cxn modelId="{4FAE19DB-5CBC-1A40-9E09-18489F7D1CFD}" type="presParOf" srcId="{280D5874-85A7-0D42-8E75-25E45C891BA1}" destId="{34243F53-F566-7C46-867E-F1A3769FE991}" srcOrd="0" destOrd="0" presId="urn:microsoft.com/office/officeart/2009/3/layout/HorizontalOrganizationChart"/>
    <dgm:cxn modelId="{67030DC4-7058-F746-B71C-C3FC681FEE1F}" type="presParOf" srcId="{280D5874-85A7-0D42-8E75-25E45C891BA1}" destId="{75AE4F97-94CD-A149-836A-D5599E31C795}" srcOrd="1" destOrd="0" presId="urn:microsoft.com/office/officeart/2009/3/layout/HorizontalOrganizationChart"/>
    <dgm:cxn modelId="{1C24F16E-EF0D-2C4F-AAD2-9DA0AFB18D19}" type="presParOf" srcId="{33CCFA92-4407-5F4C-A9FE-972302984E6F}" destId="{B15AEA1C-1300-E44A-B5C6-97541C363D17}" srcOrd="1" destOrd="0" presId="urn:microsoft.com/office/officeart/2009/3/layout/HorizontalOrganizationChart"/>
    <dgm:cxn modelId="{CFF7B3A8-FBDE-794B-A264-8D60E494D11E}" type="presParOf" srcId="{33CCFA92-4407-5F4C-A9FE-972302984E6F}" destId="{F2B4D129-B895-DC43-9F5A-9C0FB9EDBD2E}" srcOrd="2" destOrd="0" presId="urn:microsoft.com/office/officeart/2009/3/layout/HorizontalOrganizationChart"/>
    <dgm:cxn modelId="{C8A3D4AF-DAC7-314E-A140-2C3A7E739E08}" type="presParOf" srcId="{AA8702F5-385D-E340-9484-7F90B7A9638A}" destId="{0413C27D-772B-794E-B788-532081906C3B}" srcOrd="4" destOrd="0" presId="urn:microsoft.com/office/officeart/2009/3/layout/HorizontalOrganizationChart"/>
    <dgm:cxn modelId="{5C3360E6-5A4E-3E42-893C-3B382C6CAFBB}" type="presParOf" srcId="{0413C27D-772B-794E-B788-532081906C3B}" destId="{ABD6EC20-B723-4144-8E79-B63EDFE55278}" srcOrd="0" destOrd="0" presId="urn:microsoft.com/office/officeart/2009/3/layout/HorizontalOrganizationChart"/>
    <dgm:cxn modelId="{A7FE2A19-8442-374E-951B-76B268AF86F7}" type="presParOf" srcId="{ABD6EC20-B723-4144-8E79-B63EDFE55278}" destId="{D77BFC4A-470A-0046-BB8A-64D81538CE81}" srcOrd="0" destOrd="0" presId="urn:microsoft.com/office/officeart/2009/3/layout/HorizontalOrganizationChart"/>
    <dgm:cxn modelId="{653FF1E8-78D6-7A46-B03E-67B3271194FC}" type="presParOf" srcId="{ABD6EC20-B723-4144-8E79-B63EDFE55278}" destId="{9AD874D5-B328-9E42-B647-7EACD9DDBAD0}" srcOrd="1" destOrd="0" presId="urn:microsoft.com/office/officeart/2009/3/layout/HorizontalOrganizationChart"/>
    <dgm:cxn modelId="{C6093205-5E88-2840-B8A6-ACAEE32DBCB8}" type="presParOf" srcId="{0413C27D-772B-794E-B788-532081906C3B}" destId="{476AE1B4-A10C-734F-B0A6-2CA8085E1669}" srcOrd="1" destOrd="0" presId="urn:microsoft.com/office/officeart/2009/3/layout/HorizontalOrganizationChart"/>
    <dgm:cxn modelId="{74DEF591-EE48-0741-B527-7DABFEECA4BD}" type="presParOf" srcId="{0413C27D-772B-794E-B788-532081906C3B}" destId="{59ECB2C4-8C65-434A-8A6E-E7E394843BD2}" srcOrd="2" destOrd="0" presId="urn:microsoft.com/office/officeart/2009/3/layout/HorizontalOrganizationChart"/>
    <dgm:cxn modelId="{3FC17A4D-8DD8-684C-B40D-96989D1DEE65}" type="presParOf" srcId="{AA8702F5-385D-E340-9484-7F90B7A9638A}" destId="{884F4D90-859E-F245-90CA-07804DD2965E}" srcOrd="5" destOrd="0" presId="urn:microsoft.com/office/officeart/2009/3/layout/HorizontalOrganizationChart"/>
    <dgm:cxn modelId="{6D83D894-4D7B-EF4B-90D8-F4BFBA8BC4CD}" type="presParOf" srcId="{884F4D90-859E-F245-90CA-07804DD2965E}" destId="{F04034D3-5170-C34F-8F54-6BA8532F7993}" srcOrd="0" destOrd="0" presId="urn:microsoft.com/office/officeart/2009/3/layout/HorizontalOrganizationChart"/>
    <dgm:cxn modelId="{06C74552-1294-9449-A09B-32535F744B19}" type="presParOf" srcId="{F04034D3-5170-C34F-8F54-6BA8532F7993}" destId="{5D15D1F9-5DFF-A740-9E71-9A5F0CA95FD0}" srcOrd="0" destOrd="0" presId="urn:microsoft.com/office/officeart/2009/3/layout/HorizontalOrganizationChart"/>
    <dgm:cxn modelId="{A81943A7-6FA6-F046-9955-8ECBB638802D}" type="presParOf" srcId="{F04034D3-5170-C34F-8F54-6BA8532F7993}" destId="{B0E44A67-4778-604B-BAEA-CBA6EC469E35}" srcOrd="1" destOrd="0" presId="urn:microsoft.com/office/officeart/2009/3/layout/HorizontalOrganizationChart"/>
    <dgm:cxn modelId="{44B92E8E-F3F3-CE40-BDBD-C2AD9BEA1323}" type="presParOf" srcId="{884F4D90-859E-F245-90CA-07804DD2965E}" destId="{957E562D-75D7-8C48-B5DA-77EA46901766}" srcOrd="1" destOrd="0" presId="urn:microsoft.com/office/officeart/2009/3/layout/HorizontalOrganizationChart"/>
    <dgm:cxn modelId="{31B137F3-4EBA-E944-9C41-759138A22ECF}" type="presParOf" srcId="{884F4D90-859E-F245-90CA-07804DD2965E}" destId="{FC948122-DF7B-2544-99F7-FBB99CA96E1C}" srcOrd="2" destOrd="0" presId="urn:microsoft.com/office/officeart/2009/3/layout/HorizontalOrganizationChart"/>
    <dgm:cxn modelId="{61617E5D-CA93-714C-83E5-B2044E1CEF2C}" type="presParOf" srcId="{AA8702F5-385D-E340-9484-7F90B7A9638A}" destId="{E6C8A454-5772-D040-9FE3-C5735296399B}" srcOrd="6" destOrd="0" presId="urn:microsoft.com/office/officeart/2009/3/layout/HorizontalOrganizationChart"/>
    <dgm:cxn modelId="{9A1D3663-4154-3C43-B147-4FD8A54CEC81}" type="presParOf" srcId="{E6C8A454-5772-D040-9FE3-C5735296399B}" destId="{DADA930F-CE80-8E45-BAE7-0A7DE2FF5112}" srcOrd="0" destOrd="0" presId="urn:microsoft.com/office/officeart/2009/3/layout/HorizontalOrganizationChart"/>
    <dgm:cxn modelId="{DE96E96F-2F4B-024A-AFC3-5793EE50DBFF}" type="presParOf" srcId="{DADA930F-CE80-8E45-BAE7-0A7DE2FF5112}" destId="{7AA08C8D-4989-624C-A96E-77B5DBCFECD4}" srcOrd="0" destOrd="0" presId="urn:microsoft.com/office/officeart/2009/3/layout/HorizontalOrganizationChart"/>
    <dgm:cxn modelId="{04D1381A-9993-6547-9E10-6EB5C2FCA5B6}" type="presParOf" srcId="{DADA930F-CE80-8E45-BAE7-0A7DE2FF5112}" destId="{185F6C60-D14B-0C4C-A207-FDCCFCE08FCE}" srcOrd="1" destOrd="0" presId="urn:microsoft.com/office/officeart/2009/3/layout/HorizontalOrganizationChart"/>
    <dgm:cxn modelId="{88592671-A282-F543-8E2A-19F35AB553DC}" type="presParOf" srcId="{E6C8A454-5772-D040-9FE3-C5735296399B}" destId="{BB33EE94-E19B-0748-9380-1A8D013D73B0}" srcOrd="1" destOrd="0" presId="urn:microsoft.com/office/officeart/2009/3/layout/HorizontalOrganizationChart"/>
    <dgm:cxn modelId="{DD410192-A74F-A148-BB60-3CF1BC8E1D7C}" type="presParOf" srcId="{E6C8A454-5772-D040-9FE3-C5735296399B}" destId="{452EFF0F-D902-3A4F-8D5F-DBCEB2BD623F}" srcOrd="2" destOrd="0" presId="urn:microsoft.com/office/officeart/2009/3/layout/HorizontalOrganizationChar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6B948773-4D70-6B45-90A5-B5A37345EF75}" type="doc">
      <dgm:prSet loTypeId="urn:microsoft.com/office/officeart/2009/3/layout/HorizontalOrganizationChart" loCatId="" qsTypeId="urn:microsoft.com/office/officeart/2005/8/quickstyle/simple4" qsCatId="simple" csTypeId="urn:microsoft.com/office/officeart/2005/8/colors/accent1_2" csCatId="accent1" phldr="1"/>
      <dgm:spPr/>
      <dgm:t>
        <a:bodyPr/>
        <a:lstStyle/>
        <a:p>
          <a:endParaRPr lang="it-IT"/>
        </a:p>
      </dgm:t>
    </dgm:pt>
    <dgm:pt modelId="{2317BDAE-F16A-8743-9D68-C1083DA6AECB}">
      <dgm:prSet custT="1"/>
      <dgm:spPr>
        <a:solidFill>
          <a:schemeClr val="bg1">
            <a:lumMod val="75000"/>
          </a:schemeClr>
        </a:solidFill>
      </dgm:spPr>
      <dgm:t>
        <a:bodyPr/>
        <a:lstStyle/>
        <a:p>
          <a:r>
            <a:rPr lang="it-IT" sz="1800" dirty="0" smtClean="0"/>
            <a:t>Accesso al Fondo sociale europeo</a:t>
          </a:r>
          <a:endParaRPr lang="it-IT" sz="1800" dirty="0"/>
        </a:p>
      </dgm:t>
    </dgm:pt>
    <dgm:pt modelId="{EEA45361-A8BB-D243-8539-29022A0A3E1B}" type="parTrans" cxnId="{EC58E5AF-B31B-0547-A2F8-FE4B759B04D3}">
      <dgm:prSet/>
      <dgm:spPr/>
      <dgm:t>
        <a:bodyPr/>
        <a:lstStyle/>
        <a:p>
          <a:endParaRPr lang="it-IT"/>
        </a:p>
      </dgm:t>
    </dgm:pt>
    <dgm:pt modelId="{D75D6416-71E1-F042-B2AA-20F704C06871}" type="sibTrans" cxnId="{EC58E5AF-B31B-0547-A2F8-FE4B759B04D3}">
      <dgm:prSet/>
      <dgm:spPr/>
      <dgm:t>
        <a:bodyPr/>
        <a:lstStyle/>
        <a:p>
          <a:endParaRPr lang="it-IT"/>
        </a:p>
      </dgm:t>
    </dgm:pt>
    <dgm:pt modelId="{7D2447D8-1893-8C45-B8D6-3004728581AB}">
      <dgm:prSet custT="1"/>
      <dgm:spPr>
        <a:solidFill>
          <a:schemeClr val="bg1">
            <a:lumMod val="75000"/>
          </a:schemeClr>
        </a:solidFill>
      </dgm:spPr>
      <dgm:t>
        <a:bodyPr/>
        <a:lstStyle/>
        <a:p>
          <a:r>
            <a:rPr lang="it-IT" sz="1800" dirty="0" smtClean="0"/>
            <a:t>Strutture e autorizzazioni temporanee per manifestazioni pubbliche</a:t>
          </a:r>
          <a:endParaRPr lang="it-IT" sz="1800" dirty="0"/>
        </a:p>
      </dgm:t>
    </dgm:pt>
    <dgm:pt modelId="{C62CC3F4-9527-9A4E-BB95-58737986E96A}" type="parTrans" cxnId="{9AA36BA9-F1B9-0A4E-B625-22A8F7DD0CB4}">
      <dgm:prSet/>
      <dgm:spPr/>
      <dgm:t>
        <a:bodyPr/>
        <a:lstStyle/>
        <a:p>
          <a:endParaRPr lang="it-IT"/>
        </a:p>
      </dgm:t>
    </dgm:pt>
    <dgm:pt modelId="{013425B5-2722-D341-A27A-A0B1612CAD95}" type="sibTrans" cxnId="{9AA36BA9-F1B9-0A4E-B625-22A8F7DD0CB4}">
      <dgm:prSet/>
      <dgm:spPr/>
      <dgm:t>
        <a:bodyPr/>
        <a:lstStyle/>
        <a:p>
          <a:endParaRPr lang="it-IT"/>
        </a:p>
      </dgm:t>
    </dgm:pt>
    <dgm:pt modelId="{CF8C9725-6C98-4040-9E24-47826A6A99E0}">
      <dgm:prSet custT="1"/>
      <dgm:spPr>
        <a:solidFill>
          <a:schemeClr val="bg1">
            <a:lumMod val="75000"/>
          </a:schemeClr>
        </a:solidFill>
      </dgm:spPr>
      <dgm:t>
        <a:bodyPr/>
        <a:lstStyle/>
        <a:p>
          <a:r>
            <a:rPr lang="it-IT" sz="1800" dirty="0" smtClean="0"/>
            <a:t>Fondo per il finanziamento di progetti e attività di interesse generale nel TS</a:t>
          </a:r>
          <a:endParaRPr lang="it-IT" sz="1800" dirty="0"/>
        </a:p>
      </dgm:t>
    </dgm:pt>
    <dgm:pt modelId="{2B2A283E-CBEE-C342-AF11-3FE2275FF721}" type="parTrans" cxnId="{0C58563B-4699-8343-B6A0-F0DD360CE2B5}">
      <dgm:prSet/>
      <dgm:spPr/>
      <dgm:t>
        <a:bodyPr/>
        <a:lstStyle/>
        <a:p>
          <a:endParaRPr lang="it-IT"/>
        </a:p>
      </dgm:t>
    </dgm:pt>
    <dgm:pt modelId="{BAF0D7ED-6910-9948-8B91-8DFE1768EC75}" type="sibTrans" cxnId="{0C58563B-4699-8343-B6A0-F0DD360CE2B5}">
      <dgm:prSet/>
      <dgm:spPr/>
      <dgm:t>
        <a:bodyPr/>
        <a:lstStyle/>
        <a:p>
          <a:endParaRPr lang="it-IT"/>
        </a:p>
      </dgm:t>
    </dgm:pt>
    <dgm:pt modelId="{45B9414A-7A74-CD47-863B-76D62553AA1D}">
      <dgm:prSet custT="1"/>
      <dgm:spPr>
        <a:solidFill>
          <a:schemeClr val="bg1">
            <a:lumMod val="75000"/>
          </a:schemeClr>
        </a:solidFill>
      </dgm:spPr>
      <dgm:t>
        <a:bodyPr/>
        <a:lstStyle/>
        <a:p>
          <a:r>
            <a:rPr lang="it-IT" sz="1800" dirty="0" smtClean="0"/>
            <a:t>Altre risorse finanziarie destinate al sostegno degli ETS</a:t>
          </a:r>
          <a:endParaRPr lang="it-IT" sz="1800" dirty="0"/>
        </a:p>
      </dgm:t>
    </dgm:pt>
    <dgm:pt modelId="{B862A015-E89D-444B-9CAE-62A9F8922980}" type="parTrans" cxnId="{11ABC9AE-4F8D-E444-9EC4-418D5E8893E9}">
      <dgm:prSet/>
      <dgm:spPr/>
      <dgm:t>
        <a:bodyPr/>
        <a:lstStyle/>
        <a:p>
          <a:endParaRPr lang="it-IT"/>
        </a:p>
      </dgm:t>
    </dgm:pt>
    <dgm:pt modelId="{6FC5678E-E11C-4D47-9450-BE68EE668032}" type="sibTrans" cxnId="{11ABC9AE-4F8D-E444-9EC4-418D5E8893E9}">
      <dgm:prSet/>
      <dgm:spPr/>
      <dgm:t>
        <a:bodyPr/>
        <a:lstStyle/>
        <a:p>
          <a:endParaRPr lang="it-IT"/>
        </a:p>
      </dgm:t>
    </dgm:pt>
    <dgm:pt modelId="{FE1ADCAC-F007-024F-B0D7-D0646B381874}">
      <dgm:prSet custT="1"/>
      <dgm:spPr>
        <a:solidFill>
          <a:schemeClr val="bg1">
            <a:lumMod val="75000"/>
          </a:schemeClr>
        </a:solidFill>
      </dgm:spPr>
      <dgm:t>
        <a:bodyPr/>
        <a:lstStyle/>
        <a:p>
          <a:r>
            <a:rPr lang="it-IT" sz="1800" dirty="0" smtClean="0"/>
            <a:t>Locali utilizzati</a:t>
          </a:r>
          <a:endParaRPr lang="it-IT" sz="1800" dirty="0">
            <a:solidFill>
              <a:schemeClr val="bg1"/>
            </a:solidFill>
          </a:endParaRPr>
        </a:p>
      </dgm:t>
    </dgm:pt>
    <dgm:pt modelId="{3EA7CB30-CB6C-0A4B-8E68-6CA4F7CF4DEC}" type="parTrans" cxnId="{DE61E514-501D-AB44-878B-88EC9134E588}">
      <dgm:prSet/>
      <dgm:spPr/>
      <dgm:t>
        <a:bodyPr/>
        <a:lstStyle/>
        <a:p>
          <a:endParaRPr lang="it-IT"/>
        </a:p>
      </dgm:t>
    </dgm:pt>
    <dgm:pt modelId="{B0D8506C-7A44-7D4B-8C8B-D57800A41633}" type="sibTrans" cxnId="{DE61E514-501D-AB44-878B-88EC9134E588}">
      <dgm:prSet/>
      <dgm:spPr/>
      <dgm:t>
        <a:bodyPr/>
        <a:lstStyle/>
        <a:p>
          <a:endParaRPr lang="it-IT"/>
        </a:p>
      </dgm:t>
    </dgm:pt>
    <dgm:pt modelId="{C7B80956-0E09-2C48-A337-0A812FF685E0}">
      <dgm:prSet custT="1"/>
      <dgm:spPr/>
      <dgm:t>
        <a:bodyPr/>
        <a:lstStyle/>
        <a:p>
          <a:r>
            <a:rPr lang="it-IT" sz="1800" dirty="0" smtClean="0"/>
            <a:t>Accesso al credito agevolato</a:t>
          </a:r>
          <a:endParaRPr lang="it-IT" sz="1800" dirty="0"/>
        </a:p>
      </dgm:t>
    </dgm:pt>
    <dgm:pt modelId="{341A8C71-8B3E-EC48-B275-316E215CCB33}" type="parTrans" cxnId="{CE842B06-484D-664C-95C1-A264B953C78B}">
      <dgm:prSet/>
      <dgm:spPr/>
      <dgm:t>
        <a:bodyPr/>
        <a:lstStyle/>
        <a:p>
          <a:endParaRPr lang="it-IT"/>
        </a:p>
      </dgm:t>
    </dgm:pt>
    <dgm:pt modelId="{97939C4A-F874-554B-8EB6-4A04FD4CB13B}" type="sibTrans" cxnId="{CE842B06-484D-664C-95C1-A264B953C78B}">
      <dgm:prSet/>
      <dgm:spPr/>
      <dgm:t>
        <a:bodyPr/>
        <a:lstStyle/>
        <a:p>
          <a:endParaRPr lang="it-IT"/>
        </a:p>
      </dgm:t>
    </dgm:pt>
    <dgm:pt modelId="{D8C87371-E98F-B24A-AA5A-5A0D00649B79}">
      <dgm:prSet custT="1"/>
      <dgm:spPr>
        <a:solidFill>
          <a:schemeClr val="bg1">
            <a:lumMod val="75000"/>
          </a:schemeClr>
        </a:solidFill>
      </dgm:spPr>
      <dgm:t>
        <a:bodyPr/>
        <a:lstStyle/>
        <a:p>
          <a:r>
            <a:rPr lang="it-IT" sz="1800" dirty="0" smtClean="0"/>
            <a:t>Privilegi</a:t>
          </a:r>
          <a:endParaRPr lang="it-IT" sz="1800" dirty="0"/>
        </a:p>
      </dgm:t>
    </dgm:pt>
    <dgm:pt modelId="{D18F89AB-B7E4-664F-B98F-CD58183D05D8}" type="parTrans" cxnId="{D7F423E6-528A-7246-861A-BFBC13615203}">
      <dgm:prSet/>
      <dgm:spPr/>
      <dgm:t>
        <a:bodyPr/>
        <a:lstStyle/>
        <a:p>
          <a:endParaRPr lang="it-IT"/>
        </a:p>
      </dgm:t>
    </dgm:pt>
    <dgm:pt modelId="{C7CA7E36-C4E3-7B4F-A21A-8B664255AB2B}" type="sibTrans" cxnId="{D7F423E6-528A-7246-861A-BFBC13615203}">
      <dgm:prSet/>
      <dgm:spPr/>
      <dgm:t>
        <a:bodyPr/>
        <a:lstStyle/>
        <a:p>
          <a:endParaRPr lang="it-IT"/>
        </a:p>
      </dgm:t>
    </dgm:pt>
    <dgm:pt modelId="{AA8702F5-385D-E340-9484-7F90B7A9638A}" type="pres">
      <dgm:prSet presAssocID="{6B948773-4D70-6B45-90A5-B5A37345EF75}" presName="hierChild1" presStyleCnt="0">
        <dgm:presLayoutVars>
          <dgm:orgChart val="1"/>
          <dgm:chPref val="1"/>
          <dgm:dir/>
          <dgm:animOne val="branch"/>
          <dgm:animLvl val="lvl"/>
          <dgm:resizeHandles/>
        </dgm:presLayoutVars>
      </dgm:prSet>
      <dgm:spPr/>
      <dgm:t>
        <a:bodyPr/>
        <a:lstStyle/>
        <a:p>
          <a:endParaRPr lang="it-IT"/>
        </a:p>
      </dgm:t>
    </dgm:pt>
    <dgm:pt modelId="{9A63CA36-D5DB-7C4C-99AF-EFC7E673FEDE}" type="pres">
      <dgm:prSet presAssocID="{C7B80956-0E09-2C48-A337-0A812FF685E0}" presName="hierRoot1" presStyleCnt="0">
        <dgm:presLayoutVars>
          <dgm:hierBranch val="init"/>
        </dgm:presLayoutVars>
      </dgm:prSet>
      <dgm:spPr/>
    </dgm:pt>
    <dgm:pt modelId="{32A1C60D-3AE6-D84D-B950-5922D873DBD0}" type="pres">
      <dgm:prSet presAssocID="{C7B80956-0E09-2C48-A337-0A812FF685E0}" presName="rootComposite1" presStyleCnt="0"/>
      <dgm:spPr/>
    </dgm:pt>
    <dgm:pt modelId="{44609C5C-8C44-514C-86C9-8AB215994854}" type="pres">
      <dgm:prSet presAssocID="{C7B80956-0E09-2C48-A337-0A812FF685E0}" presName="rootText1" presStyleLbl="node0" presStyleIdx="0" presStyleCnt="7" custScaleX="241560">
        <dgm:presLayoutVars>
          <dgm:chPref val="3"/>
        </dgm:presLayoutVars>
      </dgm:prSet>
      <dgm:spPr/>
      <dgm:t>
        <a:bodyPr/>
        <a:lstStyle/>
        <a:p>
          <a:endParaRPr lang="it-IT"/>
        </a:p>
      </dgm:t>
    </dgm:pt>
    <dgm:pt modelId="{E84F3BA1-B035-8341-BCA8-00308A315AD6}" type="pres">
      <dgm:prSet presAssocID="{C7B80956-0E09-2C48-A337-0A812FF685E0}" presName="rootConnector1" presStyleLbl="node1" presStyleIdx="0" presStyleCnt="0"/>
      <dgm:spPr/>
      <dgm:t>
        <a:bodyPr/>
        <a:lstStyle/>
        <a:p>
          <a:endParaRPr lang="it-IT"/>
        </a:p>
      </dgm:t>
    </dgm:pt>
    <dgm:pt modelId="{658ED435-9914-0848-A1B1-220FBC4632CC}" type="pres">
      <dgm:prSet presAssocID="{C7B80956-0E09-2C48-A337-0A812FF685E0}" presName="hierChild2" presStyleCnt="0"/>
      <dgm:spPr/>
    </dgm:pt>
    <dgm:pt modelId="{A0C39489-11F8-CB4E-B51F-99DCE34B6575}" type="pres">
      <dgm:prSet presAssocID="{C7B80956-0E09-2C48-A337-0A812FF685E0}" presName="hierChild3" presStyleCnt="0"/>
      <dgm:spPr/>
    </dgm:pt>
    <dgm:pt modelId="{73EC0815-1D67-4F4E-8289-5F351A922BD2}" type="pres">
      <dgm:prSet presAssocID="{D8C87371-E98F-B24A-AA5A-5A0D00649B79}" presName="hierRoot1" presStyleCnt="0">
        <dgm:presLayoutVars>
          <dgm:hierBranch val="init"/>
        </dgm:presLayoutVars>
      </dgm:prSet>
      <dgm:spPr/>
    </dgm:pt>
    <dgm:pt modelId="{5D6617BB-0B45-EA44-B83A-F52B62BA93C7}" type="pres">
      <dgm:prSet presAssocID="{D8C87371-E98F-B24A-AA5A-5A0D00649B79}" presName="rootComposite1" presStyleCnt="0"/>
      <dgm:spPr/>
    </dgm:pt>
    <dgm:pt modelId="{948945EB-DA03-8B4B-B617-A9072B31C447}" type="pres">
      <dgm:prSet presAssocID="{D8C87371-E98F-B24A-AA5A-5A0D00649B79}" presName="rootText1" presStyleLbl="node0" presStyleIdx="1" presStyleCnt="7" custScaleX="241560">
        <dgm:presLayoutVars>
          <dgm:chPref val="3"/>
        </dgm:presLayoutVars>
      </dgm:prSet>
      <dgm:spPr/>
      <dgm:t>
        <a:bodyPr/>
        <a:lstStyle/>
        <a:p>
          <a:endParaRPr lang="it-IT"/>
        </a:p>
      </dgm:t>
    </dgm:pt>
    <dgm:pt modelId="{56F4C8FF-63EC-694B-A4A7-E77C827F0F37}" type="pres">
      <dgm:prSet presAssocID="{D8C87371-E98F-B24A-AA5A-5A0D00649B79}" presName="rootConnector1" presStyleLbl="node1" presStyleIdx="0" presStyleCnt="0"/>
      <dgm:spPr/>
      <dgm:t>
        <a:bodyPr/>
        <a:lstStyle/>
        <a:p>
          <a:endParaRPr lang="it-IT"/>
        </a:p>
      </dgm:t>
    </dgm:pt>
    <dgm:pt modelId="{5A0755C2-C60A-964E-B1A6-A9361FE169F9}" type="pres">
      <dgm:prSet presAssocID="{D8C87371-E98F-B24A-AA5A-5A0D00649B79}" presName="hierChild2" presStyleCnt="0"/>
      <dgm:spPr/>
    </dgm:pt>
    <dgm:pt modelId="{A8107A3A-65C9-0340-BB35-B63903C49880}" type="pres">
      <dgm:prSet presAssocID="{D8C87371-E98F-B24A-AA5A-5A0D00649B79}" presName="hierChild3" presStyleCnt="0"/>
      <dgm:spPr/>
    </dgm:pt>
    <dgm:pt modelId="{47E89E20-9494-0645-AF61-BDADB2A7A30A}" type="pres">
      <dgm:prSet presAssocID="{2317BDAE-F16A-8743-9D68-C1083DA6AECB}" presName="hierRoot1" presStyleCnt="0">
        <dgm:presLayoutVars>
          <dgm:hierBranch val="init"/>
        </dgm:presLayoutVars>
      </dgm:prSet>
      <dgm:spPr/>
    </dgm:pt>
    <dgm:pt modelId="{636DE81A-3BDD-E240-B6ED-0E934F3E13BB}" type="pres">
      <dgm:prSet presAssocID="{2317BDAE-F16A-8743-9D68-C1083DA6AECB}" presName="rootComposite1" presStyleCnt="0"/>
      <dgm:spPr/>
    </dgm:pt>
    <dgm:pt modelId="{1FC29D3C-38B2-C146-935E-479B5833016E}" type="pres">
      <dgm:prSet presAssocID="{2317BDAE-F16A-8743-9D68-C1083DA6AECB}" presName="rootText1" presStyleLbl="node0" presStyleIdx="2" presStyleCnt="7" custScaleX="240490">
        <dgm:presLayoutVars>
          <dgm:chPref val="3"/>
        </dgm:presLayoutVars>
      </dgm:prSet>
      <dgm:spPr/>
      <dgm:t>
        <a:bodyPr/>
        <a:lstStyle/>
        <a:p>
          <a:endParaRPr lang="it-IT"/>
        </a:p>
      </dgm:t>
    </dgm:pt>
    <dgm:pt modelId="{28D64364-CDC0-5044-867E-D2EDB94C2F6E}" type="pres">
      <dgm:prSet presAssocID="{2317BDAE-F16A-8743-9D68-C1083DA6AECB}" presName="rootConnector1" presStyleLbl="node1" presStyleIdx="0" presStyleCnt="0"/>
      <dgm:spPr/>
      <dgm:t>
        <a:bodyPr/>
        <a:lstStyle/>
        <a:p>
          <a:endParaRPr lang="it-IT"/>
        </a:p>
      </dgm:t>
    </dgm:pt>
    <dgm:pt modelId="{9C9E88A4-C85F-1344-9E87-E145C613F8F0}" type="pres">
      <dgm:prSet presAssocID="{2317BDAE-F16A-8743-9D68-C1083DA6AECB}" presName="hierChild2" presStyleCnt="0"/>
      <dgm:spPr/>
    </dgm:pt>
    <dgm:pt modelId="{43D316B1-3399-C94B-B28C-1BD047E149CA}" type="pres">
      <dgm:prSet presAssocID="{2317BDAE-F16A-8743-9D68-C1083DA6AECB}" presName="hierChild3" presStyleCnt="0"/>
      <dgm:spPr/>
    </dgm:pt>
    <dgm:pt modelId="{33CCFA92-4407-5F4C-A9FE-972302984E6F}" type="pres">
      <dgm:prSet presAssocID="{7D2447D8-1893-8C45-B8D6-3004728581AB}" presName="hierRoot1" presStyleCnt="0">
        <dgm:presLayoutVars>
          <dgm:hierBranch val="init"/>
        </dgm:presLayoutVars>
      </dgm:prSet>
      <dgm:spPr/>
    </dgm:pt>
    <dgm:pt modelId="{280D5874-85A7-0D42-8E75-25E45C891BA1}" type="pres">
      <dgm:prSet presAssocID="{7D2447D8-1893-8C45-B8D6-3004728581AB}" presName="rootComposite1" presStyleCnt="0"/>
      <dgm:spPr/>
    </dgm:pt>
    <dgm:pt modelId="{34243F53-F566-7C46-867E-F1A3769FE991}" type="pres">
      <dgm:prSet presAssocID="{7D2447D8-1893-8C45-B8D6-3004728581AB}" presName="rootText1" presStyleLbl="node0" presStyleIdx="3" presStyleCnt="7" custScaleX="240490">
        <dgm:presLayoutVars>
          <dgm:chPref val="3"/>
        </dgm:presLayoutVars>
      </dgm:prSet>
      <dgm:spPr/>
      <dgm:t>
        <a:bodyPr/>
        <a:lstStyle/>
        <a:p>
          <a:endParaRPr lang="it-IT"/>
        </a:p>
      </dgm:t>
    </dgm:pt>
    <dgm:pt modelId="{75AE4F97-94CD-A149-836A-D5599E31C795}" type="pres">
      <dgm:prSet presAssocID="{7D2447D8-1893-8C45-B8D6-3004728581AB}" presName="rootConnector1" presStyleLbl="node1" presStyleIdx="0" presStyleCnt="0"/>
      <dgm:spPr/>
      <dgm:t>
        <a:bodyPr/>
        <a:lstStyle/>
        <a:p>
          <a:endParaRPr lang="it-IT"/>
        </a:p>
      </dgm:t>
    </dgm:pt>
    <dgm:pt modelId="{B15AEA1C-1300-E44A-B5C6-97541C363D17}" type="pres">
      <dgm:prSet presAssocID="{7D2447D8-1893-8C45-B8D6-3004728581AB}" presName="hierChild2" presStyleCnt="0"/>
      <dgm:spPr/>
    </dgm:pt>
    <dgm:pt modelId="{F2B4D129-B895-DC43-9F5A-9C0FB9EDBD2E}" type="pres">
      <dgm:prSet presAssocID="{7D2447D8-1893-8C45-B8D6-3004728581AB}" presName="hierChild3" presStyleCnt="0"/>
      <dgm:spPr/>
    </dgm:pt>
    <dgm:pt modelId="{0413C27D-772B-794E-B788-532081906C3B}" type="pres">
      <dgm:prSet presAssocID="{FE1ADCAC-F007-024F-B0D7-D0646B381874}" presName="hierRoot1" presStyleCnt="0">
        <dgm:presLayoutVars>
          <dgm:hierBranch val="init"/>
        </dgm:presLayoutVars>
      </dgm:prSet>
      <dgm:spPr/>
    </dgm:pt>
    <dgm:pt modelId="{ABD6EC20-B723-4144-8E79-B63EDFE55278}" type="pres">
      <dgm:prSet presAssocID="{FE1ADCAC-F007-024F-B0D7-D0646B381874}" presName="rootComposite1" presStyleCnt="0"/>
      <dgm:spPr/>
    </dgm:pt>
    <dgm:pt modelId="{D77BFC4A-470A-0046-BB8A-64D81538CE81}" type="pres">
      <dgm:prSet presAssocID="{FE1ADCAC-F007-024F-B0D7-D0646B381874}" presName="rootText1" presStyleLbl="node0" presStyleIdx="4" presStyleCnt="7" custScaleX="241560">
        <dgm:presLayoutVars>
          <dgm:chPref val="3"/>
        </dgm:presLayoutVars>
      </dgm:prSet>
      <dgm:spPr/>
      <dgm:t>
        <a:bodyPr/>
        <a:lstStyle/>
        <a:p>
          <a:endParaRPr lang="it-IT"/>
        </a:p>
      </dgm:t>
    </dgm:pt>
    <dgm:pt modelId="{9AD874D5-B328-9E42-B647-7EACD9DDBAD0}" type="pres">
      <dgm:prSet presAssocID="{FE1ADCAC-F007-024F-B0D7-D0646B381874}" presName="rootConnector1" presStyleLbl="node1" presStyleIdx="0" presStyleCnt="0"/>
      <dgm:spPr/>
      <dgm:t>
        <a:bodyPr/>
        <a:lstStyle/>
        <a:p>
          <a:endParaRPr lang="it-IT"/>
        </a:p>
      </dgm:t>
    </dgm:pt>
    <dgm:pt modelId="{476AE1B4-A10C-734F-B0A6-2CA8085E1669}" type="pres">
      <dgm:prSet presAssocID="{FE1ADCAC-F007-024F-B0D7-D0646B381874}" presName="hierChild2" presStyleCnt="0"/>
      <dgm:spPr/>
    </dgm:pt>
    <dgm:pt modelId="{59ECB2C4-8C65-434A-8A6E-E7E394843BD2}" type="pres">
      <dgm:prSet presAssocID="{FE1ADCAC-F007-024F-B0D7-D0646B381874}" presName="hierChild3" presStyleCnt="0"/>
      <dgm:spPr/>
    </dgm:pt>
    <dgm:pt modelId="{884F4D90-859E-F245-90CA-07804DD2965E}" type="pres">
      <dgm:prSet presAssocID="{CF8C9725-6C98-4040-9E24-47826A6A99E0}" presName="hierRoot1" presStyleCnt="0">
        <dgm:presLayoutVars>
          <dgm:hierBranch val="init"/>
        </dgm:presLayoutVars>
      </dgm:prSet>
      <dgm:spPr/>
    </dgm:pt>
    <dgm:pt modelId="{F04034D3-5170-C34F-8F54-6BA8532F7993}" type="pres">
      <dgm:prSet presAssocID="{CF8C9725-6C98-4040-9E24-47826A6A99E0}" presName="rootComposite1" presStyleCnt="0"/>
      <dgm:spPr/>
    </dgm:pt>
    <dgm:pt modelId="{5D15D1F9-5DFF-A740-9E71-9A5F0CA95FD0}" type="pres">
      <dgm:prSet presAssocID="{CF8C9725-6C98-4040-9E24-47826A6A99E0}" presName="rootText1" presStyleLbl="node0" presStyleIdx="5" presStyleCnt="7" custScaleX="240490">
        <dgm:presLayoutVars>
          <dgm:chPref val="3"/>
        </dgm:presLayoutVars>
      </dgm:prSet>
      <dgm:spPr/>
      <dgm:t>
        <a:bodyPr/>
        <a:lstStyle/>
        <a:p>
          <a:endParaRPr lang="it-IT"/>
        </a:p>
      </dgm:t>
    </dgm:pt>
    <dgm:pt modelId="{B0E44A67-4778-604B-BAEA-CBA6EC469E35}" type="pres">
      <dgm:prSet presAssocID="{CF8C9725-6C98-4040-9E24-47826A6A99E0}" presName="rootConnector1" presStyleLbl="node1" presStyleIdx="0" presStyleCnt="0"/>
      <dgm:spPr/>
      <dgm:t>
        <a:bodyPr/>
        <a:lstStyle/>
        <a:p>
          <a:endParaRPr lang="it-IT"/>
        </a:p>
      </dgm:t>
    </dgm:pt>
    <dgm:pt modelId="{957E562D-75D7-8C48-B5DA-77EA46901766}" type="pres">
      <dgm:prSet presAssocID="{CF8C9725-6C98-4040-9E24-47826A6A99E0}" presName="hierChild2" presStyleCnt="0"/>
      <dgm:spPr/>
    </dgm:pt>
    <dgm:pt modelId="{FC948122-DF7B-2544-99F7-FBB99CA96E1C}" type="pres">
      <dgm:prSet presAssocID="{CF8C9725-6C98-4040-9E24-47826A6A99E0}" presName="hierChild3" presStyleCnt="0"/>
      <dgm:spPr/>
    </dgm:pt>
    <dgm:pt modelId="{E6C8A454-5772-D040-9FE3-C5735296399B}" type="pres">
      <dgm:prSet presAssocID="{45B9414A-7A74-CD47-863B-76D62553AA1D}" presName="hierRoot1" presStyleCnt="0">
        <dgm:presLayoutVars>
          <dgm:hierBranch val="init"/>
        </dgm:presLayoutVars>
      </dgm:prSet>
      <dgm:spPr/>
    </dgm:pt>
    <dgm:pt modelId="{DADA930F-CE80-8E45-BAE7-0A7DE2FF5112}" type="pres">
      <dgm:prSet presAssocID="{45B9414A-7A74-CD47-863B-76D62553AA1D}" presName="rootComposite1" presStyleCnt="0"/>
      <dgm:spPr/>
    </dgm:pt>
    <dgm:pt modelId="{7AA08C8D-4989-624C-A96E-77B5DBCFECD4}" type="pres">
      <dgm:prSet presAssocID="{45B9414A-7A74-CD47-863B-76D62553AA1D}" presName="rootText1" presStyleLbl="node0" presStyleIdx="6" presStyleCnt="7" custScaleX="240490">
        <dgm:presLayoutVars>
          <dgm:chPref val="3"/>
        </dgm:presLayoutVars>
      </dgm:prSet>
      <dgm:spPr/>
      <dgm:t>
        <a:bodyPr/>
        <a:lstStyle/>
        <a:p>
          <a:endParaRPr lang="it-IT"/>
        </a:p>
      </dgm:t>
    </dgm:pt>
    <dgm:pt modelId="{185F6C60-D14B-0C4C-A207-FDCCFCE08FCE}" type="pres">
      <dgm:prSet presAssocID="{45B9414A-7A74-CD47-863B-76D62553AA1D}" presName="rootConnector1" presStyleLbl="node1" presStyleIdx="0" presStyleCnt="0"/>
      <dgm:spPr/>
      <dgm:t>
        <a:bodyPr/>
        <a:lstStyle/>
        <a:p>
          <a:endParaRPr lang="it-IT"/>
        </a:p>
      </dgm:t>
    </dgm:pt>
    <dgm:pt modelId="{BB33EE94-E19B-0748-9380-1A8D013D73B0}" type="pres">
      <dgm:prSet presAssocID="{45B9414A-7A74-CD47-863B-76D62553AA1D}" presName="hierChild2" presStyleCnt="0"/>
      <dgm:spPr/>
    </dgm:pt>
    <dgm:pt modelId="{452EFF0F-D902-3A4F-8D5F-DBCEB2BD623F}" type="pres">
      <dgm:prSet presAssocID="{45B9414A-7A74-CD47-863B-76D62553AA1D}" presName="hierChild3" presStyleCnt="0"/>
      <dgm:spPr/>
    </dgm:pt>
  </dgm:ptLst>
  <dgm:cxnLst>
    <dgm:cxn modelId="{0C58563B-4699-8343-B6A0-F0DD360CE2B5}" srcId="{6B948773-4D70-6B45-90A5-B5A37345EF75}" destId="{CF8C9725-6C98-4040-9E24-47826A6A99E0}" srcOrd="5" destOrd="0" parTransId="{2B2A283E-CBEE-C342-AF11-3FE2275FF721}" sibTransId="{BAF0D7ED-6910-9948-8B91-8DFE1768EC75}"/>
    <dgm:cxn modelId="{5E5943C6-366D-AE43-96F5-520A33714085}" type="presOf" srcId="{C7B80956-0E09-2C48-A337-0A812FF685E0}" destId="{44609C5C-8C44-514C-86C9-8AB215994854}" srcOrd="0" destOrd="0" presId="urn:microsoft.com/office/officeart/2009/3/layout/HorizontalOrganizationChart"/>
    <dgm:cxn modelId="{9AA36BA9-F1B9-0A4E-B625-22A8F7DD0CB4}" srcId="{6B948773-4D70-6B45-90A5-B5A37345EF75}" destId="{7D2447D8-1893-8C45-B8D6-3004728581AB}" srcOrd="3" destOrd="0" parTransId="{C62CC3F4-9527-9A4E-BB95-58737986E96A}" sibTransId="{013425B5-2722-D341-A27A-A0B1612CAD95}"/>
    <dgm:cxn modelId="{EC58E5AF-B31B-0547-A2F8-FE4B759B04D3}" srcId="{6B948773-4D70-6B45-90A5-B5A37345EF75}" destId="{2317BDAE-F16A-8743-9D68-C1083DA6AECB}" srcOrd="2" destOrd="0" parTransId="{EEA45361-A8BB-D243-8539-29022A0A3E1B}" sibTransId="{D75D6416-71E1-F042-B2AA-20F704C06871}"/>
    <dgm:cxn modelId="{0A6C0E25-88E7-7145-BACC-58DF9D5ACBD5}" type="presOf" srcId="{7D2447D8-1893-8C45-B8D6-3004728581AB}" destId="{34243F53-F566-7C46-867E-F1A3769FE991}" srcOrd="0" destOrd="0" presId="urn:microsoft.com/office/officeart/2009/3/layout/HorizontalOrganizationChart"/>
    <dgm:cxn modelId="{8B3D9941-3EAE-C541-B5FB-BC0FC1DD5E33}" type="presOf" srcId="{CF8C9725-6C98-4040-9E24-47826A6A99E0}" destId="{B0E44A67-4778-604B-BAEA-CBA6EC469E35}" srcOrd="1" destOrd="0" presId="urn:microsoft.com/office/officeart/2009/3/layout/HorizontalOrganizationChart"/>
    <dgm:cxn modelId="{DE61E514-501D-AB44-878B-88EC9134E588}" srcId="{6B948773-4D70-6B45-90A5-B5A37345EF75}" destId="{FE1ADCAC-F007-024F-B0D7-D0646B381874}" srcOrd="4" destOrd="0" parTransId="{3EA7CB30-CB6C-0A4B-8E68-6CA4F7CF4DEC}" sibTransId="{B0D8506C-7A44-7D4B-8C8B-D57800A41633}"/>
    <dgm:cxn modelId="{70532B1B-C761-CC46-9E27-F61650C47BAA}" type="presOf" srcId="{FE1ADCAC-F007-024F-B0D7-D0646B381874}" destId="{9AD874D5-B328-9E42-B647-7EACD9DDBAD0}" srcOrd="1" destOrd="0" presId="urn:microsoft.com/office/officeart/2009/3/layout/HorizontalOrganizationChart"/>
    <dgm:cxn modelId="{ADEEDF85-AD7E-CA41-A05A-77E609C8F529}" type="presOf" srcId="{D8C87371-E98F-B24A-AA5A-5A0D00649B79}" destId="{56F4C8FF-63EC-694B-A4A7-E77C827F0F37}" srcOrd="1" destOrd="0" presId="urn:microsoft.com/office/officeart/2009/3/layout/HorizontalOrganizationChart"/>
    <dgm:cxn modelId="{659FA42D-6757-E54F-A89C-44DA6466E97A}" type="presOf" srcId="{2317BDAE-F16A-8743-9D68-C1083DA6AECB}" destId="{28D64364-CDC0-5044-867E-D2EDB94C2F6E}" srcOrd="1" destOrd="0" presId="urn:microsoft.com/office/officeart/2009/3/layout/HorizontalOrganizationChart"/>
    <dgm:cxn modelId="{11ABC9AE-4F8D-E444-9EC4-418D5E8893E9}" srcId="{6B948773-4D70-6B45-90A5-B5A37345EF75}" destId="{45B9414A-7A74-CD47-863B-76D62553AA1D}" srcOrd="6" destOrd="0" parTransId="{B862A015-E89D-444B-9CAE-62A9F8922980}" sibTransId="{6FC5678E-E11C-4D47-9450-BE68EE668032}"/>
    <dgm:cxn modelId="{ACAE5998-4A71-034C-B5F4-0A4CEC1AA0EE}" type="presOf" srcId="{FE1ADCAC-F007-024F-B0D7-D0646B381874}" destId="{D77BFC4A-470A-0046-BB8A-64D81538CE81}" srcOrd="0" destOrd="0" presId="urn:microsoft.com/office/officeart/2009/3/layout/HorizontalOrganizationChart"/>
    <dgm:cxn modelId="{D0C42317-9483-6741-9E00-95AD7A016B84}" type="presOf" srcId="{C7B80956-0E09-2C48-A337-0A812FF685E0}" destId="{E84F3BA1-B035-8341-BCA8-00308A315AD6}" srcOrd="1" destOrd="0" presId="urn:microsoft.com/office/officeart/2009/3/layout/HorizontalOrganizationChart"/>
    <dgm:cxn modelId="{8067BC88-BB5D-4841-A5F4-A056B754C648}" type="presOf" srcId="{D8C87371-E98F-B24A-AA5A-5A0D00649B79}" destId="{948945EB-DA03-8B4B-B617-A9072B31C447}" srcOrd="0" destOrd="0" presId="urn:microsoft.com/office/officeart/2009/3/layout/HorizontalOrganizationChart"/>
    <dgm:cxn modelId="{A06BBF6C-91C9-5447-AB9F-BFDE246F46B2}" type="presOf" srcId="{45B9414A-7A74-CD47-863B-76D62553AA1D}" destId="{7AA08C8D-4989-624C-A96E-77B5DBCFECD4}" srcOrd="0" destOrd="0" presId="urn:microsoft.com/office/officeart/2009/3/layout/HorizontalOrganizationChart"/>
    <dgm:cxn modelId="{5886B4C4-CB76-084E-8E0F-4848992FDC9D}" type="presOf" srcId="{2317BDAE-F16A-8743-9D68-C1083DA6AECB}" destId="{1FC29D3C-38B2-C146-935E-479B5833016E}" srcOrd="0" destOrd="0" presId="urn:microsoft.com/office/officeart/2009/3/layout/HorizontalOrganizationChart"/>
    <dgm:cxn modelId="{CE842B06-484D-664C-95C1-A264B953C78B}" srcId="{6B948773-4D70-6B45-90A5-B5A37345EF75}" destId="{C7B80956-0E09-2C48-A337-0A812FF685E0}" srcOrd="0" destOrd="0" parTransId="{341A8C71-8B3E-EC48-B275-316E215CCB33}" sibTransId="{97939C4A-F874-554B-8EB6-4A04FD4CB13B}"/>
    <dgm:cxn modelId="{372C055F-E0CC-8046-ADD3-360FD8B12321}" type="presOf" srcId="{6B948773-4D70-6B45-90A5-B5A37345EF75}" destId="{AA8702F5-385D-E340-9484-7F90B7A9638A}" srcOrd="0" destOrd="0" presId="urn:microsoft.com/office/officeart/2009/3/layout/HorizontalOrganizationChart"/>
    <dgm:cxn modelId="{D7F423E6-528A-7246-861A-BFBC13615203}" srcId="{6B948773-4D70-6B45-90A5-B5A37345EF75}" destId="{D8C87371-E98F-B24A-AA5A-5A0D00649B79}" srcOrd="1" destOrd="0" parTransId="{D18F89AB-B7E4-664F-B98F-CD58183D05D8}" sibTransId="{C7CA7E36-C4E3-7B4F-A21A-8B664255AB2B}"/>
    <dgm:cxn modelId="{7D4F8F69-9AD8-6845-ADF4-3324741AF0DB}" type="presOf" srcId="{7D2447D8-1893-8C45-B8D6-3004728581AB}" destId="{75AE4F97-94CD-A149-836A-D5599E31C795}" srcOrd="1" destOrd="0" presId="urn:microsoft.com/office/officeart/2009/3/layout/HorizontalOrganizationChart"/>
    <dgm:cxn modelId="{E508CED6-B6AF-0B4E-B69A-634F58E587A8}" type="presOf" srcId="{CF8C9725-6C98-4040-9E24-47826A6A99E0}" destId="{5D15D1F9-5DFF-A740-9E71-9A5F0CA95FD0}" srcOrd="0" destOrd="0" presId="urn:microsoft.com/office/officeart/2009/3/layout/HorizontalOrganizationChart"/>
    <dgm:cxn modelId="{23B9061D-A0D3-2343-AE48-58690D5BFE3E}" type="presOf" srcId="{45B9414A-7A74-CD47-863B-76D62553AA1D}" destId="{185F6C60-D14B-0C4C-A207-FDCCFCE08FCE}" srcOrd="1" destOrd="0" presId="urn:microsoft.com/office/officeart/2009/3/layout/HorizontalOrganizationChart"/>
    <dgm:cxn modelId="{8BA2B493-5AE1-AC46-B800-CF5E906E1EA8}" type="presParOf" srcId="{AA8702F5-385D-E340-9484-7F90B7A9638A}" destId="{9A63CA36-D5DB-7C4C-99AF-EFC7E673FEDE}" srcOrd="0" destOrd="0" presId="urn:microsoft.com/office/officeart/2009/3/layout/HorizontalOrganizationChart"/>
    <dgm:cxn modelId="{35790A4E-6F37-C349-BC52-19417835D482}" type="presParOf" srcId="{9A63CA36-D5DB-7C4C-99AF-EFC7E673FEDE}" destId="{32A1C60D-3AE6-D84D-B950-5922D873DBD0}" srcOrd="0" destOrd="0" presId="urn:microsoft.com/office/officeart/2009/3/layout/HorizontalOrganizationChart"/>
    <dgm:cxn modelId="{21922207-3F54-B847-B3C3-32F3F9484583}" type="presParOf" srcId="{32A1C60D-3AE6-D84D-B950-5922D873DBD0}" destId="{44609C5C-8C44-514C-86C9-8AB215994854}" srcOrd="0" destOrd="0" presId="urn:microsoft.com/office/officeart/2009/3/layout/HorizontalOrganizationChart"/>
    <dgm:cxn modelId="{9B22820E-AABD-424E-B669-FD2B92620682}" type="presParOf" srcId="{32A1C60D-3AE6-D84D-B950-5922D873DBD0}" destId="{E84F3BA1-B035-8341-BCA8-00308A315AD6}" srcOrd="1" destOrd="0" presId="urn:microsoft.com/office/officeart/2009/3/layout/HorizontalOrganizationChart"/>
    <dgm:cxn modelId="{34B524D1-66AE-1944-8BB5-19574E51FC30}" type="presParOf" srcId="{9A63CA36-D5DB-7C4C-99AF-EFC7E673FEDE}" destId="{658ED435-9914-0848-A1B1-220FBC4632CC}" srcOrd="1" destOrd="0" presId="urn:microsoft.com/office/officeart/2009/3/layout/HorizontalOrganizationChart"/>
    <dgm:cxn modelId="{FBF45786-AE84-2E45-AFC7-4C245013D941}" type="presParOf" srcId="{9A63CA36-D5DB-7C4C-99AF-EFC7E673FEDE}" destId="{A0C39489-11F8-CB4E-B51F-99DCE34B6575}" srcOrd="2" destOrd="0" presId="urn:microsoft.com/office/officeart/2009/3/layout/HorizontalOrganizationChart"/>
    <dgm:cxn modelId="{1542617A-1D85-2F41-9B74-E0CFEF998695}" type="presParOf" srcId="{AA8702F5-385D-E340-9484-7F90B7A9638A}" destId="{73EC0815-1D67-4F4E-8289-5F351A922BD2}" srcOrd="1" destOrd="0" presId="urn:microsoft.com/office/officeart/2009/3/layout/HorizontalOrganizationChart"/>
    <dgm:cxn modelId="{00332702-E642-844B-98C2-75ECA9518784}" type="presParOf" srcId="{73EC0815-1D67-4F4E-8289-5F351A922BD2}" destId="{5D6617BB-0B45-EA44-B83A-F52B62BA93C7}" srcOrd="0" destOrd="0" presId="urn:microsoft.com/office/officeart/2009/3/layout/HorizontalOrganizationChart"/>
    <dgm:cxn modelId="{13C4A705-A21A-5343-BB83-108BA3CB3961}" type="presParOf" srcId="{5D6617BB-0B45-EA44-B83A-F52B62BA93C7}" destId="{948945EB-DA03-8B4B-B617-A9072B31C447}" srcOrd="0" destOrd="0" presId="urn:microsoft.com/office/officeart/2009/3/layout/HorizontalOrganizationChart"/>
    <dgm:cxn modelId="{1F4C193A-03B6-404C-AB96-90F93FDF8529}" type="presParOf" srcId="{5D6617BB-0B45-EA44-B83A-F52B62BA93C7}" destId="{56F4C8FF-63EC-694B-A4A7-E77C827F0F37}" srcOrd="1" destOrd="0" presId="urn:microsoft.com/office/officeart/2009/3/layout/HorizontalOrganizationChart"/>
    <dgm:cxn modelId="{8E02A960-83D5-8F46-B698-DC3AD799CFDB}" type="presParOf" srcId="{73EC0815-1D67-4F4E-8289-5F351A922BD2}" destId="{5A0755C2-C60A-964E-B1A6-A9361FE169F9}" srcOrd="1" destOrd="0" presId="urn:microsoft.com/office/officeart/2009/3/layout/HorizontalOrganizationChart"/>
    <dgm:cxn modelId="{D29308BB-4738-9246-80ED-B27DA1BFDF11}" type="presParOf" srcId="{73EC0815-1D67-4F4E-8289-5F351A922BD2}" destId="{A8107A3A-65C9-0340-BB35-B63903C49880}" srcOrd="2" destOrd="0" presId="urn:microsoft.com/office/officeart/2009/3/layout/HorizontalOrganizationChart"/>
    <dgm:cxn modelId="{9B9742B5-643F-C64C-AEE0-C10069E63DEA}" type="presParOf" srcId="{AA8702F5-385D-E340-9484-7F90B7A9638A}" destId="{47E89E20-9494-0645-AF61-BDADB2A7A30A}" srcOrd="2" destOrd="0" presId="urn:microsoft.com/office/officeart/2009/3/layout/HorizontalOrganizationChart"/>
    <dgm:cxn modelId="{70A922D0-0D07-6E48-BDA1-0E2472350F1E}" type="presParOf" srcId="{47E89E20-9494-0645-AF61-BDADB2A7A30A}" destId="{636DE81A-3BDD-E240-B6ED-0E934F3E13BB}" srcOrd="0" destOrd="0" presId="urn:microsoft.com/office/officeart/2009/3/layout/HorizontalOrganizationChart"/>
    <dgm:cxn modelId="{1CFB2C32-C3B4-1549-A670-372EB90E0714}" type="presParOf" srcId="{636DE81A-3BDD-E240-B6ED-0E934F3E13BB}" destId="{1FC29D3C-38B2-C146-935E-479B5833016E}" srcOrd="0" destOrd="0" presId="urn:microsoft.com/office/officeart/2009/3/layout/HorizontalOrganizationChart"/>
    <dgm:cxn modelId="{D907E3D9-750D-914A-9798-1F83CA6A316F}" type="presParOf" srcId="{636DE81A-3BDD-E240-B6ED-0E934F3E13BB}" destId="{28D64364-CDC0-5044-867E-D2EDB94C2F6E}" srcOrd="1" destOrd="0" presId="urn:microsoft.com/office/officeart/2009/3/layout/HorizontalOrganizationChart"/>
    <dgm:cxn modelId="{B4906493-D510-9C4C-A18D-A58011B6137A}" type="presParOf" srcId="{47E89E20-9494-0645-AF61-BDADB2A7A30A}" destId="{9C9E88A4-C85F-1344-9E87-E145C613F8F0}" srcOrd="1" destOrd="0" presId="urn:microsoft.com/office/officeart/2009/3/layout/HorizontalOrganizationChart"/>
    <dgm:cxn modelId="{5F6B7306-5194-FC4B-8DF1-B903FBB0BD24}" type="presParOf" srcId="{47E89E20-9494-0645-AF61-BDADB2A7A30A}" destId="{43D316B1-3399-C94B-B28C-1BD047E149CA}" srcOrd="2" destOrd="0" presId="urn:microsoft.com/office/officeart/2009/3/layout/HorizontalOrganizationChart"/>
    <dgm:cxn modelId="{A6D701B6-A12B-F14D-91F9-AF2F84B0499B}" type="presParOf" srcId="{AA8702F5-385D-E340-9484-7F90B7A9638A}" destId="{33CCFA92-4407-5F4C-A9FE-972302984E6F}" srcOrd="3" destOrd="0" presId="urn:microsoft.com/office/officeart/2009/3/layout/HorizontalOrganizationChart"/>
    <dgm:cxn modelId="{5CB96883-FEE1-BA48-84A9-FB54C6A7AE40}" type="presParOf" srcId="{33CCFA92-4407-5F4C-A9FE-972302984E6F}" destId="{280D5874-85A7-0D42-8E75-25E45C891BA1}" srcOrd="0" destOrd="0" presId="urn:microsoft.com/office/officeart/2009/3/layout/HorizontalOrganizationChart"/>
    <dgm:cxn modelId="{1A6FF118-E059-F64C-A20B-C20AAA5A6B7A}" type="presParOf" srcId="{280D5874-85A7-0D42-8E75-25E45C891BA1}" destId="{34243F53-F566-7C46-867E-F1A3769FE991}" srcOrd="0" destOrd="0" presId="urn:microsoft.com/office/officeart/2009/3/layout/HorizontalOrganizationChart"/>
    <dgm:cxn modelId="{77E5F950-DB65-614D-9790-95F79B4E1C67}" type="presParOf" srcId="{280D5874-85A7-0D42-8E75-25E45C891BA1}" destId="{75AE4F97-94CD-A149-836A-D5599E31C795}" srcOrd="1" destOrd="0" presId="urn:microsoft.com/office/officeart/2009/3/layout/HorizontalOrganizationChart"/>
    <dgm:cxn modelId="{56BE05E1-32D3-D34E-AA07-3CD2A37844A4}" type="presParOf" srcId="{33CCFA92-4407-5F4C-A9FE-972302984E6F}" destId="{B15AEA1C-1300-E44A-B5C6-97541C363D17}" srcOrd="1" destOrd="0" presId="urn:microsoft.com/office/officeart/2009/3/layout/HorizontalOrganizationChart"/>
    <dgm:cxn modelId="{8BF78AA9-307F-4D4E-8609-0CF84E89C076}" type="presParOf" srcId="{33CCFA92-4407-5F4C-A9FE-972302984E6F}" destId="{F2B4D129-B895-DC43-9F5A-9C0FB9EDBD2E}" srcOrd="2" destOrd="0" presId="urn:microsoft.com/office/officeart/2009/3/layout/HorizontalOrganizationChart"/>
    <dgm:cxn modelId="{84B3DD0F-6486-AF4E-BCC9-65FF2CAEDA27}" type="presParOf" srcId="{AA8702F5-385D-E340-9484-7F90B7A9638A}" destId="{0413C27D-772B-794E-B788-532081906C3B}" srcOrd="4" destOrd="0" presId="urn:microsoft.com/office/officeart/2009/3/layout/HorizontalOrganizationChart"/>
    <dgm:cxn modelId="{D13892AB-44A5-F443-A007-351867B73577}" type="presParOf" srcId="{0413C27D-772B-794E-B788-532081906C3B}" destId="{ABD6EC20-B723-4144-8E79-B63EDFE55278}" srcOrd="0" destOrd="0" presId="urn:microsoft.com/office/officeart/2009/3/layout/HorizontalOrganizationChart"/>
    <dgm:cxn modelId="{EDB59A21-CF97-E34C-B397-018119D46113}" type="presParOf" srcId="{ABD6EC20-B723-4144-8E79-B63EDFE55278}" destId="{D77BFC4A-470A-0046-BB8A-64D81538CE81}" srcOrd="0" destOrd="0" presId="urn:microsoft.com/office/officeart/2009/3/layout/HorizontalOrganizationChart"/>
    <dgm:cxn modelId="{D0E3CB74-E3F2-A146-B520-B59405291311}" type="presParOf" srcId="{ABD6EC20-B723-4144-8E79-B63EDFE55278}" destId="{9AD874D5-B328-9E42-B647-7EACD9DDBAD0}" srcOrd="1" destOrd="0" presId="urn:microsoft.com/office/officeart/2009/3/layout/HorizontalOrganizationChart"/>
    <dgm:cxn modelId="{5E143320-4B3D-804B-A7A5-876C537A8AB4}" type="presParOf" srcId="{0413C27D-772B-794E-B788-532081906C3B}" destId="{476AE1B4-A10C-734F-B0A6-2CA8085E1669}" srcOrd="1" destOrd="0" presId="urn:microsoft.com/office/officeart/2009/3/layout/HorizontalOrganizationChart"/>
    <dgm:cxn modelId="{5FF40047-903E-DF44-8BF4-712288E46E78}" type="presParOf" srcId="{0413C27D-772B-794E-B788-532081906C3B}" destId="{59ECB2C4-8C65-434A-8A6E-E7E394843BD2}" srcOrd="2" destOrd="0" presId="urn:microsoft.com/office/officeart/2009/3/layout/HorizontalOrganizationChart"/>
    <dgm:cxn modelId="{7F004C7A-3AEA-FB4E-9880-53BFC8A55205}" type="presParOf" srcId="{AA8702F5-385D-E340-9484-7F90B7A9638A}" destId="{884F4D90-859E-F245-90CA-07804DD2965E}" srcOrd="5" destOrd="0" presId="urn:microsoft.com/office/officeart/2009/3/layout/HorizontalOrganizationChart"/>
    <dgm:cxn modelId="{6CD36747-90BC-BE47-87AE-FB03DF70E5B2}" type="presParOf" srcId="{884F4D90-859E-F245-90CA-07804DD2965E}" destId="{F04034D3-5170-C34F-8F54-6BA8532F7993}" srcOrd="0" destOrd="0" presId="urn:microsoft.com/office/officeart/2009/3/layout/HorizontalOrganizationChart"/>
    <dgm:cxn modelId="{388D31B6-1689-6347-A5FF-7F3C0E8B4A58}" type="presParOf" srcId="{F04034D3-5170-C34F-8F54-6BA8532F7993}" destId="{5D15D1F9-5DFF-A740-9E71-9A5F0CA95FD0}" srcOrd="0" destOrd="0" presId="urn:microsoft.com/office/officeart/2009/3/layout/HorizontalOrganizationChart"/>
    <dgm:cxn modelId="{9959B371-C688-EF4B-9C5B-F9B923440BC1}" type="presParOf" srcId="{F04034D3-5170-C34F-8F54-6BA8532F7993}" destId="{B0E44A67-4778-604B-BAEA-CBA6EC469E35}" srcOrd="1" destOrd="0" presId="urn:microsoft.com/office/officeart/2009/3/layout/HorizontalOrganizationChart"/>
    <dgm:cxn modelId="{0055D986-D9BB-0042-9C97-EFA99CE0BC54}" type="presParOf" srcId="{884F4D90-859E-F245-90CA-07804DD2965E}" destId="{957E562D-75D7-8C48-B5DA-77EA46901766}" srcOrd="1" destOrd="0" presId="urn:microsoft.com/office/officeart/2009/3/layout/HorizontalOrganizationChart"/>
    <dgm:cxn modelId="{1011F865-1E6F-BB43-9FEA-A0F609E80EE9}" type="presParOf" srcId="{884F4D90-859E-F245-90CA-07804DD2965E}" destId="{FC948122-DF7B-2544-99F7-FBB99CA96E1C}" srcOrd="2" destOrd="0" presId="urn:microsoft.com/office/officeart/2009/3/layout/HorizontalOrganizationChart"/>
    <dgm:cxn modelId="{A0E0E974-46D7-4B47-8F11-95A909B7DBB7}" type="presParOf" srcId="{AA8702F5-385D-E340-9484-7F90B7A9638A}" destId="{E6C8A454-5772-D040-9FE3-C5735296399B}" srcOrd="6" destOrd="0" presId="urn:microsoft.com/office/officeart/2009/3/layout/HorizontalOrganizationChart"/>
    <dgm:cxn modelId="{0525B49C-6525-BF48-AF86-59535E0B698D}" type="presParOf" srcId="{E6C8A454-5772-D040-9FE3-C5735296399B}" destId="{DADA930F-CE80-8E45-BAE7-0A7DE2FF5112}" srcOrd="0" destOrd="0" presId="urn:microsoft.com/office/officeart/2009/3/layout/HorizontalOrganizationChart"/>
    <dgm:cxn modelId="{E963BDEE-F570-5D49-8D7F-3A44E9847205}" type="presParOf" srcId="{DADA930F-CE80-8E45-BAE7-0A7DE2FF5112}" destId="{7AA08C8D-4989-624C-A96E-77B5DBCFECD4}" srcOrd="0" destOrd="0" presId="urn:microsoft.com/office/officeart/2009/3/layout/HorizontalOrganizationChart"/>
    <dgm:cxn modelId="{6E7E4B2F-7822-944B-8F59-67860F93382F}" type="presParOf" srcId="{DADA930F-CE80-8E45-BAE7-0A7DE2FF5112}" destId="{185F6C60-D14B-0C4C-A207-FDCCFCE08FCE}" srcOrd="1" destOrd="0" presId="urn:microsoft.com/office/officeart/2009/3/layout/HorizontalOrganizationChart"/>
    <dgm:cxn modelId="{D89D3433-270D-FE48-953F-2438542000BC}" type="presParOf" srcId="{E6C8A454-5772-D040-9FE3-C5735296399B}" destId="{BB33EE94-E19B-0748-9380-1A8D013D73B0}" srcOrd="1" destOrd="0" presId="urn:microsoft.com/office/officeart/2009/3/layout/HorizontalOrganizationChart"/>
    <dgm:cxn modelId="{414E3D03-DAA3-AA4F-A42E-A0F7CC8E37AB}" type="presParOf" srcId="{E6C8A454-5772-D040-9FE3-C5735296399B}" destId="{452EFF0F-D902-3A4F-8D5F-DBCEB2BD623F}" srcOrd="2" destOrd="0" presId="urn:microsoft.com/office/officeart/2009/3/layout/HorizontalOrganizationChar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5B7D03AE-8EBE-E24B-A4EA-76535760A58D}" type="doc">
      <dgm:prSet loTypeId="urn:microsoft.com/office/officeart/2005/8/layout/vList2" loCatId="" qsTypeId="urn:microsoft.com/office/officeart/2005/8/quickstyle/simple4" qsCatId="simple" csTypeId="urn:microsoft.com/office/officeart/2005/8/colors/colorful4" csCatId="colorful" phldr="1"/>
      <dgm:spPr/>
      <dgm:t>
        <a:bodyPr/>
        <a:lstStyle/>
        <a:p>
          <a:endParaRPr lang="it-IT"/>
        </a:p>
      </dgm:t>
    </dgm:pt>
    <dgm:pt modelId="{2328C09A-0CA5-934A-926A-81FF3AD8EED5}">
      <dgm:prSet custT="1"/>
      <dgm:spPr>
        <a:solidFill>
          <a:srgbClr val="3C7AC7"/>
        </a:solidFill>
      </dgm:spPr>
      <dgm:t>
        <a:bodyPr/>
        <a:lstStyle/>
        <a:p>
          <a:pPr rtl="0"/>
          <a:r>
            <a:rPr lang="it-IT" sz="2000" dirty="0" smtClean="0"/>
            <a:t>le </a:t>
          </a:r>
          <a:r>
            <a:rPr lang="it-IT" sz="2000" b="1" dirty="0" smtClean="0"/>
            <a:t>ODV</a:t>
          </a:r>
          <a:r>
            <a:rPr lang="it-IT" sz="2000" dirty="0" smtClean="0"/>
            <a:t> e </a:t>
          </a:r>
          <a:r>
            <a:rPr lang="it-IT" sz="2000" b="1" dirty="0" smtClean="0"/>
            <a:t>APS</a:t>
          </a:r>
          <a:r>
            <a:rPr lang="it-IT" sz="2000" dirty="0" smtClean="0"/>
            <a:t> che, nell’ambito delle </a:t>
          </a:r>
          <a:r>
            <a:rPr lang="it-IT" sz="2000" b="1" dirty="0" smtClean="0"/>
            <a:t>convenzioni sottoscritte con le amministrazioni pubbliche</a:t>
          </a:r>
          <a:r>
            <a:rPr lang="it-IT" sz="2000" dirty="0" smtClean="0"/>
            <a:t>, abbiano ottenuto l’approvazione di uno o più progetti di attività e di servizi di interesse generale inerenti alle finalità istituzionali, possono fruire delle </a:t>
          </a:r>
          <a:r>
            <a:rPr lang="it-IT" sz="2000" b="1" dirty="0" smtClean="0"/>
            <a:t>medesime provvidenze creditizie e fideiussorie</a:t>
          </a:r>
          <a:r>
            <a:rPr lang="it-IT" sz="2000" dirty="0" smtClean="0"/>
            <a:t> previste dalle norme vigenti per le cooperative e i loro consorzi</a:t>
          </a:r>
          <a:endParaRPr lang="it-IT" sz="2000" dirty="0">
            <a:latin typeface="+mn-lt"/>
          </a:endParaRPr>
        </a:p>
      </dgm:t>
    </dgm:pt>
    <dgm:pt modelId="{3C4CA2ED-62F5-D243-AD64-EAB612F162A2}" type="sibTrans" cxnId="{E02DD5E3-3215-EA48-99B9-E6766E8408A0}">
      <dgm:prSet/>
      <dgm:spPr/>
      <dgm:t>
        <a:bodyPr/>
        <a:lstStyle/>
        <a:p>
          <a:endParaRPr lang="it-IT"/>
        </a:p>
      </dgm:t>
    </dgm:pt>
    <dgm:pt modelId="{71A6193B-5138-7B40-B519-84EE12CF0DD9}" type="parTrans" cxnId="{E02DD5E3-3215-EA48-99B9-E6766E8408A0}">
      <dgm:prSet/>
      <dgm:spPr/>
      <dgm:t>
        <a:bodyPr/>
        <a:lstStyle/>
        <a:p>
          <a:endParaRPr lang="it-IT"/>
        </a:p>
      </dgm:t>
    </dgm:pt>
    <dgm:pt modelId="{D8CBCD01-C524-2740-8606-CA0130499501}" type="pres">
      <dgm:prSet presAssocID="{5B7D03AE-8EBE-E24B-A4EA-76535760A58D}" presName="linear" presStyleCnt="0">
        <dgm:presLayoutVars>
          <dgm:animLvl val="lvl"/>
          <dgm:resizeHandles val="exact"/>
        </dgm:presLayoutVars>
      </dgm:prSet>
      <dgm:spPr/>
      <dgm:t>
        <a:bodyPr/>
        <a:lstStyle/>
        <a:p>
          <a:endParaRPr lang="it-IT"/>
        </a:p>
      </dgm:t>
    </dgm:pt>
    <dgm:pt modelId="{12B71D14-4F5E-7D49-A509-AD2E483698B6}" type="pres">
      <dgm:prSet presAssocID="{2328C09A-0CA5-934A-926A-81FF3AD8EED5}" presName="parentText" presStyleLbl="node1" presStyleIdx="0" presStyleCnt="1" custScaleY="637995" custLinFactNeighborX="-980" custLinFactNeighborY="-306">
        <dgm:presLayoutVars>
          <dgm:chMax val="0"/>
          <dgm:bulletEnabled val="1"/>
        </dgm:presLayoutVars>
      </dgm:prSet>
      <dgm:spPr/>
      <dgm:t>
        <a:bodyPr/>
        <a:lstStyle/>
        <a:p>
          <a:endParaRPr lang="it-IT"/>
        </a:p>
      </dgm:t>
    </dgm:pt>
  </dgm:ptLst>
  <dgm:cxnLst>
    <dgm:cxn modelId="{E02DD5E3-3215-EA48-99B9-E6766E8408A0}" srcId="{5B7D03AE-8EBE-E24B-A4EA-76535760A58D}" destId="{2328C09A-0CA5-934A-926A-81FF3AD8EED5}" srcOrd="0" destOrd="0" parTransId="{71A6193B-5138-7B40-B519-84EE12CF0DD9}" sibTransId="{3C4CA2ED-62F5-D243-AD64-EAB612F162A2}"/>
    <dgm:cxn modelId="{AAE735E0-1F3B-A442-8BD9-FB7E312C0FD7}" type="presOf" srcId="{5B7D03AE-8EBE-E24B-A4EA-76535760A58D}" destId="{D8CBCD01-C524-2740-8606-CA0130499501}" srcOrd="0" destOrd="0" presId="urn:microsoft.com/office/officeart/2005/8/layout/vList2"/>
    <dgm:cxn modelId="{977B5A67-553E-A644-9783-F457ED4DC528}" type="presOf" srcId="{2328C09A-0CA5-934A-926A-81FF3AD8EED5}" destId="{12B71D14-4F5E-7D49-A509-AD2E483698B6}" srcOrd="0" destOrd="0" presId="urn:microsoft.com/office/officeart/2005/8/layout/vList2"/>
    <dgm:cxn modelId="{49EF6661-3C21-D94E-9C28-1F1AEB2FD67E}" type="presParOf" srcId="{D8CBCD01-C524-2740-8606-CA0130499501}" destId="{12B71D14-4F5E-7D49-A509-AD2E483698B6}" srcOrd="0"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6B948773-4D70-6B45-90A5-B5A37345EF75}" type="doc">
      <dgm:prSet loTypeId="urn:microsoft.com/office/officeart/2009/3/layout/HorizontalOrganizationChart" loCatId="" qsTypeId="urn:microsoft.com/office/officeart/2005/8/quickstyle/simple4" qsCatId="simple" csTypeId="urn:microsoft.com/office/officeart/2005/8/colors/accent1_2" csCatId="accent1" phldr="1"/>
      <dgm:spPr/>
      <dgm:t>
        <a:bodyPr/>
        <a:lstStyle/>
        <a:p>
          <a:endParaRPr lang="it-IT"/>
        </a:p>
      </dgm:t>
    </dgm:pt>
    <dgm:pt modelId="{2317BDAE-F16A-8743-9D68-C1083DA6AECB}">
      <dgm:prSet custT="1"/>
      <dgm:spPr>
        <a:solidFill>
          <a:schemeClr val="bg1">
            <a:lumMod val="75000"/>
          </a:schemeClr>
        </a:solidFill>
      </dgm:spPr>
      <dgm:t>
        <a:bodyPr/>
        <a:lstStyle/>
        <a:p>
          <a:r>
            <a:rPr lang="it-IT" sz="1800" dirty="0" smtClean="0"/>
            <a:t>Accesso al Fondo sociale europeo</a:t>
          </a:r>
          <a:endParaRPr lang="it-IT" sz="1800" dirty="0"/>
        </a:p>
      </dgm:t>
    </dgm:pt>
    <dgm:pt modelId="{EEA45361-A8BB-D243-8539-29022A0A3E1B}" type="parTrans" cxnId="{EC58E5AF-B31B-0547-A2F8-FE4B759B04D3}">
      <dgm:prSet/>
      <dgm:spPr/>
      <dgm:t>
        <a:bodyPr/>
        <a:lstStyle/>
        <a:p>
          <a:endParaRPr lang="it-IT"/>
        </a:p>
      </dgm:t>
    </dgm:pt>
    <dgm:pt modelId="{D75D6416-71E1-F042-B2AA-20F704C06871}" type="sibTrans" cxnId="{EC58E5AF-B31B-0547-A2F8-FE4B759B04D3}">
      <dgm:prSet/>
      <dgm:spPr/>
      <dgm:t>
        <a:bodyPr/>
        <a:lstStyle/>
        <a:p>
          <a:endParaRPr lang="it-IT"/>
        </a:p>
      </dgm:t>
    </dgm:pt>
    <dgm:pt modelId="{7D2447D8-1893-8C45-B8D6-3004728581AB}">
      <dgm:prSet custT="1"/>
      <dgm:spPr>
        <a:solidFill>
          <a:schemeClr val="bg1">
            <a:lumMod val="75000"/>
          </a:schemeClr>
        </a:solidFill>
      </dgm:spPr>
      <dgm:t>
        <a:bodyPr/>
        <a:lstStyle/>
        <a:p>
          <a:r>
            <a:rPr lang="it-IT" sz="1800" dirty="0" smtClean="0"/>
            <a:t>Strutture e autorizzazioni temporanee per manifestazioni pubbliche</a:t>
          </a:r>
          <a:endParaRPr lang="it-IT" sz="1800" dirty="0"/>
        </a:p>
      </dgm:t>
    </dgm:pt>
    <dgm:pt modelId="{C62CC3F4-9527-9A4E-BB95-58737986E96A}" type="parTrans" cxnId="{9AA36BA9-F1B9-0A4E-B625-22A8F7DD0CB4}">
      <dgm:prSet/>
      <dgm:spPr/>
      <dgm:t>
        <a:bodyPr/>
        <a:lstStyle/>
        <a:p>
          <a:endParaRPr lang="it-IT"/>
        </a:p>
      </dgm:t>
    </dgm:pt>
    <dgm:pt modelId="{013425B5-2722-D341-A27A-A0B1612CAD95}" type="sibTrans" cxnId="{9AA36BA9-F1B9-0A4E-B625-22A8F7DD0CB4}">
      <dgm:prSet/>
      <dgm:spPr/>
      <dgm:t>
        <a:bodyPr/>
        <a:lstStyle/>
        <a:p>
          <a:endParaRPr lang="it-IT"/>
        </a:p>
      </dgm:t>
    </dgm:pt>
    <dgm:pt modelId="{CF8C9725-6C98-4040-9E24-47826A6A99E0}">
      <dgm:prSet custT="1"/>
      <dgm:spPr>
        <a:solidFill>
          <a:schemeClr val="bg1">
            <a:lumMod val="75000"/>
          </a:schemeClr>
        </a:solidFill>
      </dgm:spPr>
      <dgm:t>
        <a:bodyPr/>
        <a:lstStyle/>
        <a:p>
          <a:r>
            <a:rPr lang="it-IT" sz="1800" dirty="0" smtClean="0"/>
            <a:t>Fondo per il finanziamento di progetti e attività di interesse generale nel TS</a:t>
          </a:r>
          <a:endParaRPr lang="it-IT" sz="1800" dirty="0"/>
        </a:p>
      </dgm:t>
    </dgm:pt>
    <dgm:pt modelId="{2B2A283E-CBEE-C342-AF11-3FE2275FF721}" type="parTrans" cxnId="{0C58563B-4699-8343-B6A0-F0DD360CE2B5}">
      <dgm:prSet/>
      <dgm:spPr/>
      <dgm:t>
        <a:bodyPr/>
        <a:lstStyle/>
        <a:p>
          <a:endParaRPr lang="it-IT"/>
        </a:p>
      </dgm:t>
    </dgm:pt>
    <dgm:pt modelId="{BAF0D7ED-6910-9948-8B91-8DFE1768EC75}" type="sibTrans" cxnId="{0C58563B-4699-8343-B6A0-F0DD360CE2B5}">
      <dgm:prSet/>
      <dgm:spPr/>
      <dgm:t>
        <a:bodyPr/>
        <a:lstStyle/>
        <a:p>
          <a:endParaRPr lang="it-IT"/>
        </a:p>
      </dgm:t>
    </dgm:pt>
    <dgm:pt modelId="{45B9414A-7A74-CD47-863B-76D62553AA1D}">
      <dgm:prSet custT="1"/>
      <dgm:spPr>
        <a:solidFill>
          <a:schemeClr val="bg1">
            <a:lumMod val="75000"/>
          </a:schemeClr>
        </a:solidFill>
      </dgm:spPr>
      <dgm:t>
        <a:bodyPr/>
        <a:lstStyle/>
        <a:p>
          <a:r>
            <a:rPr lang="it-IT" sz="1800" dirty="0" smtClean="0"/>
            <a:t>Altre risorse finanziarie destinate al sostegno degli ETS</a:t>
          </a:r>
          <a:endParaRPr lang="it-IT" sz="1800" dirty="0"/>
        </a:p>
      </dgm:t>
    </dgm:pt>
    <dgm:pt modelId="{B862A015-E89D-444B-9CAE-62A9F8922980}" type="parTrans" cxnId="{11ABC9AE-4F8D-E444-9EC4-418D5E8893E9}">
      <dgm:prSet/>
      <dgm:spPr/>
      <dgm:t>
        <a:bodyPr/>
        <a:lstStyle/>
        <a:p>
          <a:endParaRPr lang="it-IT"/>
        </a:p>
      </dgm:t>
    </dgm:pt>
    <dgm:pt modelId="{6FC5678E-E11C-4D47-9450-BE68EE668032}" type="sibTrans" cxnId="{11ABC9AE-4F8D-E444-9EC4-418D5E8893E9}">
      <dgm:prSet/>
      <dgm:spPr/>
      <dgm:t>
        <a:bodyPr/>
        <a:lstStyle/>
        <a:p>
          <a:endParaRPr lang="it-IT"/>
        </a:p>
      </dgm:t>
    </dgm:pt>
    <dgm:pt modelId="{FE1ADCAC-F007-024F-B0D7-D0646B381874}">
      <dgm:prSet custT="1"/>
      <dgm:spPr>
        <a:solidFill>
          <a:schemeClr val="bg1">
            <a:lumMod val="75000"/>
          </a:schemeClr>
        </a:solidFill>
      </dgm:spPr>
      <dgm:t>
        <a:bodyPr/>
        <a:lstStyle/>
        <a:p>
          <a:r>
            <a:rPr lang="it-IT" sz="1800" dirty="0" smtClean="0"/>
            <a:t>Locali utilizzati</a:t>
          </a:r>
          <a:endParaRPr lang="it-IT" sz="1800" dirty="0">
            <a:solidFill>
              <a:schemeClr val="bg1"/>
            </a:solidFill>
          </a:endParaRPr>
        </a:p>
      </dgm:t>
    </dgm:pt>
    <dgm:pt modelId="{3EA7CB30-CB6C-0A4B-8E68-6CA4F7CF4DEC}" type="parTrans" cxnId="{DE61E514-501D-AB44-878B-88EC9134E588}">
      <dgm:prSet/>
      <dgm:spPr/>
      <dgm:t>
        <a:bodyPr/>
        <a:lstStyle/>
        <a:p>
          <a:endParaRPr lang="it-IT"/>
        </a:p>
      </dgm:t>
    </dgm:pt>
    <dgm:pt modelId="{B0D8506C-7A44-7D4B-8C8B-D57800A41633}" type="sibTrans" cxnId="{DE61E514-501D-AB44-878B-88EC9134E588}">
      <dgm:prSet/>
      <dgm:spPr/>
      <dgm:t>
        <a:bodyPr/>
        <a:lstStyle/>
        <a:p>
          <a:endParaRPr lang="it-IT"/>
        </a:p>
      </dgm:t>
    </dgm:pt>
    <dgm:pt modelId="{C7B80956-0E09-2C48-A337-0A812FF685E0}">
      <dgm:prSet custT="1"/>
      <dgm:spPr>
        <a:solidFill>
          <a:schemeClr val="bg1">
            <a:lumMod val="75000"/>
          </a:schemeClr>
        </a:solidFill>
      </dgm:spPr>
      <dgm:t>
        <a:bodyPr/>
        <a:lstStyle/>
        <a:p>
          <a:r>
            <a:rPr lang="it-IT" sz="1800" dirty="0" smtClean="0"/>
            <a:t>Accesso al credito agevolato</a:t>
          </a:r>
          <a:endParaRPr lang="it-IT" sz="1800" dirty="0"/>
        </a:p>
      </dgm:t>
    </dgm:pt>
    <dgm:pt modelId="{341A8C71-8B3E-EC48-B275-316E215CCB33}" type="parTrans" cxnId="{CE842B06-484D-664C-95C1-A264B953C78B}">
      <dgm:prSet/>
      <dgm:spPr/>
      <dgm:t>
        <a:bodyPr/>
        <a:lstStyle/>
        <a:p>
          <a:endParaRPr lang="it-IT"/>
        </a:p>
      </dgm:t>
    </dgm:pt>
    <dgm:pt modelId="{97939C4A-F874-554B-8EB6-4A04FD4CB13B}" type="sibTrans" cxnId="{CE842B06-484D-664C-95C1-A264B953C78B}">
      <dgm:prSet/>
      <dgm:spPr/>
      <dgm:t>
        <a:bodyPr/>
        <a:lstStyle/>
        <a:p>
          <a:endParaRPr lang="it-IT"/>
        </a:p>
      </dgm:t>
    </dgm:pt>
    <dgm:pt modelId="{D8C87371-E98F-B24A-AA5A-5A0D00649B79}">
      <dgm:prSet custT="1"/>
      <dgm:spPr/>
      <dgm:t>
        <a:bodyPr/>
        <a:lstStyle/>
        <a:p>
          <a:r>
            <a:rPr lang="it-IT" sz="1800" dirty="0" smtClean="0"/>
            <a:t>Privilegi</a:t>
          </a:r>
          <a:endParaRPr lang="it-IT" sz="1800" dirty="0"/>
        </a:p>
      </dgm:t>
    </dgm:pt>
    <dgm:pt modelId="{D18F89AB-B7E4-664F-B98F-CD58183D05D8}" type="parTrans" cxnId="{D7F423E6-528A-7246-861A-BFBC13615203}">
      <dgm:prSet/>
      <dgm:spPr/>
      <dgm:t>
        <a:bodyPr/>
        <a:lstStyle/>
        <a:p>
          <a:endParaRPr lang="it-IT"/>
        </a:p>
      </dgm:t>
    </dgm:pt>
    <dgm:pt modelId="{C7CA7E36-C4E3-7B4F-A21A-8B664255AB2B}" type="sibTrans" cxnId="{D7F423E6-528A-7246-861A-BFBC13615203}">
      <dgm:prSet/>
      <dgm:spPr/>
      <dgm:t>
        <a:bodyPr/>
        <a:lstStyle/>
        <a:p>
          <a:endParaRPr lang="it-IT"/>
        </a:p>
      </dgm:t>
    </dgm:pt>
    <dgm:pt modelId="{AA8702F5-385D-E340-9484-7F90B7A9638A}" type="pres">
      <dgm:prSet presAssocID="{6B948773-4D70-6B45-90A5-B5A37345EF75}" presName="hierChild1" presStyleCnt="0">
        <dgm:presLayoutVars>
          <dgm:orgChart val="1"/>
          <dgm:chPref val="1"/>
          <dgm:dir/>
          <dgm:animOne val="branch"/>
          <dgm:animLvl val="lvl"/>
          <dgm:resizeHandles/>
        </dgm:presLayoutVars>
      </dgm:prSet>
      <dgm:spPr/>
      <dgm:t>
        <a:bodyPr/>
        <a:lstStyle/>
        <a:p>
          <a:endParaRPr lang="it-IT"/>
        </a:p>
      </dgm:t>
    </dgm:pt>
    <dgm:pt modelId="{9A63CA36-D5DB-7C4C-99AF-EFC7E673FEDE}" type="pres">
      <dgm:prSet presAssocID="{C7B80956-0E09-2C48-A337-0A812FF685E0}" presName="hierRoot1" presStyleCnt="0">
        <dgm:presLayoutVars>
          <dgm:hierBranch val="init"/>
        </dgm:presLayoutVars>
      </dgm:prSet>
      <dgm:spPr/>
    </dgm:pt>
    <dgm:pt modelId="{32A1C60D-3AE6-D84D-B950-5922D873DBD0}" type="pres">
      <dgm:prSet presAssocID="{C7B80956-0E09-2C48-A337-0A812FF685E0}" presName="rootComposite1" presStyleCnt="0"/>
      <dgm:spPr/>
    </dgm:pt>
    <dgm:pt modelId="{44609C5C-8C44-514C-86C9-8AB215994854}" type="pres">
      <dgm:prSet presAssocID="{C7B80956-0E09-2C48-A337-0A812FF685E0}" presName="rootText1" presStyleLbl="node0" presStyleIdx="0" presStyleCnt="7" custScaleX="241560">
        <dgm:presLayoutVars>
          <dgm:chPref val="3"/>
        </dgm:presLayoutVars>
      </dgm:prSet>
      <dgm:spPr/>
      <dgm:t>
        <a:bodyPr/>
        <a:lstStyle/>
        <a:p>
          <a:endParaRPr lang="it-IT"/>
        </a:p>
      </dgm:t>
    </dgm:pt>
    <dgm:pt modelId="{E84F3BA1-B035-8341-BCA8-00308A315AD6}" type="pres">
      <dgm:prSet presAssocID="{C7B80956-0E09-2C48-A337-0A812FF685E0}" presName="rootConnector1" presStyleLbl="node1" presStyleIdx="0" presStyleCnt="0"/>
      <dgm:spPr/>
      <dgm:t>
        <a:bodyPr/>
        <a:lstStyle/>
        <a:p>
          <a:endParaRPr lang="it-IT"/>
        </a:p>
      </dgm:t>
    </dgm:pt>
    <dgm:pt modelId="{658ED435-9914-0848-A1B1-220FBC4632CC}" type="pres">
      <dgm:prSet presAssocID="{C7B80956-0E09-2C48-A337-0A812FF685E0}" presName="hierChild2" presStyleCnt="0"/>
      <dgm:spPr/>
    </dgm:pt>
    <dgm:pt modelId="{A0C39489-11F8-CB4E-B51F-99DCE34B6575}" type="pres">
      <dgm:prSet presAssocID="{C7B80956-0E09-2C48-A337-0A812FF685E0}" presName="hierChild3" presStyleCnt="0"/>
      <dgm:spPr/>
    </dgm:pt>
    <dgm:pt modelId="{73EC0815-1D67-4F4E-8289-5F351A922BD2}" type="pres">
      <dgm:prSet presAssocID="{D8C87371-E98F-B24A-AA5A-5A0D00649B79}" presName="hierRoot1" presStyleCnt="0">
        <dgm:presLayoutVars>
          <dgm:hierBranch val="init"/>
        </dgm:presLayoutVars>
      </dgm:prSet>
      <dgm:spPr/>
    </dgm:pt>
    <dgm:pt modelId="{5D6617BB-0B45-EA44-B83A-F52B62BA93C7}" type="pres">
      <dgm:prSet presAssocID="{D8C87371-E98F-B24A-AA5A-5A0D00649B79}" presName="rootComposite1" presStyleCnt="0"/>
      <dgm:spPr/>
    </dgm:pt>
    <dgm:pt modelId="{948945EB-DA03-8B4B-B617-A9072B31C447}" type="pres">
      <dgm:prSet presAssocID="{D8C87371-E98F-B24A-AA5A-5A0D00649B79}" presName="rootText1" presStyleLbl="node0" presStyleIdx="1" presStyleCnt="7" custScaleX="241560">
        <dgm:presLayoutVars>
          <dgm:chPref val="3"/>
        </dgm:presLayoutVars>
      </dgm:prSet>
      <dgm:spPr/>
      <dgm:t>
        <a:bodyPr/>
        <a:lstStyle/>
        <a:p>
          <a:endParaRPr lang="it-IT"/>
        </a:p>
      </dgm:t>
    </dgm:pt>
    <dgm:pt modelId="{56F4C8FF-63EC-694B-A4A7-E77C827F0F37}" type="pres">
      <dgm:prSet presAssocID="{D8C87371-E98F-B24A-AA5A-5A0D00649B79}" presName="rootConnector1" presStyleLbl="node1" presStyleIdx="0" presStyleCnt="0"/>
      <dgm:spPr/>
      <dgm:t>
        <a:bodyPr/>
        <a:lstStyle/>
        <a:p>
          <a:endParaRPr lang="it-IT"/>
        </a:p>
      </dgm:t>
    </dgm:pt>
    <dgm:pt modelId="{5A0755C2-C60A-964E-B1A6-A9361FE169F9}" type="pres">
      <dgm:prSet presAssocID="{D8C87371-E98F-B24A-AA5A-5A0D00649B79}" presName="hierChild2" presStyleCnt="0"/>
      <dgm:spPr/>
    </dgm:pt>
    <dgm:pt modelId="{A8107A3A-65C9-0340-BB35-B63903C49880}" type="pres">
      <dgm:prSet presAssocID="{D8C87371-E98F-B24A-AA5A-5A0D00649B79}" presName="hierChild3" presStyleCnt="0"/>
      <dgm:spPr/>
    </dgm:pt>
    <dgm:pt modelId="{47E89E20-9494-0645-AF61-BDADB2A7A30A}" type="pres">
      <dgm:prSet presAssocID="{2317BDAE-F16A-8743-9D68-C1083DA6AECB}" presName="hierRoot1" presStyleCnt="0">
        <dgm:presLayoutVars>
          <dgm:hierBranch val="init"/>
        </dgm:presLayoutVars>
      </dgm:prSet>
      <dgm:spPr/>
    </dgm:pt>
    <dgm:pt modelId="{636DE81A-3BDD-E240-B6ED-0E934F3E13BB}" type="pres">
      <dgm:prSet presAssocID="{2317BDAE-F16A-8743-9D68-C1083DA6AECB}" presName="rootComposite1" presStyleCnt="0"/>
      <dgm:spPr/>
    </dgm:pt>
    <dgm:pt modelId="{1FC29D3C-38B2-C146-935E-479B5833016E}" type="pres">
      <dgm:prSet presAssocID="{2317BDAE-F16A-8743-9D68-C1083DA6AECB}" presName="rootText1" presStyleLbl="node0" presStyleIdx="2" presStyleCnt="7" custScaleX="240490">
        <dgm:presLayoutVars>
          <dgm:chPref val="3"/>
        </dgm:presLayoutVars>
      </dgm:prSet>
      <dgm:spPr/>
      <dgm:t>
        <a:bodyPr/>
        <a:lstStyle/>
        <a:p>
          <a:endParaRPr lang="it-IT"/>
        </a:p>
      </dgm:t>
    </dgm:pt>
    <dgm:pt modelId="{28D64364-CDC0-5044-867E-D2EDB94C2F6E}" type="pres">
      <dgm:prSet presAssocID="{2317BDAE-F16A-8743-9D68-C1083DA6AECB}" presName="rootConnector1" presStyleLbl="node1" presStyleIdx="0" presStyleCnt="0"/>
      <dgm:spPr/>
      <dgm:t>
        <a:bodyPr/>
        <a:lstStyle/>
        <a:p>
          <a:endParaRPr lang="it-IT"/>
        </a:p>
      </dgm:t>
    </dgm:pt>
    <dgm:pt modelId="{9C9E88A4-C85F-1344-9E87-E145C613F8F0}" type="pres">
      <dgm:prSet presAssocID="{2317BDAE-F16A-8743-9D68-C1083DA6AECB}" presName="hierChild2" presStyleCnt="0"/>
      <dgm:spPr/>
    </dgm:pt>
    <dgm:pt modelId="{43D316B1-3399-C94B-B28C-1BD047E149CA}" type="pres">
      <dgm:prSet presAssocID="{2317BDAE-F16A-8743-9D68-C1083DA6AECB}" presName="hierChild3" presStyleCnt="0"/>
      <dgm:spPr/>
    </dgm:pt>
    <dgm:pt modelId="{33CCFA92-4407-5F4C-A9FE-972302984E6F}" type="pres">
      <dgm:prSet presAssocID="{7D2447D8-1893-8C45-B8D6-3004728581AB}" presName="hierRoot1" presStyleCnt="0">
        <dgm:presLayoutVars>
          <dgm:hierBranch val="init"/>
        </dgm:presLayoutVars>
      </dgm:prSet>
      <dgm:spPr/>
    </dgm:pt>
    <dgm:pt modelId="{280D5874-85A7-0D42-8E75-25E45C891BA1}" type="pres">
      <dgm:prSet presAssocID="{7D2447D8-1893-8C45-B8D6-3004728581AB}" presName="rootComposite1" presStyleCnt="0"/>
      <dgm:spPr/>
    </dgm:pt>
    <dgm:pt modelId="{34243F53-F566-7C46-867E-F1A3769FE991}" type="pres">
      <dgm:prSet presAssocID="{7D2447D8-1893-8C45-B8D6-3004728581AB}" presName="rootText1" presStyleLbl="node0" presStyleIdx="3" presStyleCnt="7" custScaleX="240490">
        <dgm:presLayoutVars>
          <dgm:chPref val="3"/>
        </dgm:presLayoutVars>
      </dgm:prSet>
      <dgm:spPr/>
      <dgm:t>
        <a:bodyPr/>
        <a:lstStyle/>
        <a:p>
          <a:endParaRPr lang="it-IT"/>
        </a:p>
      </dgm:t>
    </dgm:pt>
    <dgm:pt modelId="{75AE4F97-94CD-A149-836A-D5599E31C795}" type="pres">
      <dgm:prSet presAssocID="{7D2447D8-1893-8C45-B8D6-3004728581AB}" presName="rootConnector1" presStyleLbl="node1" presStyleIdx="0" presStyleCnt="0"/>
      <dgm:spPr/>
      <dgm:t>
        <a:bodyPr/>
        <a:lstStyle/>
        <a:p>
          <a:endParaRPr lang="it-IT"/>
        </a:p>
      </dgm:t>
    </dgm:pt>
    <dgm:pt modelId="{B15AEA1C-1300-E44A-B5C6-97541C363D17}" type="pres">
      <dgm:prSet presAssocID="{7D2447D8-1893-8C45-B8D6-3004728581AB}" presName="hierChild2" presStyleCnt="0"/>
      <dgm:spPr/>
    </dgm:pt>
    <dgm:pt modelId="{F2B4D129-B895-DC43-9F5A-9C0FB9EDBD2E}" type="pres">
      <dgm:prSet presAssocID="{7D2447D8-1893-8C45-B8D6-3004728581AB}" presName="hierChild3" presStyleCnt="0"/>
      <dgm:spPr/>
    </dgm:pt>
    <dgm:pt modelId="{0413C27D-772B-794E-B788-532081906C3B}" type="pres">
      <dgm:prSet presAssocID="{FE1ADCAC-F007-024F-B0D7-D0646B381874}" presName="hierRoot1" presStyleCnt="0">
        <dgm:presLayoutVars>
          <dgm:hierBranch val="init"/>
        </dgm:presLayoutVars>
      </dgm:prSet>
      <dgm:spPr/>
    </dgm:pt>
    <dgm:pt modelId="{ABD6EC20-B723-4144-8E79-B63EDFE55278}" type="pres">
      <dgm:prSet presAssocID="{FE1ADCAC-F007-024F-B0D7-D0646B381874}" presName="rootComposite1" presStyleCnt="0"/>
      <dgm:spPr/>
    </dgm:pt>
    <dgm:pt modelId="{D77BFC4A-470A-0046-BB8A-64D81538CE81}" type="pres">
      <dgm:prSet presAssocID="{FE1ADCAC-F007-024F-B0D7-D0646B381874}" presName="rootText1" presStyleLbl="node0" presStyleIdx="4" presStyleCnt="7" custScaleX="241560">
        <dgm:presLayoutVars>
          <dgm:chPref val="3"/>
        </dgm:presLayoutVars>
      </dgm:prSet>
      <dgm:spPr/>
      <dgm:t>
        <a:bodyPr/>
        <a:lstStyle/>
        <a:p>
          <a:endParaRPr lang="it-IT"/>
        </a:p>
      </dgm:t>
    </dgm:pt>
    <dgm:pt modelId="{9AD874D5-B328-9E42-B647-7EACD9DDBAD0}" type="pres">
      <dgm:prSet presAssocID="{FE1ADCAC-F007-024F-B0D7-D0646B381874}" presName="rootConnector1" presStyleLbl="node1" presStyleIdx="0" presStyleCnt="0"/>
      <dgm:spPr/>
      <dgm:t>
        <a:bodyPr/>
        <a:lstStyle/>
        <a:p>
          <a:endParaRPr lang="it-IT"/>
        </a:p>
      </dgm:t>
    </dgm:pt>
    <dgm:pt modelId="{476AE1B4-A10C-734F-B0A6-2CA8085E1669}" type="pres">
      <dgm:prSet presAssocID="{FE1ADCAC-F007-024F-B0D7-D0646B381874}" presName="hierChild2" presStyleCnt="0"/>
      <dgm:spPr/>
    </dgm:pt>
    <dgm:pt modelId="{59ECB2C4-8C65-434A-8A6E-E7E394843BD2}" type="pres">
      <dgm:prSet presAssocID="{FE1ADCAC-F007-024F-B0D7-D0646B381874}" presName="hierChild3" presStyleCnt="0"/>
      <dgm:spPr/>
    </dgm:pt>
    <dgm:pt modelId="{884F4D90-859E-F245-90CA-07804DD2965E}" type="pres">
      <dgm:prSet presAssocID="{CF8C9725-6C98-4040-9E24-47826A6A99E0}" presName="hierRoot1" presStyleCnt="0">
        <dgm:presLayoutVars>
          <dgm:hierBranch val="init"/>
        </dgm:presLayoutVars>
      </dgm:prSet>
      <dgm:spPr/>
    </dgm:pt>
    <dgm:pt modelId="{F04034D3-5170-C34F-8F54-6BA8532F7993}" type="pres">
      <dgm:prSet presAssocID="{CF8C9725-6C98-4040-9E24-47826A6A99E0}" presName="rootComposite1" presStyleCnt="0"/>
      <dgm:spPr/>
    </dgm:pt>
    <dgm:pt modelId="{5D15D1F9-5DFF-A740-9E71-9A5F0CA95FD0}" type="pres">
      <dgm:prSet presAssocID="{CF8C9725-6C98-4040-9E24-47826A6A99E0}" presName="rootText1" presStyleLbl="node0" presStyleIdx="5" presStyleCnt="7" custScaleX="240490">
        <dgm:presLayoutVars>
          <dgm:chPref val="3"/>
        </dgm:presLayoutVars>
      </dgm:prSet>
      <dgm:spPr/>
      <dgm:t>
        <a:bodyPr/>
        <a:lstStyle/>
        <a:p>
          <a:endParaRPr lang="it-IT"/>
        </a:p>
      </dgm:t>
    </dgm:pt>
    <dgm:pt modelId="{B0E44A67-4778-604B-BAEA-CBA6EC469E35}" type="pres">
      <dgm:prSet presAssocID="{CF8C9725-6C98-4040-9E24-47826A6A99E0}" presName="rootConnector1" presStyleLbl="node1" presStyleIdx="0" presStyleCnt="0"/>
      <dgm:spPr/>
      <dgm:t>
        <a:bodyPr/>
        <a:lstStyle/>
        <a:p>
          <a:endParaRPr lang="it-IT"/>
        </a:p>
      </dgm:t>
    </dgm:pt>
    <dgm:pt modelId="{957E562D-75D7-8C48-B5DA-77EA46901766}" type="pres">
      <dgm:prSet presAssocID="{CF8C9725-6C98-4040-9E24-47826A6A99E0}" presName="hierChild2" presStyleCnt="0"/>
      <dgm:spPr/>
    </dgm:pt>
    <dgm:pt modelId="{FC948122-DF7B-2544-99F7-FBB99CA96E1C}" type="pres">
      <dgm:prSet presAssocID="{CF8C9725-6C98-4040-9E24-47826A6A99E0}" presName="hierChild3" presStyleCnt="0"/>
      <dgm:spPr/>
    </dgm:pt>
    <dgm:pt modelId="{E6C8A454-5772-D040-9FE3-C5735296399B}" type="pres">
      <dgm:prSet presAssocID="{45B9414A-7A74-CD47-863B-76D62553AA1D}" presName="hierRoot1" presStyleCnt="0">
        <dgm:presLayoutVars>
          <dgm:hierBranch val="init"/>
        </dgm:presLayoutVars>
      </dgm:prSet>
      <dgm:spPr/>
    </dgm:pt>
    <dgm:pt modelId="{DADA930F-CE80-8E45-BAE7-0A7DE2FF5112}" type="pres">
      <dgm:prSet presAssocID="{45B9414A-7A74-CD47-863B-76D62553AA1D}" presName="rootComposite1" presStyleCnt="0"/>
      <dgm:spPr/>
    </dgm:pt>
    <dgm:pt modelId="{7AA08C8D-4989-624C-A96E-77B5DBCFECD4}" type="pres">
      <dgm:prSet presAssocID="{45B9414A-7A74-CD47-863B-76D62553AA1D}" presName="rootText1" presStyleLbl="node0" presStyleIdx="6" presStyleCnt="7" custScaleX="240490">
        <dgm:presLayoutVars>
          <dgm:chPref val="3"/>
        </dgm:presLayoutVars>
      </dgm:prSet>
      <dgm:spPr/>
      <dgm:t>
        <a:bodyPr/>
        <a:lstStyle/>
        <a:p>
          <a:endParaRPr lang="it-IT"/>
        </a:p>
      </dgm:t>
    </dgm:pt>
    <dgm:pt modelId="{185F6C60-D14B-0C4C-A207-FDCCFCE08FCE}" type="pres">
      <dgm:prSet presAssocID="{45B9414A-7A74-CD47-863B-76D62553AA1D}" presName="rootConnector1" presStyleLbl="node1" presStyleIdx="0" presStyleCnt="0"/>
      <dgm:spPr/>
      <dgm:t>
        <a:bodyPr/>
        <a:lstStyle/>
        <a:p>
          <a:endParaRPr lang="it-IT"/>
        </a:p>
      </dgm:t>
    </dgm:pt>
    <dgm:pt modelId="{BB33EE94-E19B-0748-9380-1A8D013D73B0}" type="pres">
      <dgm:prSet presAssocID="{45B9414A-7A74-CD47-863B-76D62553AA1D}" presName="hierChild2" presStyleCnt="0"/>
      <dgm:spPr/>
    </dgm:pt>
    <dgm:pt modelId="{452EFF0F-D902-3A4F-8D5F-DBCEB2BD623F}" type="pres">
      <dgm:prSet presAssocID="{45B9414A-7A74-CD47-863B-76D62553AA1D}" presName="hierChild3" presStyleCnt="0"/>
      <dgm:spPr/>
    </dgm:pt>
  </dgm:ptLst>
  <dgm:cxnLst>
    <dgm:cxn modelId="{344A96BF-02AE-C442-9BA9-5C9B720BBC5E}" type="presOf" srcId="{D8C87371-E98F-B24A-AA5A-5A0D00649B79}" destId="{56F4C8FF-63EC-694B-A4A7-E77C827F0F37}" srcOrd="1" destOrd="0" presId="urn:microsoft.com/office/officeart/2009/3/layout/HorizontalOrganizationChart"/>
    <dgm:cxn modelId="{0C58563B-4699-8343-B6A0-F0DD360CE2B5}" srcId="{6B948773-4D70-6B45-90A5-B5A37345EF75}" destId="{CF8C9725-6C98-4040-9E24-47826A6A99E0}" srcOrd="5" destOrd="0" parTransId="{2B2A283E-CBEE-C342-AF11-3FE2275FF721}" sibTransId="{BAF0D7ED-6910-9948-8B91-8DFE1768EC75}"/>
    <dgm:cxn modelId="{351B2B22-F088-834E-B7D0-AFD89061D6F9}" type="presOf" srcId="{6B948773-4D70-6B45-90A5-B5A37345EF75}" destId="{AA8702F5-385D-E340-9484-7F90B7A9638A}" srcOrd="0" destOrd="0" presId="urn:microsoft.com/office/officeart/2009/3/layout/HorizontalOrganizationChart"/>
    <dgm:cxn modelId="{9AA36BA9-F1B9-0A4E-B625-22A8F7DD0CB4}" srcId="{6B948773-4D70-6B45-90A5-B5A37345EF75}" destId="{7D2447D8-1893-8C45-B8D6-3004728581AB}" srcOrd="3" destOrd="0" parTransId="{C62CC3F4-9527-9A4E-BB95-58737986E96A}" sibTransId="{013425B5-2722-D341-A27A-A0B1612CAD95}"/>
    <dgm:cxn modelId="{33D0C8AC-835A-4845-BC18-25D8839AAA68}" type="presOf" srcId="{45B9414A-7A74-CD47-863B-76D62553AA1D}" destId="{185F6C60-D14B-0C4C-A207-FDCCFCE08FCE}" srcOrd="1" destOrd="0" presId="urn:microsoft.com/office/officeart/2009/3/layout/HorizontalOrganizationChart"/>
    <dgm:cxn modelId="{3AB094C2-6AA1-B14E-BADD-078711BB9F28}" type="presOf" srcId="{C7B80956-0E09-2C48-A337-0A812FF685E0}" destId="{44609C5C-8C44-514C-86C9-8AB215994854}" srcOrd="0" destOrd="0" presId="urn:microsoft.com/office/officeart/2009/3/layout/HorizontalOrganizationChart"/>
    <dgm:cxn modelId="{50994351-AB7A-FD4A-AF36-E2C7B49F57BD}" type="presOf" srcId="{7D2447D8-1893-8C45-B8D6-3004728581AB}" destId="{34243F53-F566-7C46-867E-F1A3769FE991}" srcOrd="0" destOrd="0" presId="urn:microsoft.com/office/officeart/2009/3/layout/HorizontalOrganizationChart"/>
    <dgm:cxn modelId="{D03FE51E-DC2C-4F48-97D0-AE09AF192041}" type="presOf" srcId="{CF8C9725-6C98-4040-9E24-47826A6A99E0}" destId="{B0E44A67-4778-604B-BAEA-CBA6EC469E35}" srcOrd="1" destOrd="0" presId="urn:microsoft.com/office/officeart/2009/3/layout/HorizontalOrganizationChart"/>
    <dgm:cxn modelId="{EC58E5AF-B31B-0547-A2F8-FE4B759B04D3}" srcId="{6B948773-4D70-6B45-90A5-B5A37345EF75}" destId="{2317BDAE-F16A-8743-9D68-C1083DA6AECB}" srcOrd="2" destOrd="0" parTransId="{EEA45361-A8BB-D243-8539-29022A0A3E1B}" sibTransId="{D75D6416-71E1-F042-B2AA-20F704C06871}"/>
    <dgm:cxn modelId="{215267A7-C078-5F4B-AFD9-1A44A6A7EDAF}" type="presOf" srcId="{D8C87371-E98F-B24A-AA5A-5A0D00649B79}" destId="{948945EB-DA03-8B4B-B617-A9072B31C447}" srcOrd="0" destOrd="0" presId="urn:microsoft.com/office/officeart/2009/3/layout/HorizontalOrganizationChart"/>
    <dgm:cxn modelId="{4D8F39CD-4A0A-F041-9409-18ECB577DE0D}" type="presOf" srcId="{C7B80956-0E09-2C48-A337-0A812FF685E0}" destId="{E84F3BA1-B035-8341-BCA8-00308A315AD6}" srcOrd="1" destOrd="0" presId="urn:microsoft.com/office/officeart/2009/3/layout/HorizontalOrganizationChart"/>
    <dgm:cxn modelId="{DE61E514-501D-AB44-878B-88EC9134E588}" srcId="{6B948773-4D70-6B45-90A5-B5A37345EF75}" destId="{FE1ADCAC-F007-024F-B0D7-D0646B381874}" srcOrd="4" destOrd="0" parTransId="{3EA7CB30-CB6C-0A4B-8E68-6CA4F7CF4DEC}" sibTransId="{B0D8506C-7A44-7D4B-8C8B-D57800A41633}"/>
    <dgm:cxn modelId="{DF930D22-5B0C-CE40-8C26-537C4E03DE60}" type="presOf" srcId="{2317BDAE-F16A-8743-9D68-C1083DA6AECB}" destId="{1FC29D3C-38B2-C146-935E-479B5833016E}" srcOrd="0" destOrd="0" presId="urn:microsoft.com/office/officeart/2009/3/layout/HorizontalOrganizationChart"/>
    <dgm:cxn modelId="{A682AD18-D5EF-7A47-86B9-D02CB727E748}" type="presOf" srcId="{CF8C9725-6C98-4040-9E24-47826A6A99E0}" destId="{5D15D1F9-5DFF-A740-9E71-9A5F0CA95FD0}" srcOrd="0" destOrd="0" presId="urn:microsoft.com/office/officeart/2009/3/layout/HorizontalOrganizationChart"/>
    <dgm:cxn modelId="{11ABC9AE-4F8D-E444-9EC4-418D5E8893E9}" srcId="{6B948773-4D70-6B45-90A5-B5A37345EF75}" destId="{45B9414A-7A74-CD47-863B-76D62553AA1D}" srcOrd="6" destOrd="0" parTransId="{B862A015-E89D-444B-9CAE-62A9F8922980}" sibTransId="{6FC5678E-E11C-4D47-9450-BE68EE668032}"/>
    <dgm:cxn modelId="{DC5C691C-E356-2649-93B4-82D537286949}" type="presOf" srcId="{FE1ADCAC-F007-024F-B0D7-D0646B381874}" destId="{D77BFC4A-470A-0046-BB8A-64D81538CE81}" srcOrd="0" destOrd="0" presId="urn:microsoft.com/office/officeart/2009/3/layout/HorizontalOrganizationChart"/>
    <dgm:cxn modelId="{2C28AEC6-FBC6-BF4A-B177-77EAFA0BB2AE}" type="presOf" srcId="{FE1ADCAC-F007-024F-B0D7-D0646B381874}" destId="{9AD874D5-B328-9E42-B647-7EACD9DDBAD0}" srcOrd="1" destOrd="0" presId="urn:microsoft.com/office/officeart/2009/3/layout/HorizontalOrganizationChart"/>
    <dgm:cxn modelId="{13727400-9728-BC43-B7B6-95FB5DA1866A}" type="presOf" srcId="{7D2447D8-1893-8C45-B8D6-3004728581AB}" destId="{75AE4F97-94CD-A149-836A-D5599E31C795}" srcOrd="1" destOrd="0" presId="urn:microsoft.com/office/officeart/2009/3/layout/HorizontalOrganizationChart"/>
    <dgm:cxn modelId="{CE842B06-484D-664C-95C1-A264B953C78B}" srcId="{6B948773-4D70-6B45-90A5-B5A37345EF75}" destId="{C7B80956-0E09-2C48-A337-0A812FF685E0}" srcOrd="0" destOrd="0" parTransId="{341A8C71-8B3E-EC48-B275-316E215CCB33}" sibTransId="{97939C4A-F874-554B-8EB6-4A04FD4CB13B}"/>
    <dgm:cxn modelId="{B44E2165-DB97-074B-9341-CF42E71E81D2}" type="presOf" srcId="{45B9414A-7A74-CD47-863B-76D62553AA1D}" destId="{7AA08C8D-4989-624C-A96E-77B5DBCFECD4}" srcOrd="0" destOrd="0" presId="urn:microsoft.com/office/officeart/2009/3/layout/HorizontalOrganizationChart"/>
    <dgm:cxn modelId="{528B9C92-4A89-C240-B244-CA0D8B4F8CF0}" type="presOf" srcId="{2317BDAE-F16A-8743-9D68-C1083DA6AECB}" destId="{28D64364-CDC0-5044-867E-D2EDB94C2F6E}" srcOrd="1" destOrd="0" presId="urn:microsoft.com/office/officeart/2009/3/layout/HorizontalOrganizationChart"/>
    <dgm:cxn modelId="{D7F423E6-528A-7246-861A-BFBC13615203}" srcId="{6B948773-4D70-6B45-90A5-B5A37345EF75}" destId="{D8C87371-E98F-B24A-AA5A-5A0D00649B79}" srcOrd="1" destOrd="0" parTransId="{D18F89AB-B7E4-664F-B98F-CD58183D05D8}" sibTransId="{C7CA7E36-C4E3-7B4F-A21A-8B664255AB2B}"/>
    <dgm:cxn modelId="{830FC301-02CE-DD41-B236-AF938A4E8019}" type="presParOf" srcId="{AA8702F5-385D-E340-9484-7F90B7A9638A}" destId="{9A63CA36-D5DB-7C4C-99AF-EFC7E673FEDE}" srcOrd="0" destOrd="0" presId="urn:microsoft.com/office/officeart/2009/3/layout/HorizontalOrganizationChart"/>
    <dgm:cxn modelId="{F382E59C-3E2C-9144-B0EE-92D0BB119BC3}" type="presParOf" srcId="{9A63CA36-D5DB-7C4C-99AF-EFC7E673FEDE}" destId="{32A1C60D-3AE6-D84D-B950-5922D873DBD0}" srcOrd="0" destOrd="0" presId="urn:microsoft.com/office/officeart/2009/3/layout/HorizontalOrganizationChart"/>
    <dgm:cxn modelId="{36149AE1-051B-FC42-AC37-4C3D93CDB7AA}" type="presParOf" srcId="{32A1C60D-3AE6-D84D-B950-5922D873DBD0}" destId="{44609C5C-8C44-514C-86C9-8AB215994854}" srcOrd="0" destOrd="0" presId="urn:microsoft.com/office/officeart/2009/3/layout/HorizontalOrganizationChart"/>
    <dgm:cxn modelId="{8D4A4EF5-008B-1B44-BC19-6B5B8143860B}" type="presParOf" srcId="{32A1C60D-3AE6-D84D-B950-5922D873DBD0}" destId="{E84F3BA1-B035-8341-BCA8-00308A315AD6}" srcOrd="1" destOrd="0" presId="urn:microsoft.com/office/officeart/2009/3/layout/HorizontalOrganizationChart"/>
    <dgm:cxn modelId="{A3F626F9-53E4-7E47-986F-ABDEC3121B15}" type="presParOf" srcId="{9A63CA36-D5DB-7C4C-99AF-EFC7E673FEDE}" destId="{658ED435-9914-0848-A1B1-220FBC4632CC}" srcOrd="1" destOrd="0" presId="urn:microsoft.com/office/officeart/2009/3/layout/HorizontalOrganizationChart"/>
    <dgm:cxn modelId="{572A6A7D-A8B4-2C4D-82F5-7E1559BFAD60}" type="presParOf" srcId="{9A63CA36-D5DB-7C4C-99AF-EFC7E673FEDE}" destId="{A0C39489-11F8-CB4E-B51F-99DCE34B6575}" srcOrd="2" destOrd="0" presId="urn:microsoft.com/office/officeart/2009/3/layout/HorizontalOrganizationChart"/>
    <dgm:cxn modelId="{ECC58E85-73CC-064A-B59A-1E53E0C18C58}" type="presParOf" srcId="{AA8702F5-385D-E340-9484-7F90B7A9638A}" destId="{73EC0815-1D67-4F4E-8289-5F351A922BD2}" srcOrd="1" destOrd="0" presId="urn:microsoft.com/office/officeart/2009/3/layout/HorizontalOrganizationChart"/>
    <dgm:cxn modelId="{32A70D4C-7E77-EA41-A331-D2412DB26D5F}" type="presParOf" srcId="{73EC0815-1D67-4F4E-8289-5F351A922BD2}" destId="{5D6617BB-0B45-EA44-B83A-F52B62BA93C7}" srcOrd="0" destOrd="0" presId="urn:microsoft.com/office/officeart/2009/3/layout/HorizontalOrganizationChart"/>
    <dgm:cxn modelId="{320E9C7D-D047-CE4E-9FE6-85F2F65A9A33}" type="presParOf" srcId="{5D6617BB-0B45-EA44-B83A-F52B62BA93C7}" destId="{948945EB-DA03-8B4B-B617-A9072B31C447}" srcOrd="0" destOrd="0" presId="urn:microsoft.com/office/officeart/2009/3/layout/HorizontalOrganizationChart"/>
    <dgm:cxn modelId="{C85F9F8D-0E6D-5B40-9FBE-369F6EBE60F3}" type="presParOf" srcId="{5D6617BB-0B45-EA44-B83A-F52B62BA93C7}" destId="{56F4C8FF-63EC-694B-A4A7-E77C827F0F37}" srcOrd="1" destOrd="0" presId="urn:microsoft.com/office/officeart/2009/3/layout/HorizontalOrganizationChart"/>
    <dgm:cxn modelId="{F34B692B-6F5A-8644-BE38-4635626155E7}" type="presParOf" srcId="{73EC0815-1D67-4F4E-8289-5F351A922BD2}" destId="{5A0755C2-C60A-964E-B1A6-A9361FE169F9}" srcOrd="1" destOrd="0" presId="urn:microsoft.com/office/officeart/2009/3/layout/HorizontalOrganizationChart"/>
    <dgm:cxn modelId="{3DDB866C-377D-6940-8059-F55D40DB9DE7}" type="presParOf" srcId="{73EC0815-1D67-4F4E-8289-5F351A922BD2}" destId="{A8107A3A-65C9-0340-BB35-B63903C49880}" srcOrd="2" destOrd="0" presId="urn:microsoft.com/office/officeart/2009/3/layout/HorizontalOrganizationChart"/>
    <dgm:cxn modelId="{3EB60363-E99A-0C48-9C1D-C5CDDC63284B}" type="presParOf" srcId="{AA8702F5-385D-E340-9484-7F90B7A9638A}" destId="{47E89E20-9494-0645-AF61-BDADB2A7A30A}" srcOrd="2" destOrd="0" presId="urn:microsoft.com/office/officeart/2009/3/layout/HorizontalOrganizationChart"/>
    <dgm:cxn modelId="{AECC2695-E938-344B-A8E3-B6331D023FC2}" type="presParOf" srcId="{47E89E20-9494-0645-AF61-BDADB2A7A30A}" destId="{636DE81A-3BDD-E240-B6ED-0E934F3E13BB}" srcOrd="0" destOrd="0" presId="urn:microsoft.com/office/officeart/2009/3/layout/HorizontalOrganizationChart"/>
    <dgm:cxn modelId="{E2EC7535-B593-1245-AF50-7A8AD4F373EE}" type="presParOf" srcId="{636DE81A-3BDD-E240-B6ED-0E934F3E13BB}" destId="{1FC29D3C-38B2-C146-935E-479B5833016E}" srcOrd="0" destOrd="0" presId="urn:microsoft.com/office/officeart/2009/3/layout/HorizontalOrganizationChart"/>
    <dgm:cxn modelId="{C0E045AE-0D87-7543-AB4F-471C3054055E}" type="presParOf" srcId="{636DE81A-3BDD-E240-B6ED-0E934F3E13BB}" destId="{28D64364-CDC0-5044-867E-D2EDB94C2F6E}" srcOrd="1" destOrd="0" presId="urn:microsoft.com/office/officeart/2009/3/layout/HorizontalOrganizationChart"/>
    <dgm:cxn modelId="{F5AD1104-4045-1942-ADD2-87E23DF85891}" type="presParOf" srcId="{47E89E20-9494-0645-AF61-BDADB2A7A30A}" destId="{9C9E88A4-C85F-1344-9E87-E145C613F8F0}" srcOrd="1" destOrd="0" presId="urn:microsoft.com/office/officeart/2009/3/layout/HorizontalOrganizationChart"/>
    <dgm:cxn modelId="{528CCA7A-E34C-7B4D-BD51-2EA2636E62A2}" type="presParOf" srcId="{47E89E20-9494-0645-AF61-BDADB2A7A30A}" destId="{43D316B1-3399-C94B-B28C-1BD047E149CA}" srcOrd="2" destOrd="0" presId="urn:microsoft.com/office/officeart/2009/3/layout/HorizontalOrganizationChart"/>
    <dgm:cxn modelId="{FD68D746-4B0D-534E-B91F-071694CBBEDA}" type="presParOf" srcId="{AA8702F5-385D-E340-9484-7F90B7A9638A}" destId="{33CCFA92-4407-5F4C-A9FE-972302984E6F}" srcOrd="3" destOrd="0" presId="urn:microsoft.com/office/officeart/2009/3/layout/HorizontalOrganizationChart"/>
    <dgm:cxn modelId="{2A1096A8-F9DD-E04C-8D19-D4348E8710F0}" type="presParOf" srcId="{33CCFA92-4407-5F4C-A9FE-972302984E6F}" destId="{280D5874-85A7-0D42-8E75-25E45C891BA1}" srcOrd="0" destOrd="0" presId="urn:microsoft.com/office/officeart/2009/3/layout/HorizontalOrganizationChart"/>
    <dgm:cxn modelId="{66C03A58-054B-D440-9FE2-31577962196A}" type="presParOf" srcId="{280D5874-85A7-0D42-8E75-25E45C891BA1}" destId="{34243F53-F566-7C46-867E-F1A3769FE991}" srcOrd="0" destOrd="0" presId="urn:microsoft.com/office/officeart/2009/3/layout/HorizontalOrganizationChart"/>
    <dgm:cxn modelId="{F4748F3C-F0F7-1442-89D1-0381C6D9C751}" type="presParOf" srcId="{280D5874-85A7-0D42-8E75-25E45C891BA1}" destId="{75AE4F97-94CD-A149-836A-D5599E31C795}" srcOrd="1" destOrd="0" presId="urn:microsoft.com/office/officeart/2009/3/layout/HorizontalOrganizationChart"/>
    <dgm:cxn modelId="{8A21FFFA-110E-1742-BE1E-316511C988E8}" type="presParOf" srcId="{33CCFA92-4407-5F4C-A9FE-972302984E6F}" destId="{B15AEA1C-1300-E44A-B5C6-97541C363D17}" srcOrd="1" destOrd="0" presId="urn:microsoft.com/office/officeart/2009/3/layout/HorizontalOrganizationChart"/>
    <dgm:cxn modelId="{E833AB32-C8CC-E548-9441-E725692BFC19}" type="presParOf" srcId="{33CCFA92-4407-5F4C-A9FE-972302984E6F}" destId="{F2B4D129-B895-DC43-9F5A-9C0FB9EDBD2E}" srcOrd="2" destOrd="0" presId="urn:microsoft.com/office/officeart/2009/3/layout/HorizontalOrganizationChart"/>
    <dgm:cxn modelId="{A0B08334-36F6-944C-9710-E353442E2E9F}" type="presParOf" srcId="{AA8702F5-385D-E340-9484-7F90B7A9638A}" destId="{0413C27D-772B-794E-B788-532081906C3B}" srcOrd="4" destOrd="0" presId="urn:microsoft.com/office/officeart/2009/3/layout/HorizontalOrganizationChart"/>
    <dgm:cxn modelId="{5D6CB4DE-D9AB-3D4D-AF8F-D1D1A8F24C39}" type="presParOf" srcId="{0413C27D-772B-794E-B788-532081906C3B}" destId="{ABD6EC20-B723-4144-8E79-B63EDFE55278}" srcOrd="0" destOrd="0" presId="urn:microsoft.com/office/officeart/2009/3/layout/HorizontalOrganizationChart"/>
    <dgm:cxn modelId="{30C2A2DD-9CC3-E949-B015-3EEBBBE9434F}" type="presParOf" srcId="{ABD6EC20-B723-4144-8E79-B63EDFE55278}" destId="{D77BFC4A-470A-0046-BB8A-64D81538CE81}" srcOrd="0" destOrd="0" presId="urn:microsoft.com/office/officeart/2009/3/layout/HorizontalOrganizationChart"/>
    <dgm:cxn modelId="{1AD180F7-79D7-A047-8248-ED72BC49C8E1}" type="presParOf" srcId="{ABD6EC20-B723-4144-8E79-B63EDFE55278}" destId="{9AD874D5-B328-9E42-B647-7EACD9DDBAD0}" srcOrd="1" destOrd="0" presId="urn:microsoft.com/office/officeart/2009/3/layout/HorizontalOrganizationChart"/>
    <dgm:cxn modelId="{B00377CE-6648-9848-B5B0-81263043BC70}" type="presParOf" srcId="{0413C27D-772B-794E-B788-532081906C3B}" destId="{476AE1B4-A10C-734F-B0A6-2CA8085E1669}" srcOrd="1" destOrd="0" presId="urn:microsoft.com/office/officeart/2009/3/layout/HorizontalOrganizationChart"/>
    <dgm:cxn modelId="{352BD8DB-6888-5F4B-B651-186E699B8354}" type="presParOf" srcId="{0413C27D-772B-794E-B788-532081906C3B}" destId="{59ECB2C4-8C65-434A-8A6E-E7E394843BD2}" srcOrd="2" destOrd="0" presId="urn:microsoft.com/office/officeart/2009/3/layout/HorizontalOrganizationChart"/>
    <dgm:cxn modelId="{F0490D9F-6537-E147-9E12-7DCF30A69065}" type="presParOf" srcId="{AA8702F5-385D-E340-9484-7F90B7A9638A}" destId="{884F4D90-859E-F245-90CA-07804DD2965E}" srcOrd="5" destOrd="0" presId="urn:microsoft.com/office/officeart/2009/3/layout/HorizontalOrganizationChart"/>
    <dgm:cxn modelId="{01E99F67-FB14-594E-AC73-63C8711B91F4}" type="presParOf" srcId="{884F4D90-859E-F245-90CA-07804DD2965E}" destId="{F04034D3-5170-C34F-8F54-6BA8532F7993}" srcOrd="0" destOrd="0" presId="urn:microsoft.com/office/officeart/2009/3/layout/HorizontalOrganizationChart"/>
    <dgm:cxn modelId="{8505E01F-23E9-3443-94F0-3E14BA985D7D}" type="presParOf" srcId="{F04034D3-5170-C34F-8F54-6BA8532F7993}" destId="{5D15D1F9-5DFF-A740-9E71-9A5F0CA95FD0}" srcOrd="0" destOrd="0" presId="urn:microsoft.com/office/officeart/2009/3/layout/HorizontalOrganizationChart"/>
    <dgm:cxn modelId="{82FC1010-4B9A-BD47-B3AF-2F8A68C1011F}" type="presParOf" srcId="{F04034D3-5170-C34F-8F54-6BA8532F7993}" destId="{B0E44A67-4778-604B-BAEA-CBA6EC469E35}" srcOrd="1" destOrd="0" presId="urn:microsoft.com/office/officeart/2009/3/layout/HorizontalOrganizationChart"/>
    <dgm:cxn modelId="{43B56DFE-BDAE-9245-87C0-1AECEB75C723}" type="presParOf" srcId="{884F4D90-859E-F245-90CA-07804DD2965E}" destId="{957E562D-75D7-8C48-B5DA-77EA46901766}" srcOrd="1" destOrd="0" presId="urn:microsoft.com/office/officeart/2009/3/layout/HorizontalOrganizationChart"/>
    <dgm:cxn modelId="{D07271E5-78B0-FA42-AEA3-87CB8628953B}" type="presParOf" srcId="{884F4D90-859E-F245-90CA-07804DD2965E}" destId="{FC948122-DF7B-2544-99F7-FBB99CA96E1C}" srcOrd="2" destOrd="0" presId="urn:microsoft.com/office/officeart/2009/3/layout/HorizontalOrganizationChart"/>
    <dgm:cxn modelId="{CFDEE18F-6955-4A44-83EC-16F07691E7F3}" type="presParOf" srcId="{AA8702F5-385D-E340-9484-7F90B7A9638A}" destId="{E6C8A454-5772-D040-9FE3-C5735296399B}" srcOrd="6" destOrd="0" presId="urn:microsoft.com/office/officeart/2009/3/layout/HorizontalOrganizationChart"/>
    <dgm:cxn modelId="{5140CBAF-19C5-434F-8007-5DFCEEBD2EE0}" type="presParOf" srcId="{E6C8A454-5772-D040-9FE3-C5735296399B}" destId="{DADA930F-CE80-8E45-BAE7-0A7DE2FF5112}" srcOrd="0" destOrd="0" presId="urn:microsoft.com/office/officeart/2009/3/layout/HorizontalOrganizationChart"/>
    <dgm:cxn modelId="{0165A10B-5D81-EF40-BD52-08FB87D34AEF}" type="presParOf" srcId="{DADA930F-CE80-8E45-BAE7-0A7DE2FF5112}" destId="{7AA08C8D-4989-624C-A96E-77B5DBCFECD4}" srcOrd="0" destOrd="0" presId="urn:microsoft.com/office/officeart/2009/3/layout/HorizontalOrganizationChart"/>
    <dgm:cxn modelId="{645C4676-D9F8-7E45-A984-AC06A40CFE09}" type="presParOf" srcId="{DADA930F-CE80-8E45-BAE7-0A7DE2FF5112}" destId="{185F6C60-D14B-0C4C-A207-FDCCFCE08FCE}" srcOrd="1" destOrd="0" presId="urn:microsoft.com/office/officeart/2009/3/layout/HorizontalOrganizationChart"/>
    <dgm:cxn modelId="{7011510D-AB57-2046-A2CD-2E3B60B7DB7F}" type="presParOf" srcId="{E6C8A454-5772-D040-9FE3-C5735296399B}" destId="{BB33EE94-E19B-0748-9380-1A8D013D73B0}" srcOrd="1" destOrd="0" presId="urn:microsoft.com/office/officeart/2009/3/layout/HorizontalOrganizationChart"/>
    <dgm:cxn modelId="{4A6F1B39-8D39-0643-949D-8EB28D53078C}" type="presParOf" srcId="{E6C8A454-5772-D040-9FE3-C5735296399B}" destId="{452EFF0F-D902-3A4F-8D5F-DBCEB2BD623F}" srcOrd="2" destOrd="0" presId="urn:microsoft.com/office/officeart/2009/3/layout/HorizontalOrganizationChar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6B948773-4D70-6B45-90A5-B5A37345EF75}" type="doc">
      <dgm:prSet loTypeId="urn:microsoft.com/office/officeart/2009/3/layout/HorizontalOrganizationChart" loCatId="" qsTypeId="urn:microsoft.com/office/officeart/2005/8/quickstyle/simple4" qsCatId="simple" csTypeId="urn:microsoft.com/office/officeart/2005/8/colors/accent1_2" csCatId="accent1" phldr="1"/>
      <dgm:spPr/>
      <dgm:t>
        <a:bodyPr/>
        <a:lstStyle/>
        <a:p>
          <a:endParaRPr lang="it-IT"/>
        </a:p>
      </dgm:t>
    </dgm:pt>
    <dgm:pt modelId="{2317BDAE-F16A-8743-9D68-C1083DA6AECB}">
      <dgm:prSet custT="1"/>
      <dgm:spPr/>
      <dgm:t>
        <a:bodyPr/>
        <a:lstStyle/>
        <a:p>
          <a:r>
            <a:rPr lang="it-IT" sz="1800" dirty="0" smtClean="0"/>
            <a:t>Accesso al Fondo sociale europeo</a:t>
          </a:r>
          <a:endParaRPr lang="it-IT" sz="1800" dirty="0"/>
        </a:p>
      </dgm:t>
    </dgm:pt>
    <dgm:pt modelId="{EEA45361-A8BB-D243-8539-29022A0A3E1B}" type="parTrans" cxnId="{EC58E5AF-B31B-0547-A2F8-FE4B759B04D3}">
      <dgm:prSet/>
      <dgm:spPr/>
      <dgm:t>
        <a:bodyPr/>
        <a:lstStyle/>
        <a:p>
          <a:endParaRPr lang="it-IT"/>
        </a:p>
      </dgm:t>
    </dgm:pt>
    <dgm:pt modelId="{D75D6416-71E1-F042-B2AA-20F704C06871}" type="sibTrans" cxnId="{EC58E5AF-B31B-0547-A2F8-FE4B759B04D3}">
      <dgm:prSet/>
      <dgm:spPr/>
      <dgm:t>
        <a:bodyPr/>
        <a:lstStyle/>
        <a:p>
          <a:endParaRPr lang="it-IT"/>
        </a:p>
      </dgm:t>
    </dgm:pt>
    <dgm:pt modelId="{7D2447D8-1893-8C45-B8D6-3004728581AB}">
      <dgm:prSet custT="1"/>
      <dgm:spPr>
        <a:solidFill>
          <a:schemeClr val="bg1">
            <a:lumMod val="75000"/>
          </a:schemeClr>
        </a:solidFill>
      </dgm:spPr>
      <dgm:t>
        <a:bodyPr/>
        <a:lstStyle/>
        <a:p>
          <a:r>
            <a:rPr lang="it-IT" sz="1800" dirty="0" smtClean="0"/>
            <a:t>Strutture e autorizzazioni temporanee per manifestazioni pubbliche</a:t>
          </a:r>
          <a:endParaRPr lang="it-IT" sz="1800" dirty="0"/>
        </a:p>
      </dgm:t>
    </dgm:pt>
    <dgm:pt modelId="{C62CC3F4-9527-9A4E-BB95-58737986E96A}" type="parTrans" cxnId="{9AA36BA9-F1B9-0A4E-B625-22A8F7DD0CB4}">
      <dgm:prSet/>
      <dgm:spPr/>
      <dgm:t>
        <a:bodyPr/>
        <a:lstStyle/>
        <a:p>
          <a:endParaRPr lang="it-IT"/>
        </a:p>
      </dgm:t>
    </dgm:pt>
    <dgm:pt modelId="{013425B5-2722-D341-A27A-A0B1612CAD95}" type="sibTrans" cxnId="{9AA36BA9-F1B9-0A4E-B625-22A8F7DD0CB4}">
      <dgm:prSet/>
      <dgm:spPr/>
      <dgm:t>
        <a:bodyPr/>
        <a:lstStyle/>
        <a:p>
          <a:endParaRPr lang="it-IT"/>
        </a:p>
      </dgm:t>
    </dgm:pt>
    <dgm:pt modelId="{CF8C9725-6C98-4040-9E24-47826A6A99E0}">
      <dgm:prSet custT="1"/>
      <dgm:spPr>
        <a:solidFill>
          <a:schemeClr val="bg1">
            <a:lumMod val="75000"/>
          </a:schemeClr>
        </a:solidFill>
      </dgm:spPr>
      <dgm:t>
        <a:bodyPr/>
        <a:lstStyle/>
        <a:p>
          <a:r>
            <a:rPr lang="it-IT" sz="1800" dirty="0" smtClean="0"/>
            <a:t>Fondo per il finanziamento di progetti e attività di interesse generale nel TS</a:t>
          </a:r>
          <a:endParaRPr lang="it-IT" sz="1800" dirty="0"/>
        </a:p>
      </dgm:t>
    </dgm:pt>
    <dgm:pt modelId="{2B2A283E-CBEE-C342-AF11-3FE2275FF721}" type="parTrans" cxnId="{0C58563B-4699-8343-B6A0-F0DD360CE2B5}">
      <dgm:prSet/>
      <dgm:spPr/>
      <dgm:t>
        <a:bodyPr/>
        <a:lstStyle/>
        <a:p>
          <a:endParaRPr lang="it-IT"/>
        </a:p>
      </dgm:t>
    </dgm:pt>
    <dgm:pt modelId="{BAF0D7ED-6910-9948-8B91-8DFE1768EC75}" type="sibTrans" cxnId="{0C58563B-4699-8343-B6A0-F0DD360CE2B5}">
      <dgm:prSet/>
      <dgm:spPr/>
      <dgm:t>
        <a:bodyPr/>
        <a:lstStyle/>
        <a:p>
          <a:endParaRPr lang="it-IT"/>
        </a:p>
      </dgm:t>
    </dgm:pt>
    <dgm:pt modelId="{45B9414A-7A74-CD47-863B-76D62553AA1D}">
      <dgm:prSet custT="1"/>
      <dgm:spPr>
        <a:solidFill>
          <a:schemeClr val="bg1">
            <a:lumMod val="75000"/>
          </a:schemeClr>
        </a:solidFill>
      </dgm:spPr>
      <dgm:t>
        <a:bodyPr/>
        <a:lstStyle/>
        <a:p>
          <a:r>
            <a:rPr lang="it-IT" sz="1800" dirty="0" smtClean="0"/>
            <a:t>Altre risorse finanziarie destinate al sostegno degli ETS</a:t>
          </a:r>
          <a:endParaRPr lang="it-IT" sz="1800" dirty="0"/>
        </a:p>
      </dgm:t>
    </dgm:pt>
    <dgm:pt modelId="{B862A015-E89D-444B-9CAE-62A9F8922980}" type="parTrans" cxnId="{11ABC9AE-4F8D-E444-9EC4-418D5E8893E9}">
      <dgm:prSet/>
      <dgm:spPr/>
      <dgm:t>
        <a:bodyPr/>
        <a:lstStyle/>
        <a:p>
          <a:endParaRPr lang="it-IT"/>
        </a:p>
      </dgm:t>
    </dgm:pt>
    <dgm:pt modelId="{6FC5678E-E11C-4D47-9450-BE68EE668032}" type="sibTrans" cxnId="{11ABC9AE-4F8D-E444-9EC4-418D5E8893E9}">
      <dgm:prSet/>
      <dgm:spPr/>
      <dgm:t>
        <a:bodyPr/>
        <a:lstStyle/>
        <a:p>
          <a:endParaRPr lang="it-IT"/>
        </a:p>
      </dgm:t>
    </dgm:pt>
    <dgm:pt modelId="{FE1ADCAC-F007-024F-B0D7-D0646B381874}">
      <dgm:prSet custT="1"/>
      <dgm:spPr>
        <a:solidFill>
          <a:schemeClr val="bg1">
            <a:lumMod val="75000"/>
          </a:schemeClr>
        </a:solidFill>
      </dgm:spPr>
      <dgm:t>
        <a:bodyPr/>
        <a:lstStyle/>
        <a:p>
          <a:r>
            <a:rPr lang="it-IT" sz="1800" dirty="0" smtClean="0"/>
            <a:t>Locali utilizzati</a:t>
          </a:r>
          <a:endParaRPr lang="it-IT" sz="1800" dirty="0">
            <a:solidFill>
              <a:schemeClr val="bg1"/>
            </a:solidFill>
          </a:endParaRPr>
        </a:p>
      </dgm:t>
    </dgm:pt>
    <dgm:pt modelId="{3EA7CB30-CB6C-0A4B-8E68-6CA4F7CF4DEC}" type="parTrans" cxnId="{DE61E514-501D-AB44-878B-88EC9134E588}">
      <dgm:prSet/>
      <dgm:spPr/>
      <dgm:t>
        <a:bodyPr/>
        <a:lstStyle/>
        <a:p>
          <a:endParaRPr lang="it-IT"/>
        </a:p>
      </dgm:t>
    </dgm:pt>
    <dgm:pt modelId="{B0D8506C-7A44-7D4B-8C8B-D57800A41633}" type="sibTrans" cxnId="{DE61E514-501D-AB44-878B-88EC9134E588}">
      <dgm:prSet/>
      <dgm:spPr/>
      <dgm:t>
        <a:bodyPr/>
        <a:lstStyle/>
        <a:p>
          <a:endParaRPr lang="it-IT"/>
        </a:p>
      </dgm:t>
    </dgm:pt>
    <dgm:pt modelId="{C7B80956-0E09-2C48-A337-0A812FF685E0}">
      <dgm:prSet custT="1"/>
      <dgm:spPr>
        <a:solidFill>
          <a:schemeClr val="bg1">
            <a:lumMod val="75000"/>
          </a:schemeClr>
        </a:solidFill>
      </dgm:spPr>
      <dgm:t>
        <a:bodyPr/>
        <a:lstStyle/>
        <a:p>
          <a:r>
            <a:rPr lang="it-IT" sz="1800" dirty="0" smtClean="0"/>
            <a:t>Accesso al credito agevolato</a:t>
          </a:r>
          <a:endParaRPr lang="it-IT" sz="1800" dirty="0"/>
        </a:p>
      </dgm:t>
    </dgm:pt>
    <dgm:pt modelId="{341A8C71-8B3E-EC48-B275-316E215CCB33}" type="parTrans" cxnId="{CE842B06-484D-664C-95C1-A264B953C78B}">
      <dgm:prSet/>
      <dgm:spPr/>
      <dgm:t>
        <a:bodyPr/>
        <a:lstStyle/>
        <a:p>
          <a:endParaRPr lang="it-IT"/>
        </a:p>
      </dgm:t>
    </dgm:pt>
    <dgm:pt modelId="{97939C4A-F874-554B-8EB6-4A04FD4CB13B}" type="sibTrans" cxnId="{CE842B06-484D-664C-95C1-A264B953C78B}">
      <dgm:prSet/>
      <dgm:spPr/>
      <dgm:t>
        <a:bodyPr/>
        <a:lstStyle/>
        <a:p>
          <a:endParaRPr lang="it-IT"/>
        </a:p>
      </dgm:t>
    </dgm:pt>
    <dgm:pt modelId="{D8C87371-E98F-B24A-AA5A-5A0D00649B79}">
      <dgm:prSet custT="1"/>
      <dgm:spPr>
        <a:solidFill>
          <a:schemeClr val="bg1">
            <a:lumMod val="75000"/>
          </a:schemeClr>
        </a:solidFill>
      </dgm:spPr>
      <dgm:t>
        <a:bodyPr/>
        <a:lstStyle/>
        <a:p>
          <a:r>
            <a:rPr lang="it-IT" sz="1800" dirty="0" smtClean="0"/>
            <a:t>Privilegi</a:t>
          </a:r>
          <a:endParaRPr lang="it-IT" sz="1800" dirty="0"/>
        </a:p>
      </dgm:t>
    </dgm:pt>
    <dgm:pt modelId="{D18F89AB-B7E4-664F-B98F-CD58183D05D8}" type="parTrans" cxnId="{D7F423E6-528A-7246-861A-BFBC13615203}">
      <dgm:prSet/>
      <dgm:spPr/>
      <dgm:t>
        <a:bodyPr/>
        <a:lstStyle/>
        <a:p>
          <a:endParaRPr lang="it-IT"/>
        </a:p>
      </dgm:t>
    </dgm:pt>
    <dgm:pt modelId="{C7CA7E36-C4E3-7B4F-A21A-8B664255AB2B}" type="sibTrans" cxnId="{D7F423E6-528A-7246-861A-BFBC13615203}">
      <dgm:prSet/>
      <dgm:spPr/>
      <dgm:t>
        <a:bodyPr/>
        <a:lstStyle/>
        <a:p>
          <a:endParaRPr lang="it-IT"/>
        </a:p>
      </dgm:t>
    </dgm:pt>
    <dgm:pt modelId="{AA8702F5-385D-E340-9484-7F90B7A9638A}" type="pres">
      <dgm:prSet presAssocID="{6B948773-4D70-6B45-90A5-B5A37345EF75}" presName="hierChild1" presStyleCnt="0">
        <dgm:presLayoutVars>
          <dgm:orgChart val="1"/>
          <dgm:chPref val="1"/>
          <dgm:dir/>
          <dgm:animOne val="branch"/>
          <dgm:animLvl val="lvl"/>
          <dgm:resizeHandles/>
        </dgm:presLayoutVars>
      </dgm:prSet>
      <dgm:spPr/>
      <dgm:t>
        <a:bodyPr/>
        <a:lstStyle/>
        <a:p>
          <a:endParaRPr lang="it-IT"/>
        </a:p>
      </dgm:t>
    </dgm:pt>
    <dgm:pt modelId="{9A63CA36-D5DB-7C4C-99AF-EFC7E673FEDE}" type="pres">
      <dgm:prSet presAssocID="{C7B80956-0E09-2C48-A337-0A812FF685E0}" presName="hierRoot1" presStyleCnt="0">
        <dgm:presLayoutVars>
          <dgm:hierBranch val="init"/>
        </dgm:presLayoutVars>
      </dgm:prSet>
      <dgm:spPr/>
    </dgm:pt>
    <dgm:pt modelId="{32A1C60D-3AE6-D84D-B950-5922D873DBD0}" type="pres">
      <dgm:prSet presAssocID="{C7B80956-0E09-2C48-A337-0A812FF685E0}" presName="rootComposite1" presStyleCnt="0"/>
      <dgm:spPr/>
    </dgm:pt>
    <dgm:pt modelId="{44609C5C-8C44-514C-86C9-8AB215994854}" type="pres">
      <dgm:prSet presAssocID="{C7B80956-0E09-2C48-A337-0A812FF685E0}" presName="rootText1" presStyleLbl="node0" presStyleIdx="0" presStyleCnt="7" custScaleX="241560">
        <dgm:presLayoutVars>
          <dgm:chPref val="3"/>
        </dgm:presLayoutVars>
      </dgm:prSet>
      <dgm:spPr/>
      <dgm:t>
        <a:bodyPr/>
        <a:lstStyle/>
        <a:p>
          <a:endParaRPr lang="it-IT"/>
        </a:p>
      </dgm:t>
    </dgm:pt>
    <dgm:pt modelId="{E84F3BA1-B035-8341-BCA8-00308A315AD6}" type="pres">
      <dgm:prSet presAssocID="{C7B80956-0E09-2C48-A337-0A812FF685E0}" presName="rootConnector1" presStyleLbl="node1" presStyleIdx="0" presStyleCnt="0"/>
      <dgm:spPr/>
      <dgm:t>
        <a:bodyPr/>
        <a:lstStyle/>
        <a:p>
          <a:endParaRPr lang="it-IT"/>
        </a:p>
      </dgm:t>
    </dgm:pt>
    <dgm:pt modelId="{658ED435-9914-0848-A1B1-220FBC4632CC}" type="pres">
      <dgm:prSet presAssocID="{C7B80956-0E09-2C48-A337-0A812FF685E0}" presName="hierChild2" presStyleCnt="0"/>
      <dgm:spPr/>
    </dgm:pt>
    <dgm:pt modelId="{A0C39489-11F8-CB4E-B51F-99DCE34B6575}" type="pres">
      <dgm:prSet presAssocID="{C7B80956-0E09-2C48-A337-0A812FF685E0}" presName="hierChild3" presStyleCnt="0"/>
      <dgm:spPr/>
    </dgm:pt>
    <dgm:pt modelId="{73EC0815-1D67-4F4E-8289-5F351A922BD2}" type="pres">
      <dgm:prSet presAssocID="{D8C87371-E98F-B24A-AA5A-5A0D00649B79}" presName="hierRoot1" presStyleCnt="0">
        <dgm:presLayoutVars>
          <dgm:hierBranch val="init"/>
        </dgm:presLayoutVars>
      </dgm:prSet>
      <dgm:spPr/>
    </dgm:pt>
    <dgm:pt modelId="{5D6617BB-0B45-EA44-B83A-F52B62BA93C7}" type="pres">
      <dgm:prSet presAssocID="{D8C87371-E98F-B24A-AA5A-5A0D00649B79}" presName="rootComposite1" presStyleCnt="0"/>
      <dgm:spPr/>
    </dgm:pt>
    <dgm:pt modelId="{948945EB-DA03-8B4B-B617-A9072B31C447}" type="pres">
      <dgm:prSet presAssocID="{D8C87371-E98F-B24A-AA5A-5A0D00649B79}" presName="rootText1" presStyleLbl="node0" presStyleIdx="1" presStyleCnt="7" custScaleX="241560">
        <dgm:presLayoutVars>
          <dgm:chPref val="3"/>
        </dgm:presLayoutVars>
      </dgm:prSet>
      <dgm:spPr/>
      <dgm:t>
        <a:bodyPr/>
        <a:lstStyle/>
        <a:p>
          <a:endParaRPr lang="it-IT"/>
        </a:p>
      </dgm:t>
    </dgm:pt>
    <dgm:pt modelId="{56F4C8FF-63EC-694B-A4A7-E77C827F0F37}" type="pres">
      <dgm:prSet presAssocID="{D8C87371-E98F-B24A-AA5A-5A0D00649B79}" presName="rootConnector1" presStyleLbl="node1" presStyleIdx="0" presStyleCnt="0"/>
      <dgm:spPr/>
      <dgm:t>
        <a:bodyPr/>
        <a:lstStyle/>
        <a:p>
          <a:endParaRPr lang="it-IT"/>
        </a:p>
      </dgm:t>
    </dgm:pt>
    <dgm:pt modelId="{5A0755C2-C60A-964E-B1A6-A9361FE169F9}" type="pres">
      <dgm:prSet presAssocID="{D8C87371-E98F-B24A-AA5A-5A0D00649B79}" presName="hierChild2" presStyleCnt="0"/>
      <dgm:spPr/>
    </dgm:pt>
    <dgm:pt modelId="{A8107A3A-65C9-0340-BB35-B63903C49880}" type="pres">
      <dgm:prSet presAssocID="{D8C87371-E98F-B24A-AA5A-5A0D00649B79}" presName="hierChild3" presStyleCnt="0"/>
      <dgm:spPr/>
    </dgm:pt>
    <dgm:pt modelId="{47E89E20-9494-0645-AF61-BDADB2A7A30A}" type="pres">
      <dgm:prSet presAssocID="{2317BDAE-F16A-8743-9D68-C1083DA6AECB}" presName="hierRoot1" presStyleCnt="0">
        <dgm:presLayoutVars>
          <dgm:hierBranch val="init"/>
        </dgm:presLayoutVars>
      </dgm:prSet>
      <dgm:spPr/>
    </dgm:pt>
    <dgm:pt modelId="{636DE81A-3BDD-E240-B6ED-0E934F3E13BB}" type="pres">
      <dgm:prSet presAssocID="{2317BDAE-F16A-8743-9D68-C1083DA6AECB}" presName="rootComposite1" presStyleCnt="0"/>
      <dgm:spPr/>
    </dgm:pt>
    <dgm:pt modelId="{1FC29D3C-38B2-C146-935E-479B5833016E}" type="pres">
      <dgm:prSet presAssocID="{2317BDAE-F16A-8743-9D68-C1083DA6AECB}" presName="rootText1" presStyleLbl="node0" presStyleIdx="2" presStyleCnt="7" custScaleX="240490">
        <dgm:presLayoutVars>
          <dgm:chPref val="3"/>
        </dgm:presLayoutVars>
      </dgm:prSet>
      <dgm:spPr/>
      <dgm:t>
        <a:bodyPr/>
        <a:lstStyle/>
        <a:p>
          <a:endParaRPr lang="it-IT"/>
        </a:p>
      </dgm:t>
    </dgm:pt>
    <dgm:pt modelId="{28D64364-CDC0-5044-867E-D2EDB94C2F6E}" type="pres">
      <dgm:prSet presAssocID="{2317BDAE-F16A-8743-9D68-C1083DA6AECB}" presName="rootConnector1" presStyleLbl="node1" presStyleIdx="0" presStyleCnt="0"/>
      <dgm:spPr/>
      <dgm:t>
        <a:bodyPr/>
        <a:lstStyle/>
        <a:p>
          <a:endParaRPr lang="it-IT"/>
        </a:p>
      </dgm:t>
    </dgm:pt>
    <dgm:pt modelId="{9C9E88A4-C85F-1344-9E87-E145C613F8F0}" type="pres">
      <dgm:prSet presAssocID="{2317BDAE-F16A-8743-9D68-C1083DA6AECB}" presName="hierChild2" presStyleCnt="0"/>
      <dgm:spPr/>
    </dgm:pt>
    <dgm:pt modelId="{43D316B1-3399-C94B-B28C-1BD047E149CA}" type="pres">
      <dgm:prSet presAssocID="{2317BDAE-F16A-8743-9D68-C1083DA6AECB}" presName="hierChild3" presStyleCnt="0"/>
      <dgm:spPr/>
    </dgm:pt>
    <dgm:pt modelId="{33CCFA92-4407-5F4C-A9FE-972302984E6F}" type="pres">
      <dgm:prSet presAssocID="{7D2447D8-1893-8C45-B8D6-3004728581AB}" presName="hierRoot1" presStyleCnt="0">
        <dgm:presLayoutVars>
          <dgm:hierBranch val="init"/>
        </dgm:presLayoutVars>
      </dgm:prSet>
      <dgm:spPr/>
    </dgm:pt>
    <dgm:pt modelId="{280D5874-85A7-0D42-8E75-25E45C891BA1}" type="pres">
      <dgm:prSet presAssocID="{7D2447D8-1893-8C45-B8D6-3004728581AB}" presName="rootComposite1" presStyleCnt="0"/>
      <dgm:spPr/>
    </dgm:pt>
    <dgm:pt modelId="{34243F53-F566-7C46-867E-F1A3769FE991}" type="pres">
      <dgm:prSet presAssocID="{7D2447D8-1893-8C45-B8D6-3004728581AB}" presName="rootText1" presStyleLbl="node0" presStyleIdx="3" presStyleCnt="7" custScaleX="240490">
        <dgm:presLayoutVars>
          <dgm:chPref val="3"/>
        </dgm:presLayoutVars>
      </dgm:prSet>
      <dgm:spPr/>
      <dgm:t>
        <a:bodyPr/>
        <a:lstStyle/>
        <a:p>
          <a:endParaRPr lang="it-IT"/>
        </a:p>
      </dgm:t>
    </dgm:pt>
    <dgm:pt modelId="{75AE4F97-94CD-A149-836A-D5599E31C795}" type="pres">
      <dgm:prSet presAssocID="{7D2447D8-1893-8C45-B8D6-3004728581AB}" presName="rootConnector1" presStyleLbl="node1" presStyleIdx="0" presStyleCnt="0"/>
      <dgm:spPr/>
      <dgm:t>
        <a:bodyPr/>
        <a:lstStyle/>
        <a:p>
          <a:endParaRPr lang="it-IT"/>
        </a:p>
      </dgm:t>
    </dgm:pt>
    <dgm:pt modelId="{B15AEA1C-1300-E44A-B5C6-97541C363D17}" type="pres">
      <dgm:prSet presAssocID="{7D2447D8-1893-8C45-B8D6-3004728581AB}" presName="hierChild2" presStyleCnt="0"/>
      <dgm:spPr/>
    </dgm:pt>
    <dgm:pt modelId="{F2B4D129-B895-DC43-9F5A-9C0FB9EDBD2E}" type="pres">
      <dgm:prSet presAssocID="{7D2447D8-1893-8C45-B8D6-3004728581AB}" presName="hierChild3" presStyleCnt="0"/>
      <dgm:spPr/>
    </dgm:pt>
    <dgm:pt modelId="{0413C27D-772B-794E-B788-532081906C3B}" type="pres">
      <dgm:prSet presAssocID="{FE1ADCAC-F007-024F-B0D7-D0646B381874}" presName="hierRoot1" presStyleCnt="0">
        <dgm:presLayoutVars>
          <dgm:hierBranch val="init"/>
        </dgm:presLayoutVars>
      </dgm:prSet>
      <dgm:spPr/>
    </dgm:pt>
    <dgm:pt modelId="{ABD6EC20-B723-4144-8E79-B63EDFE55278}" type="pres">
      <dgm:prSet presAssocID="{FE1ADCAC-F007-024F-B0D7-D0646B381874}" presName="rootComposite1" presStyleCnt="0"/>
      <dgm:spPr/>
    </dgm:pt>
    <dgm:pt modelId="{D77BFC4A-470A-0046-BB8A-64D81538CE81}" type="pres">
      <dgm:prSet presAssocID="{FE1ADCAC-F007-024F-B0D7-D0646B381874}" presName="rootText1" presStyleLbl="node0" presStyleIdx="4" presStyleCnt="7" custScaleX="241560">
        <dgm:presLayoutVars>
          <dgm:chPref val="3"/>
        </dgm:presLayoutVars>
      </dgm:prSet>
      <dgm:spPr/>
      <dgm:t>
        <a:bodyPr/>
        <a:lstStyle/>
        <a:p>
          <a:endParaRPr lang="it-IT"/>
        </a:p>
      </dgm:t>
    </dgm:pt>
    <dgm:pt modelId="{9AD874D5-B328-9E42-B647-7EACD9DDBAD0}" type="pres">
      <dgm:prSet presAssocID="{FE1ADCAC-F007-024F-B0D7-D0646B381874}" presName="rootConnector1" presStyleLbl="node1" presStyleIdx="0" presStyleCnt="0"/>
      <dgm:spPr/>
      <dgm:t>
        <a:bodyPr/>
        <a:lstStyle/>
        <a:p>
          <a:endParaRPr lang="it-IT"/>
        </a:p>
      </dgm:t>
    </dgm:pt>
    <dgm:pt modelId="{476AE1B4-A10C-734F-B0A6-2CA8085E1669}" type="pres">
      <dgm:prSet presAssocID="{FE1ADCAC-F007-024F-B0D7-D0646B381874}" presName="hierChild2" presStyleCnt="0"/>
      <dgm:spPr/>
    </dgm:pt>
    <dgm:pt modelId="{59ECB2C4-8C65-434A-8A6E-E7E394843BD2}" type="pres">
      <dgm:prSet presAssocID="{FE1ADCAC-F007-024F-B0D7-D0646B381874}" presName="hierChild3" presStyleCnt="0"/>
      <dgm:spPr/>
    </dgm:pt>
    <dgm:pt modelId="{884F4D90-859E-F245-90CA-07804DD2965E}" type="pres">
      <dgm:prSet presAssocID="{CF8C9725-6C98-4040-9E24-47826A6A99E0}" presName="hierRoot1" presStyleCnt="0">
        <dgm:presLayoutVars>
          <dgm:hierBranch val="init"/>
        </dgm:presLayoutVars>
      </dgm:prSet>
      <dgm:spPr/>
    </dgm:pt>
    <dgm:pt modelId="{F04034D3-5170-C34F-8F54-6BA8532F7993}" type="pres">
      <dgm:prSet presAssocID="{CF8C9725-6C98-4040-9E24-47826A6A99E0}" presName="rootComposite1" presStyleCnt="0"/>
      <dgm:spPr/>
    </dgm:pt>
    <dgm:pt modelId="{5D15D1F9-5DFF-A740-9E71-9A5F0CA95FD0}" type="pres">
      <dgm:prSet presAssocID="{CF8C9725-6C98-4040-9E24-47826A6A99E0}" presName="rootText1" presStyleLbl="node0" presStyleIdx="5" presStyleCnt="7" custScaleX="240490">
        <dgm:presLayoutVars>
          <dgm:chPref val="3"/>
        </dgm:presLayoutVars>
      </dgm:prSet>
      <dgm:spPr/>
      <dgm:t>
        <a:bodyPr/>
        <a:lstStyle/>
        <a:p>
          <a:endParaRPr lang="it-IT"/>
        </a:p>
      </dgm:t>
    </dgm:pt>
    <dgm:pt modelId="{B0E44A67-4778-604B-BAEA-CBA6EC469E35}" type="pres">
      <dgm:prSet presAssocID="{CF8C9725-6C98-4040-9E24-47826A6A99E0}" presName="rootConnector1" presStyleLbl="node1" presStyleIdx="0" presStyleCnt="0"/>
      <dgm:spPr/>
      <dgm:t>
        <a:bodyPr/>
        <a:lstStyle/>
        <a:p>
          <a:endParaRPr lang="it-IT"/>
        </a:p>
      </dgm:t>
    </dgm:pt>
    <dgm:pt modelId="{957E562D-75D7-8C48-B5DA-77EA46901766}" type="pres">
      <dgm:prSet presAssocID="{CF8C9725-6C98-4040-9E24-47826A6A99E0}" presName="hierChild2" presStyleCnt="0"/>
      <dgm:spPr/>
    </dgm:pt>
    <dgm:pt modelId="{FC948122-DF7B-2544-99F7-FBB99CA96E1C}" type="pres">
      <dgm:prSet presAssocID="{CF8C9725-6C98-4040-9E24-47826A6A99E0}" presName="hierChild3" presStyleCnt="0"/>
      <dgm:spPr/>
    </dgm:pt>
    <dgm:pt modelId="{E6C8A454-5772-D040-9FE3-C5735296399B}" type="pres">
      <dgm:prSet presAssocID="{45B9414A-7A74-CD47-863B-76D62553AA1D}" presName="hierRoot1" presStyleCnt="0">
        <dgm:presLayoutVars>
          <dgm:hierBranch val="init"/>
        </dgm:presLayoutVars>
      </dgm:prSet>
      <dgm:spPr/>
    </dgm:pt>
    <dgm:pt modelId="{DADA930F-CE80-8E45-BAE7-0A7DE2FF5112}" type="pres">
      <dgm:prSet presAssocID="{45B9414A-7A74-CD47-863B-76D62553AA1D}" presName="rootComposite1" presStyleCnt="0"/>
      <dgm:spPr/>
    </dgm:pt>
    <dgm:pt modelId="{7AA08C8D-4989-624C-A96E-77B5DBCFECD4}" type="pres">
      <dgm:prSet presAssocID="{45B9414A-7A74-CD47-863B-76D62553AA1D}" presName="rootText1" presStyleLbl="node0" presStyleIdx="6" presStyleCnt="7" custScaleX="240490">
        <dgm:presLayoutVars>
          <dgm:chPref val="3"/>
        </dgm:presLayoutVars>
      </dgm:prSet>
      <dgm:spPr/>
      <dgm:t>
        <a:bodyPr/>
        <a:lstStyle/>
        <a:p>
          <a:endParaRPr lang="it-IT"/>
        </a:p>
      </dgm:t>
    </dgm:pt>
    <dgm:pt modelId="{185F6C60-D14B-0C4C-A207-FDCCFCE08FCE}" type="pres">
      <dgm:prSet presAssocID="{45B9414A-7A74-CD47-863B-76D62553AA1D}" presName="rootConnector1" presStyleLbl="node1" presStyleIdx="0" presStyleCnt="0"/>
      <dgm:spPr/>
      <dgm:t>
        <a:bodyPr/>
        <a:lstStyle/>
        <a:p>
          <a:endParaRPr lang="it-IT"/>
        </a:p>
      </dgm:t>
    </dgm:pt>
    <dgm:pt modelId="{BB33EE94-E19B-0748-9380-1A8D013D73B0}" type="pres">
      <dgm:prSet presAssocID="{45B9414A-7A74-CD47-863B-76D62553AA1D}" presName="hierChild2" presStyleCnt="0"/>
      <dgm:spPr/>
    </dgm:pt>
    <dgm:pt modelId="{452EFF0F-D902-3A4F-8D5F-DBCEB2BD623F}" type="pres">
      <dgm:prSet presAssocID="{45B9414A-7A74-CD47-863B-76D62553AA1D}" presName="hierChild3" presStyleCnt="0"/>
      <dgm:spPr/>
    </dgm:pt>
  </dgm:ptLst>
  <dgm:cxnLst>
    <dgm:cxn modelId="{F55B7864-4A97-7245-B471-0B9144AFD111}" type="presOf" srcId="{45B9414A-7A74-CD47-863B-76D62553AA1D}" destId="{7AA08C8D-4989-624C-A96E-77B5DBCFECD4}" srcOrd="0" destOrd="0" presId="urn:microsoft.com/office/officeart/2009/3/layout/HorizontalOrganizationChart"/>
    <dgm:cxn modelId="{2AF01AD4-F9F2-AE4D-9050-38BBBF19E230}" type="presOf" srcId="{2317BDAE-F16A-8743-9D68-C1083DA6AECB}" destId="{28D64364-CDC0-5044-867E-D2EDB94C2F6E}" srcOrd="1" destOrd="0" presId="urn:microsoft.com/office/officeart/2009/3/layout/HorizontalOrganizationChart"/>
    <dgm:cxn modelId="{90C86C34-BE4E-1148-B702-E7C7458CBD99}" type="presOf" srcId="{2317BDAE-F16A-8743-9D68-C1083DA6AECB}" destId="{1FC29D3C-38B2-C146-935E-479B5833016E}" srcOrd="0" destOrd="0" presId="urn:microsoft.com/office/officeart/2009/3/layout/HorizontalOrganizationChart"/>
    <dgm:cxn modelId="{A5F3C966-F121-6348-8204-AB4A23EE39E8}" type="presOf" srcId="{D8C87371-E98F-B24A-AA5A-5A0D00649B79}" destId="{56F4C8FF-63EC-694B-A4A7-E77C827F0F37}" srcOrd="1" destOrd="0" presId="urn:microsoft.com/office/officeart/2009/3/layout/HorizontalOrganizationChart"/>
    <dgm:cxn modelId="{79E87035-FE64-0C4A-9E8A-A0AF7361E7A3}" type="presOf" srcId="{7D2447D8-1893-8C45-B8D6-3004728581AB}" destId="{75AE4F97-94CD-A149-836A-D5599E31C795}" srcOrd="1" destOrd="0" presId="urn:microsoft.com/office/officeart/2009/3/layout/HorizontalOrganizationChart"/>
    <dgm:cxn modelId="{11ABC9AE-4F8D-E444-9EC4-418D5E8893E9}" srcId="{6B948773-4D70-6B45-90A5-B5A37345EF75}" destId="{45B9414A-7A74-CD47-863B-76D62553AA1D}" srcOrd="6" destOrd="0" parTransId="{B862A015-E89D-444B-9CAE-62A9F8922980}" sibTransId="{6FC5678E-E11C-4D47-9450-BE68EE668032}"/>
    <dgm:cxn modelId="{DF2BE14C-C6BD-8C43-90D7-25CD54968901}" type="presOf" srcId="{D8C87371-E98F-B24A-AA5A-5A0D00649B79}" destId="{948945EB-DA03-8B4B-B617-A9072B31C447}" srcOrd="0" destOrd="0" presId="urn:microsoft.com/office/officeart/2009/3/layout/HorizontalOrganizationChart"/>
    <dgm:cxn modelId="{01F24AF8-07B5-8A44-A731-885BB8A89D0C}" type="presOf" srcId="{C7B80956-0E09-2C48-A337-0A812FF685E0}" destId="{E84F3BA1-B035-8341-BCA8-00308A315AD6}" srcOrd="1" destOrd="0" presId="urn:microsoft.com/office/officeart/2009/3/layout/HorizontalOrganizationChart"/>
    <dgm:cxn modelId="{D7F423E6-528A-7246-861A-BFBC13615203}" srcId="{6B948773-4D70-6B45-90A5-B5A37345EF75}" destId="{D8C87371-E98F-B24A-AA5A-5A0D00649B79}" srcOrd="1" destOrd="0" parTransId="{D18F89AB-B7E4-664F-B98F-CD58183D05D8}" sibTransId="{C7CA7E36-C4E3-7B4F-A21A-8B664255AB2B}"/>
    <dgm:cxn modelId="{DE61E514-501D-AB44-878B-88EC9134E588}" srcId="{6B948773-4D70-6B45-90A5-B5A37345EF75}" destId="{FE1ADCAC-F007-024F-B0D7-D0646B381874}" srcOrd="4" destOrd="0" parTransId="{3EA7CB30-CB6C-0A4B-8E68-6CA4F7CF4DEC}" sibTransId="{B0D8506C-7A44-7D4B-8C8B-D57800A41633}"/>
    <dgm:cxn modelId="{0C58563B-4699-8343-B6A0-F0DD360CE2B5}" srcId="{6B948773-4D70-6B45-90A5-B5A37345EF75}" destId="{CF8C9725-6C98-4040-9E24-47826A6A99E0}" srcOrd="5" destOrd="0" parTransId="{2B2A283E-CBEE-C342-AF11-3FE2275FF721}" sibTransId="{BAF0D7ED-6910-9948-8B91-8DFE1768EC75}"/>
    <dgm:cxn modelId="{603C0568-00DB-6E47-8F0B-0BB67A01F4C7}" type="presOf" srcId="{7D2447D8-1893-8C45-B8D6-3004728581AB}" destId="{34243F53-F566-7C46-867E-F1A3769FE991}" srcOrd="0" destOrd="0" presId="urn:microsoft.com/office/officeart/2009/3/layout/HorizontalOrganizationChart"/>
    <dgm:cxn modelId="{EFDB0428-2032-EC44-B168-06E65F7E7F2D}" type="presOf" srcId="{CF8C9725-6C98-4040-9E24-47826A6A99E0}" destId="{B0E44A67-4778-604B-BAEA-CBA6EC469E35}" srcOrd="1" destOrd="0" presId="urn:microsoft.com/office/officeart/2009/3/layout/HorizontalOrganizationChart"/>
    <dgm:cxn modelId="{241ED800-FABB-944B-879E-1D0288B278CD}" type="presOf" srcId="{FE1ADCAC-F007-024F-B0D7-D0646B381874}" destId="{D77BFC4A-470A-0046-BB8A-64D81538CE81}" srcOrd="0" destOrd="0" presId="urn:microsoft.com/office/officeart/2009/3/layout/HorizontalOrganizationChart"/>
    <dgm:cxn modelId="{B725B965-CF3B-654A-96C9-8FAF4434BF63}" type="presOf" srcId="{CF8C9725-6C98-4040-9E24-47826A6A99E0}" destId="{5D15D1F9-5DFF-A740-9E71-9A5F0CA95FD0}" srcOrd="0" destOrd="0" presId="urn:microsoft.com/office/officeart/2009/3/layout/HorizontalOrganizationChart"/>
    <dgm:cxn modelId="{DACE9F21-C7F1-0645-9029-F25EB9835D20}" type="presOf" srcId="{6B948773-4D70-6B45-90A5-B5A37345EF75}" destId="{AA8702F5-385D-E340-9484-7F90B7A9638A}" srcOrd="0" destOrd="0" presId="urn:microsoft.com/office/officeart/2009/3/layout/HorizontalOrganizationChart"/>
    <dgm:cxn modelId="{EC58E5AF-B31B-0547-A2F8-FE4B759B04D3}" srcId="{6B948773-4D70-6B45-90A5-B5A37345EF75}" destId="{2317BDAE-F16A-8743-9D68-C1083DA6AECB}" srcOrd="2" destOrd="0" parTransId="{EEA45361-A8BB-D243-8539-29022A0A3E1B}" sibTransId="{D75D6416-71E1-F042-B2AA-20F704C06871}"/>
    <dgm:cxn modelId="{6D844CDC-AF04-E046-8C64-9BABF0964790}" type="presOf" srcId="{C7B80956-0E09-2C48-A337-0A812FF685E0}" destId="{44609C5C-8C44-514C-86C9-8AB215994854}" srcOrd="0" destOrd="0" presId="urn:microsoft.com/office/officeart/2009/3/layout/HorizontalOrganizationChart"/>
    <dgm:cxn modelId="{B3B4BF16-E03D-5B46-9E1D-6A994937D5F2}" type="presOf" srcId="{FE1ADCAC-F007-024F-B0D7-D0646B381874}" destId="{9AD874D5-B328-9E42-B647-7EACD9DDBAD0}" srcOrd="1" destOrd="0" presId="urn:microsoft.com/office/officeart/2009/3/layout/HorizontalOrganizationChart"/>
    <dgm:cxn modelId="{D11DCE97-9DAB-DD4A-9252-FCC782F018F7}" type="presOf" srcId="{45B9414A-7A74-CD47-863B-76D62553AA1D}" destId="{185F6C60-D14B-0C4C-A207-FDCCFCE08FCE}" srcOrd="1" destOrd="0" presId="urn:microsoft.com/office/officeart/2009/3/layout/HorizontalOrganizationChart"/>
    <dgm:cxn modelId="{9AA36BA9-F1B9-0A4E-B625-22A8F7DD0CB4}" srcId="{6B948773-4D70-6B45-90A5-B5A37345EF75}" destId="{7D2447D8-1893-8C45-B8D6-3004728581AB}" srcOrd="3" destOrd="0" parTransId="{C62CC3F4-9527-9A4E-BB95-58737986E96A}" sibTransId="{013425B5-2722-D341-A27A-A0B1612CAD95}"/>
    <dgm:cxn modelId="{CE842B06-484D-664C-95C1-A264B953C78B}" srcId="{6B948773-4D70-6B45-90A5-B5A37345EF75}" destId="{C7B80956-0E09-2C48-A337-0A812FF685E0}" srcOrd="0" destOrd="0" parTransId="{341A8C71-8B3E-EC48-B275-316E215CCB33}" sibTransId="{97939C4A-F874-554B-8EB6-4A04FD4CB13B}"/>
    <dgm:cxn modelId="{B2BE032C-2E9D-E144-A1E4-64A28483B8E6}" type="presParOf" srcId="{AA8702F5-385D-E340-9484-7F90B7A9638A}" destId="{9A63CA36-D5DB-7C4C-99AF-EFC7E673FEDE}" srcOrd="0" destOrd="0" presId="urn:microsoft.com/office/officeart/2009/3/layout/HorizontalOrganizationChart"/>
    <dgm:cxn modelId="{639E0519-129B-9544-B788-3B74DF71E909}" type="presParOf" srcId="{9A63CA36-D5DB-7C4C-99AF-EFC7E673FEDE}" destId="{32A1C60D-3AE6-D84D-B950-5922D873DBD0}" srcOrd="0" destOrd="0" presId="urn:microsoft.com/office/officeart/2009/3/layout/HorizontalOrganizationChart"/>
    <dgm:cxn modelId="{21C5A0B6-C72B-CE42-913D-3CAA388DDDDA}" type="presParOf" srcId="{32A1C60D-3AE6-D84D-B950-5922D873DBD0}" destId="{44609C5C-8C44-514C-86C9-8AB215994854}" srcOrd="0" destOrd="0" presId="urn:microsoft.com/office/officeart/2009/3/layout/HorizontalOrganizationChart"/>
    <dgm:cxn modelId="{8761ADD2-F813-0048-AF06-97168E402317}" type="presParOf" srcId="{32A1C60D-3AE6-D84D-B950-5922D873DBD0}" destId="{E84F3BA1-B035-8341-BCA8-00308A315AD6}" srcOrd="1" destOrd="0" presId="urn:microsoft.com/office/officeart/2009/3/layout/HorizontalOrganizationChart"/>
    <dgm:cxn modelId="{2E99567C-003A-9F48-A225-04E27DFE4997}" type="presParOf" srcId="{9A63CA36-D5DB-7C4C-99AF-EFC7E673FEDE}" destId="{658ED435-9914-0848-A1B1-220FBC4632CC}" srcOrd="1" destOrd="0" presId="urn:microsoft.com/office/officeart/2009/3/layout/HorizontalOrganizationChart"/>
    <dgm:cxn modelId="{87220A88-5186-5B4B-A5D3-42F37C3C947F}" type="presParOf" srcId="{9A63CA36-D5DB-7C4C-99AF-EFC7E673FEDE}" destId="{A0C39489-11F8-CB4E-B51F-99DCE34B6575}" srcOrd="2" destOrd="0" presId="urn:microsoft.com/office/officeart/2009/3/layout/HorizontalOrganizationChart"/>
    <dgm:cxn modelId="{B14AE891-7721-6C44-9C5C-528F09F99407}" type="presParOf" srcId="{AA8702F5-385D-E340-9484-7F90B7A9638A}" destId="{73EC0815-1D67-4F4E-8289-5F351A922BD2}" srcOrd="1" destOrd="0" presId="urn:microsoft.com/office/officeart/2009/3/layout/HorizontalOrganizationChart"/>
    <dgm:cxn modelId="{97AE1AAF-DAA2-3D4E-8D48-058BA0A74DF0}" type="presParOf" srcId="{73EC0815-1D67-4F4E-8289-5F351A922BD2}" destId="{5D6617BB-0B45-EA44-B83A-F52B62BA93C7}" srcOrd="0" destOrd="0" presId="urn:microsoft.com/office/officeart/2009/3/layout/HorizontalOrganizationChart"/>
    <dgm:cxn modelId="{7609AA18-DCA6-2845-95F6-6A883707BE69}" type="presParOf" srcId="{5D6617BB-0B45-EA44-B83A-F52B62BA93C7}" destId="{948945EB-DA03-8B4B-B617-A9072B31C447}" srcOrd="0" destOrd="0" presId="urn:microsoft.com/office/officeart/2009/3/layout/HorizontalOrganizationChart"/>
    <dgm:cxn modelId="{D80BB048-5D9D-4948-ADB5-B981FA5288E4}" type="presParOf" srcId="{5D6617BB-0B45-EA44-B83A-F52B62BA93C7}" destId="{56F4C8FF-63EC-694B-A4A7-E77C827F0F37}" srcOrd="1" destOrd="0" presId="urn:microsoft.com/office/officeart/2009/3/layout/HorizontalOrganizationChart"/>
    <dgm:cxn modelId="{BE3C531C-C81B-4644-BF54-ED1F7E1ECC80}" type="presParOf" srcId="{73EC0815-1D67-4F4E-8289-5F351A922BD2}" destId="{5A0755C2-C60A-964E-B1A6-A9361FE169F9}" srcOrd="1" destOrd="0" presId="urn:microsoft.com/office/officeart/2009/3/layout/HorizontalOrganizationChart"/>
    <dgm:cxn modelId="{A1E429EA-F793-B242-BBC2-C112704F4B08}" type="presParOf" srcId="{73EC0815-1D67-4F4E-8289-5F351A922BD2}" destId="{A8107A3A-65C9-0340-BB35-B63903C49880}" srcOrd="2" destOrd="0" presId="urn:microsoft.com/office/officeart/2009/3/layout/HorizontalOrganizationChart"/>
    <dgm:cxn modelId="{8BA512C3-BE1B-084A-A174-B7AD874073DB}" type="presParOf" srcId="{AA8702F5-385D-E340-9484-7F90B7A9638A}" destId="{47E89E20-9494-0645-AF61-BDADB2A7A30A}" srcOrd="2" destOrd="0" presId="urn:microsoft.com/office/officeart/2009/3/layout/HorizontalOrganizationChart"/>
    <dgm:cxn modelId="{66196A5D-4192-CC4A-BD3D-C994220D7503}" type="presParOf" srcId="{47E89E20-9494-0645-AF61-BDADB2A7A30A}" destId="{636DE81A-3BDD-E240-B6ED-0E934F3E13BB}" srcOrd="0" destOrd="0" presId="urn:microsoft.com/office/officeart/2009/3/layout/HorizontalOrganizationChart"/>
    <dgm:cxn modelId="{FC86ADBA-A94C-8243-A21D-B45CCC91CC2A}" type="presParOf" srcId="{636DE81A-3BDD-E240-B6ED-0E934F3E13BB}" destId="{1FC29D3C-38B2-C146-935E-479B5833016E}" srcOrd="0" destOrd="0" presId="urn:microsoft.com/office/officeart/2009/3/layout/HorizontalOrganizationChart"/>
    <dgm:cxn modelId="{2477D225-5821-3F48-B392-BEB404E29EEE}" type="presParOf" srcId="{636DE81A-3BDD-E240-B6ED-0E934F3E13BB}" destId="{28D64364-CDC0-5044-867E-D2EDB94C2F6E}" srcOrd="1" destOrd="0" presId="urn:microsoft.com/office/officeart/2009/3/layout/HorizontalOrganizationChart"/>
    <dgm:cxn modelId="{8F109419-59A4-1D4E-8B53-E80049C39DFF}" type="presParOf" srcId="{47E89E20-9494-0645-AF61-BDADB2A7A30A}" destId="{9C9E88A4-C85F-1344-9E87-E145C613F8F0}" srcOrd="1" destOrd="0" presId="urn:microsoft.com/office/officeart/2009/3/layout/HorizontalOrganizationChart"/>
    <dgm:cxn modelId="{4A8486F7-309E-A045-A6C1-33694A5A61CA}" type="presParOf" srcId="{47E89E20-9494-0645-AF61-BDADB2A7A30A}" destId="{43D316B1-3399-C94B-B28C-1BD047E149CA}" srcOrd="2" destOrd="0" presId="urn:microsoft.com/office/officeart/2009/3/layout/HorizontalOrganizationChart"/>
    <dgm:cxn modelId="{AA2F857F-A7CD-BF46-BD28-006BF9AE4778}" type="presParOf" srcId="{AA8702F5-385D-E340-9484-7F90B7A9638A}" destId="{33CCFA92-4407-5F4C-A9FE-972302984E6F}" srcOrd="3" destOrd="0" presId="urn:microsoft.com/office/officeart/2009/3/layout/HorizontalOrganizationChart"/>
    <dgm:cxn modelId="{B42F82F6-2836-CA46-A172-FAAA790BEFBF}" type="presParOf" srcId="{33CCFA92-4407-5F4C-A9FE-972302984E6F}" destId="{280D5874-85A7-0D42-8E75-25E45C891BA1}" srcOrd="0" destOrd="0" presId="urn:microsoft.com/office/officeart/2009/3/layout/HorizontalOrganizationChart"/>
    <dgm:cxn modelId="{30FA45DC-ECC5-8147-ABCC-B9CD603B50D5}" type="presParOf" srcId="{280D5874-85A7-0D42-8E75-25E45C891BA1}" destId="{34243F53-F566-7C46-867E-F1A3769FE991}" srcOrd="0" destOrd="0" presId="urn:microsoft.com/office/officeart/2009/3/layout/HorizontalOrganizationChart"/>
    <dgm:cxn modelId="{719111D9-22B0-C44B-949B-CAB9092DBC9F}" type="presParOf" srcId="{280D5874-85A7-0D42-8E75-25E45C891BA1}" destId="{75AE4F97-94CD-A149-836A-D5599E31C795}" srcOrd="1" destOrd="0" presId="urn:microsoft.com/office/officeart/2009/3/layout/HorizontalOrganizationChart"/>
    <dgm:cxn modelId="{6440205E-7615-F34E-895D-13F12C2DA075}" type="presParOf" srcId="{33CCFA92-4407-5F4C-A9FE-972302984E6F}" destId="{B15AEA1C-1300-E44A-B5C6-97541C363D17}" srcOrd="1" destOrd="0" presId="urn:microsoft.com/office/officeart/2009/3/layout/HorizontalOrganizationChart"/>
    <dgm:cxn modelId="{ADA5F1A9-C732-BC47-A574-FE3EF7236193}" type="presParOf" srcId="{33CCFA92-4407-5F4C-A9FE-972302984E6F}" destId="{F2B4D129-B895-DC43-9F5A-9C0FB9EDBD2E}" srcOrd="2" destOrd="0" presId="urn:microsoft.com/office/officeart/2009/3/layout/HorizontalOrganizationChart"/>
    <dgm:cxn modelId="{ECEC3F81-F5F0-484C-BA63-F383FDA29E76}" type="presParOf" srcId="{AA8702F5-385D-E340-9484-7F90B7A9638A}" destId="{0413C27D-772B-794E-B788-532081906C3B}" srcOrd="4" destOrd="0" presId="urn:microsoft.com/office/officeart/2009/3/layout/HorizontalOrganizationChart"/>
    <dgm:cxn modelId="{62125E5D-619B-EA4B-A1DC-967155C8792A}" type="presParOf" srcId="{0413C27D-772B-794E-B788-532081906C3B}" destId="{ABD6EC20-B723-4144-8E79-B63EDFE55278}" srcOrd="0" destOrd="0" presId="urn:microsoft.com/office/officeart/2009/3/layout/HorizontalOrganizationChart"/>
    <dgm:cxn modelId="{91D817D3-D37B-5F4E-BB6F-FD4BF2F2E80E}" type="presParOf" srcId="{ABD6EC20-B723-4144-8E79-B63EDFE55278}" destId="{D77BFC4A-470A-0046-BB8A-64D81538CE81}" srcOrd="0" destOrd="0" presId="urn:microsoft.com/office/officeart/2009/3/layout/HorizontalOrganizationChart"/>
    <dgm:cxn modelId="{A416E2D9-B193-A243-814F-42A0DC6DD79E}" type="presParOf" srcId="{ABD6EC20-B723-4144-8E79-B63EDFE55278}" destId="{9AD874D5-B328-9E42-B647-7EACD9DDBAD0}" srcOrd="1" destOrd="0" presId="urn:microsoft.com/office/officeart/2009/3/layout/HorizontalOrganizationChart"/>
    <dgm:cxn modelId="{EF31E733-1CB4-4446-BFEA-DB0EDC8F582B}" type="presParOf" srcId="{0413C27D-772B-794E-B788-532081906C3B}" destId="{476AE1B4-A10C-734F-B0A6-2CA8085E1669}" srcOrd="1" destOrd="0" presId="urn:microsoft.com/office/officeart/2009/3/layout/HorizontalOrganizationChart"/>
    <dgm:cxn modelId="{DAF775B9-5D88-D14A-965F-83F57E3824A5}" type="presParOf" srcId="{0413C27D-772B-794E-B788-532081906C3B}" destId="{59ECB2C4-8C65-434A-8A6E-E7E394843BD2}" srcOrd="2" destOrd="0" presId="urn:microsoft.com/office/officeart/2009/3/layout/HorizontalOrganizationChart"/>
    <dgm:cxn modelId="{2CE9CD6A-C534-7148-B8F5-0C1B38BFD523}" type="presParOf" srcId="{AA8702F5-385D-E340-9484-7F90B7A9638A}" destId="{884F4D90-859E-F245-90CA-07804DD2965E}" srcOrd="5" destOrd="0" presId="urn:microsoft.com/office/officeart/2009/3/layout/HorizontalOrganizationChart"/>
    <dgm:cxn modelId="{53A03ADF-0A53-FF4D-9E58-1DF5684791D7}" type="presParOf" srcId="{884F4D90-859E-F245-90CA-07804DD2965E}" destId="{F04034D3-5170-C34F-8F54-6BA8532F7993}" srcOrd="0" destOrd="0" presId="urn:microsoft.com/office/officeart/2009/3/layout/HorizontalOrganizationChart"/>
    <dgm:cxn modelId="{8C5D90D1-15C9-8E43-8A44-8699FEC6A4DA}" type="presParOf" srcId="{F04034D3-5170-C34F-8F54-6BA8532F7993}" destId="{5D15D1F9-5DFF-A740-9E71-9A5F0CA95FD0}" srcOrd="0" destOrd="0" presId="urn:microsoft.com/office/officeart/2009/3/layout/HorizontalOrganizationChart"/>
    <dgm:cxn modelId="{20B2268A-9A6E-D247-BE6F-13E8F1BA3D8F}" type="presParOf" srcId="{F04034D3-5170-C34F-8F54-6BA8532F7993}" destId="{B0E44A67-4778-604B-BAEA-CBA6EC469E35}" srcOrd="1" destOrd="0" presId="urn:microsoft.com/office/officeart/2009/3/layout/HorizontalOrganizationChart"/>
    <dgm:cxn modelId="{1963A401-EDFE-814E-92DB-EC4AA63374A2}" type="presParOf" srcId="{884F4D90-859E-F245-90CA-07804DD2965E}" destId="{957E562D-75D7-8C48-B5DA-77EA46901766}" srcOrd="1" destOrd="0" presId="urn:microsoft.com/office/officeart/2009/3/layout/HorizontalOrganizationChart"/>
    <dgm:cxn modelId="{EB49AFF7-F128-0148-AC5C-F98E3F5E9DEA}" type="presParOf" srcId="{884F4D90-859E-F245-90CA-07804DD2965E}" destId="{FC948122-DF7B-2544-99F7-FBB99CA96E1C}" srcOrd="2" destOrd="0" presId="urn:microsoft.com/office/officeart/2009/3/layout/HorizontalOrganizationChart"/>
    <dgm:cxn modelId="{CA49DF52-EA35-C24D-8E74-5E7C1D7A4318}" type="presParOf" srcId="{AA8702F5-385D-E340-9484-7F90B7A9638A}" destId="{E6C8A454-5772-D040-9FE3-C5735296399B}" srcOrd="6" destOrd="0" presId="urn:microsoft.com/office/officeart/2009/3/layout/HorizontalOrganizationChart"/>
    <dgm:cxn modelId="{1EEABE52-BCA2-C848-941E-95C8D9D69AD9}" type="presParOf" srcId="{E6C8A454-5772-D040-9FE3-C5735296399B}" destId="{DADA930F-CE80-8E45-BAE7-0A7DE2FF5112}" srcOrd="0" destOrd="0" presId="urn:microsoft.com/office/officeart/2009/3/layout/HorizontalOrganizationChart"/>
    <dgm:cxn modelId="{40CED120-4462-4941-8D07-DCC0E99152D8}" type="presParOf" srcId="{DADA930F-CE80-8E45-BAE7-0A7DE2FF5112}" destId="{7AA08C8D-4989-624C-A96E-77B5DBCFECD4}" srcOrd="0" destOrd="0" presId="urn:microsoft.com/office/officeart/2009/3/layout/HorizontalOrganizationChart"/>
    <dgm:cxn modelId="{784ECE63-D9AC-BC43-9CC2-B79A141307D0}" type="presParOf" srcId="{DADA930F-CE80-8E45-BAE7-0A7DE2FF5112}" destId="{185F6C60-D14B-0C4C-A207-FDCCFCE08FCE}" srcOrd="1" destOrd="0" presId="urn:microsoft.com/office/officeart/2009/3/layout/HorizontalOrganizationChart"/>
    <dgm:cxn modelId="{CD711A6C-0D76-C04D-8E8F-E3802AC26221}" type="presParOf" srcId="{E6C8A454-5772-D040-9FE3-C5735296399B}" destId="{BB33EE94-E19B-0748-9380-1A8D013D73B0}" srcOrd="1" destOrd="0" presId="urn:microsoft.com/office/officeart/2009/3/layout/HorizontalOrganizationChart"/>
    <dgm:cxn modelId="{6386968A-4754-CF4A-8334-73526047939E}" type="presParOf" srcId="{E6C8A454-5772-D040-9FE3-C5735296399B}" destId="{452EFF0F-D902-3A4F-8D5F-DBCEB2BD623F}" srcOrd="2" destOrd="0" presId="urn:microsoft.com/office/officeart/2009/3/layout/HorizontalOrganizationChar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5B7D03AE-8EBE-E24B-A4EA-76535760A58D}" type="doc">
      <dgm:prSet loTypeId="urn:microsoft.com/office/officeart/2005/8/layout/vList2" loCatId="" qsTypeId="urn:microsoft.com/office/officeart/2005/8/quickstyle/simple4" qsCatId="simple" csTypeId="urn:microsoft.com/office/officeart/2005/8/colors/colorful4" csCatId="colorful" phldr="1"/>
      <dgm:spPr/>
      <dgm:t>
        <a:bodyPr/>
        <a:lstStyle/>
        <a:p>
          <a:endParaRPr lang="it-IT"/>
        </a:p>
      </dgm:t>
    </dgm:pt>
    <dgm:pt modelId="{2328C09A-0CA5-934A-926A-81FF3AD8EED5}">
      <dgm:prSet custT="1"/>
      <dgm:spPr>
        <a:solidFill>
          <a:srgbClr val="3C7AC7"/>
        </a:solidFill>
      </dgm:spPr>
      <dgm:t>
        <a:bodyPr/>
        <a:lstStyle/>
        <a:p>
          <a:pPr rtl="0"/>
          <a:r>
            <a:rPr lang="it-IT" sz="2000" dirty="0" smtClean="0"/>
            <a:t>gli ETS possono partecipare alle iniziative promosse da Stato, Regioni e Province autonome volte a favorire l’</a:t>
          </a:r>
          <a:r>
            <a:rPr lang="it-IT" sz="2000" b="1" dirty="0" smtClean="0"/>
            <a:t>accesso ai finanziamenti europei </a:t>
          </a:r>
          <a:r>
            <a:rPr lang="it-IT" sz="2000" dirty="0" smtClean="0"/>
            <a:t>per progetti finalizzati al raggiungimento degli obiettivi istituzionali</a:t>
          </a:r>
          <a:endParaRPr lang="it-IT" sz="2000" dirty="0">
            <a:latin typeface="+mn-lt"/>
          </a:endParaRPr>
        </a:p>
      </dgm:t>
    </dgm:pt>
    <dgm:pt modelId="{3C4CA2ED-62F5-D243-AD64-EAB612F162A2}" type="sibTrans" cxnId="{E02DD5E3-3215-EA48-99B9-E6766E8408A0}">
      <dgm:prSet/>
      <dgm:spPr/>
      <dgm:t>
        <a:bodyPr/>
        <a:lstStyle/>
        <a:p>
          <a:endParaRPr lang="it-IT"/>
        </a:p>
      </dgm:t>
    </dgm:pt>
    <dgm:pt modelId="{71A6193B-5138-7B40-B519-84EE12CF0DD9}" type="parTrans" cxnId="{E02DD5E3-3215-EA48-99B9-E6766E8408A0}">
      <dgm:prSet/>
      <dgm:spPr/>
      <dgm:t>
        <a:bodyPr/>
        <a:lstStyle/>
        <a:p>
          <a:endParaRPr lang="it-IT"/>
        </a:p>
      </dgm:t>
    </dgm:pt>
    <dgm:pt modelId="{D8CBCD01-C524-2740-8606-CA0130499501}" type="pres">
      <dgm:prSet presAssocID="{5B7D03AE-8EBE-E24B-A4EA-76535760A58D}" presName="linear" presStyleCnt="0">
        <dgm:presLayoutVars>
          <dgm:animLvl val="lvl"/>
          <dgm:resizeHandles val="exact"/>
        </dgm:presLayoutVars>
      </dgm:prSet>
      <dgm:spPr/>
      <dgm:t>
        <a:bodyPr/>
        <a:lstStyle/>
        <a:p>
          <a:endParaRPr lang="it-IT"/>
        </a:p>
      </dgm:t>
    </dgm:pt>
    <dgm:pt modelId="{12B71D14-4F5E-7D49-A509-AD2E483698B6}" type="pres">
      <dgm:prSet presAssocID="{2328C09A-0CA5-934A-926A-81FF3AD8EED5}" presName="parentText" presStyleLbl="node1" presStyleIdx="0" presStyleCnt="1" custScaleY="132485" custLinFactNeighborY="14227">
        <dgm:presLayoutVars>
          <dgm:chMax val="0"/>
          <dgm:bulletEnabled val="1"/>
        </dgm:presLayoutVars>
      </dgm:prSet>
      <dgm:spPr/>
      <dgm:t>
        <a:bodyPr/>
        <a:lstStyle/>
        <a:p>
          <a:endParaRPr lang="it-IT"/>
        </a:p>
      </dgm:t>
    </dgm:pt>
  </dgm:ptLst>
  <dgm:cxnLst>
    <dgm:cxn modelId="{E02DD5E3-3215-EA48-99B9-E6766E8408A0}" srcId="{5B7D03AE-8EBE-E24B-A4EA-76535760A58D}" destId="{2328C09A-0CA5-934A-926A-81FF3AD8EED5}" srcOrd="0" destOrd="0" parTransId="{71A6193B-5138-7B40-B519-84EE12CF0DD9}" sibTransId="{3C4CA2ED-62F5-D243-AD64-EAB612F162A2}"/>
    <dgm:cxn modelId="{44D5C06F-4126-494B-A523-0C2CF4C07DDD}" type="presOf" srcId="{2328C09A-0CA5-934A-926A-81FF3AD8EED5}" destId="{12B71D14-4F5E-7D49-A509-AD2E483698B6}" srcOrd="0" destOrd="0" presId="urn:microsoft.com/office/officeart/2005/8/layout/vList2"/>
    <dgm:cxn modelId="{B3E2CA08-EE95-F546-94B7-B0151AEA90BB}" type="presOf" srcId="{5B7D03AE-8EBE-E24B-A4EA-76535760A58D}" destId="{D8CBCD01-C524-2740-8606-CA0130499501}" srcOrd="0" destOrd="0" presId="urn:microsoft.com/office/officeart/2005/8/layout/vList2"/>
    <dgm:cxn modelId="{CD4C0D34-D5EA-9944-82A8-0E083BBA3E1E}" type="presParOf" srcId="{D8CBCD01-C524-2740-8606-CA0130499501}" destId="{12B71D14-4F5E-7D49-A509-AD2E483698B6}" srcOrd="0"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6B948773-4D70-6B45-90A5-B5A37345EF75}" type="doc">
      <dgm:prSet loTypeId="urn:microsoft.com/office/officeart/2009/3/layout/HorizontalOrganizationChart" loCatId="" qsTypeId="urn:microsoft.com/office/officeart/2005/8/quickstyle/simple4" qsCatId="simple" csTypeId="urn:microsoft.com/office/officeart/2005/8/colors/accent1_2" csCatId="accent1" phldr="1"/>
      <dgm:spPr/>
      <dgm:t>
        <a:bodyPr/>
        <a:lstStyle/>
        <a:p>
          <a:endParaRPr lang="it-IT"/>
        </a:p>
      </dgm:t>
    </dgm:pt>
    <dgm:pt modelId="{2317BDAE-F16A-8743-9D68-C1083DA6AECB}">
      <dgm:prSet custT="1"/>
      <dgm:spPr>
        <a:solidFill>
          <a:schemeClr val="bg1">
            <a:lumMod val="75000"/>
          </a:schemeClr>
        </a:solidFill>
      </dgm:spPr>
      <dgm:t>
        <a:bodyPr/>
        <a:lstStyle/>
        <a:p>
          <a:r>
            <a:rPr lang="it-IT" sz="1800" dirty="0" smtClean="0"/>
            <a:t>Accesso al Fondo sociale europeo</a:t>
          </a:r>
          <a:endParaRPr lang="it-IT" sz="1800" dirty="0"/>
        </a:p>
      </dgm:t>
    </dgm:pt>
    <dgm:pt modelId="{EEA45361-A8BB-D243-8539-29022A0A3E1B}" type="parTrans" cxnId="{EC58E5AF-B31B-0547-A2F8-FE4B759B04D3}">
      <dgm:prSet/>
      <dgm:spPr/>
      <dgm:t>
        <a:bodyPr/>
        <a:lstStyle/>
        <a:p>
          <a:endParaRPr lang="it-IT"/>
        </a:p>
      </dgm:t>
    </dgm:pt>
    <dgm:pt modelId="{D75D6416-71E1-F042-B2AA-20F704C06871}" type="sibTrans" cxnId="{EC58E5AF-B31B-0547-A2F8-FE4B759B04D3}">
      <dgm:prSet/>
      <dgm:spPr/>
      <dgm:t>
        <a:bodyPr/>
        <a:lstStyle/>
        <a:p>
          <a:endParaRPr lang="it-IT"/>
        </a:p>
      </dgm:t>
    </dgm:pt>
    <dgm:pt modelId="{7D2447D8-1893-8C45-B8D6-3004728581AB}">
      <dgm:prSet custT="1"/>
      <dgm:spPr/>
      <dgm:t>
        <a:bodyPr/>
        <a:lstStyle/>
        <a:p>
          <a:r>
            <a:rPr lang="it-IT" sz="1800" dirty="0" smtClean="0"/>
            <a:t>Strutture e autorizzazioni temporanee per manifestazioni pubbliche</a:t>
          </a:r>
          <a:endParaRPr lang="it-IT" sz="1800" dirty="0"/>
        </a:p>
      </dgm:t>
    </dgm:pt>
    <dgm:pt modelId="{C62CC3F4-9527-9A4E-BB95-58737986E96A}" type="parTrans" cxnId="{9AA36BA9-F1B9-0A4E-B625-22A8F7DD0CB4}">
      <dgm:prSet/>
      <dgm:spPr/>
      <dgm:t>
        <a:bodyPr/>
        <a:lstStyle/>
        <a:p>
          <a:endParaRPr lang="it-IT"/>
        </a:p>
      </dgm:t>
    </dgm:pt>
    <dgm:pt modelId="{013425B5-2722-D341-A27A-A0B1612CAD95}" type="sibTrans" cxnId="{9AA36BA9-F1B9-0A4E-B625-22A8F7DD0CB4}">
      <dgm:prSet/>
      <dgm:spPr/>
      <dgm:t>
        <a:bodyPr/>
        <a:lstStyle/>
        <a:p>
          <a:endParaRPr lang="it-IT"/>
        </a:p>
      </dgm:t>
    </dgm:pt>
    <dgm:pt modelId="{CF8C9725-6C98-4040-9E24-47826A6A99E0}">
      <dgm:prSet custT="1"/>
      <dgm:spPr>
        <a:solidFill>
          <a:schemeClr val="bg1">
            <a:lumMod val="75000"/>
          </a:schemeClr>
        </a:solidFill>
      </dgm:spPr>
      <dgm:t>
        <a:bodyPr/>
        <a:lstStyle/>
        <a:p>
          <a:r>
            <a:rPr lang="it-IT" sz="1800" dirty="0" smtClean="0"/>
            <a:t>Fondo per il finanziamento di progetti e attività di interesse generale nel TS</a:t>
          </a:r>
          <a:endParaRPr lang="it-IT" sz="1800" dirty="0"/>
        </a:p>
      </dgm:t>
    </dgm:pt>
    <dgm:pt modelId="{2B2A283E-CBEE-C342-AF11-3FE2275FF721}" type="parTrans" cxnId="{0C58563B-4699-8343-B6A0-F0DD360CE2B5}">
      <dgm:prSet/>
      <dgm:spPr/>
      <dgm:t>
        <a:bodyPr/>
        <a:lstStyle/>
        <a:p>
          <a:endParaRPr lang="it-IT"/>
        </a:p>
      </dgm:t>
    </dgm:pt>
    <dgm:pt modelId="{BAF0D7ED-6910-9948-8B91-8DFE1768EC75}" type="sibTrans" cxnId="{0C58563B-4699-8343-B6A0-F0DD360CE2B5}">
      <dgm:prSet/>
      <dgm:spPr/>
      <dgm:t>
        <a:bodyPr/>
        <a:lstStyle/>
        <a:p>
          <a:endParaRPr lang="it-IT"/>
        </a:p>
      </dgm:t>
    </dgm:pt>
    <dgm:pt modelId="{45B9414A-7A74-CD47-863B-76D62553AA1D}">
      <dgm:prSet custT="1"/>
      <dgm:spPr>
        <a:solidFill>
          <a:schemeClr val="bg1">
            <a:lumMod val="75000"/>
          </a:schemeClr>
        </a:solidFill>
      </dgm:spPr>
      <dgm:t>
        <a:bodyPr/>
        <a:lstStyle/>
        <a:p>
          <a:r>
            <a:rPr lang="it-IT" sz="1800" dirty="0" smtClean="0"/>
            <a:t>Altre risorse finanziarie destinate al sostegno degli ETS</a:t>
          </a:r>
          <a:endParaRPr lang="it-IT" sz="1800" dirty="0"/>
        </a:p>
      </dgm:t>
    </dgm:pt>
    <dgm:pt modelId="{B862A015-E89D-444B-9CAE-62A9F8922980}" type="parTrans" cxnId="{11ABC9AE-4F8D-E444-9EC4-418D5E8893E9}">
      <dgm:prSet/>
      <dgm:spPr/>
      <dgm:t>
        <a:bodyPr/>
        <a:lstStyle/>
        <a:p>
          <a:endParaRPr lang="it-IT"/>
        </a:p>
      </dgm:t>
    </dgm:pt>
    <dgm:pt modelId="{6FC5678E-E11C-4D47-9450-BE68EE668032}" type="sibTrans" cxnId="{11ABC9AE-4F8D-E444-9EC4-418D5E8893E9}">
      <dgm:prSet/>
      <dgm:spPr/>
      <dgm:t>
        <a:bodyPr/>
        <a:lstStyle/>
        <a:p>
          <a:endParaRPr lang="it-IT"/>
        </a:p>
      </dgm:t>
    </dgm:pt>
    <dgm:pt modelId="{FE1ADCAC-F007-024F-B0D7-D0646B381874}">
      <dgm:prSet custT="1"/>
      <dgm:spPr>
        <a:solidFill>
          <a:schemeClr val="bg1">
            <a:lumMod val="75000"/>
          </a:schemeClr>
        </a:solidFill>
      </dgm:spPr>
      <dgm:t>
        <a:bodyPr/>
        <a:lstStyle/>
        <a:p>
          <a:r>
            <a:rPr lang="it-IT" sz="1800" dirty="0" smtClean="0"/>
            <a:t>Locali utilizzati</a:t>
          </a:r>
          <a:endParaRPr lang="it-IT" sz="1800" dirty="0">
            <a:solidFill>
              <a:schemeClr val="bg1"/>
            </a:solidFill>
          </a:endParaRPr>
        </a:p>
      </dgm:t>
    </dgm:pt>
    <dgm:pt modelId="{3EA7CB30-CB6C-0A4B-8E68-6CA4F7CF4DEC}" type="parTrans" cxnId="{DE61E514-501D-AB44-878B-88EC9134E588}">
      <dgm:prSet/>
      <dgm:spPr/>
      <dgm:t>
        <a:bodyPr/>
        <a:lstStyle/>
        <a:p>
          <a:endParaRPr lang="it-IT"/>
        </a:p>
      </dgm:t>
    </dgm:pt>
    <dgm:pt modelId="{B0D8506C-7A44-7D4B-8C8B-D57800A41633}" type="sibTrans" cxnId="{DE61E514-501D-AB44-878B-88EC9134E588}">
      <dgm:prSet/>
      <dgm:spPr/>
      <dgm:t>
        <a:bodyPr/>
        <a:lstStyle/>
        <a:p>
          <a:endParaRPr lang="it-IT"/>
        </a:p>
      </dgm:t>
    </dgm:pt>
    <dgm:pt modelId="{C7B80956-0E09-2C48-A337-0A812FF685E0}">
      <dgm:prSet custT="1"/>
      <dgm:spPr>
        <a:solidFill>
          <a:schemeClr val="bg1">
            <a:lumMod val="75000"/>
          </a:schemeClr>
        </a:solidFill>
      </dgm:spPr>
      <dgm:t>
        <a:bodyPr/>
        <a:lstStyle/>
        <a:p>
          <a:r>
            <a:rPr lang="it-IT" sz="1800" dirty="0" smtClean="0"/>
            <a:t>Accesso al credito agevolato</a:t>
          </a:r>
          <a:endParaRPr lang="it-IT" sz="1800" dirty="0"/>
        </a:p>
      </dgm:t>
    </dgm:pt>
    <dgm:pt modelId="{341A8C71-8B3E-EC48-B275-316E215CCB33}" type="parTrans" cxnId="{CE842B06-484D-664C-95C1-A264B953C78B}">
      <dgm:prSet/>
      <dgm:spPr/>
      <dgm:t>
        <a:bodyPr/>
        <a:lstStyle/>
        <a:p>
          <a:endParaRPr lang="it-IT"/>
        </a:p>
      </dgm:t>
    </dgm:pt>
    <dgm:pt modelId="{97939C4A-F874-554B-8EB6-4A04FD4CB13B}" type="sibTrans" cxnId="{CE842B06-484D-664C-95C1-A264B953C78B}">
      <dgm:prSet/>
      <dgm:spPr/>
      <dgm:t>
        <a:bodyPr/>
        <a:lstStyle/>
        <a:p>
          <a:endParaRPr lang="it-IT"/>
        </a:p>
      </dgm:t>
    </dgm:pt>
    <dgm:pt modelId="{D8C87371-E98F-B24A-AA5A-5A0D00649B79}">
      <dgm:prSet custT="1"/>
      <dgm:spPr>
        <a:solidFill>
          <a:schemeClr val="bg1">
            <a:lumMod val="75000"/>
          </a:schemeClr>
        </a:solidFill>
      </dgm:spPr>
      <dgm:t>
        <a:bodyPr/>
        <a:lstStyle/>
        <a:p>
          <a:r>
            <a:rPr lang="it-IT" sz="1800" dirty="0" smtClean="0"/>
            <a:t>Privilegi</a:t>
          </a:r>
          <a:endParaRPr lang="it-IT" sz="1800" dirty="0"/>
        </a:p>
      </dgm:t>
    </dgm:pt>
    <dgm:pt modelId="{D18F89AB-B7E4-664F-B98F-CD58183D05D8}" type="parTrans" cxnId="{D7F423E6-528A-7246-861A-BFBC13615203}">
      <dgm:prSet/>
      <dgm:spPr/>
      <dgm:t>
        <a:bodyPr/>
        <a:lstStyle/>
        <a:p>
          <a:endParaRPr lang="it-IT"/>
        </a:p>
      </dgm:t>
    </dgm:pt>
    <dgm:pt modelId="{C7CA7E36-C4E3-7B4F-A21A-8B664255AB2B}" type="sibTrans" cxnId="{D7F423E6-528A-7246-861A-BFBC13615203}">
      <dgm:prSet/>
      <dgm:spPr/>
      <dgm:t>
        <a:bodyPr/>
        <a:lstStyle/>
        <a:p>
          <a:endParaRPr lang="it-IT"/>
        </a:p>
      </dgm:t>
    </dgm:pt>
    <dgm:pt modelId="{AA8702F5-385D-E340-9484-7F90B7A9638A}" type="pres">
      <dgm:prSet presAssocID="{6B948773-4D70-6B45-90A5-B5A37345EF75}" presName="hierChild1" presStyleCnt="0">
        <dgm:presLayoutVars>
          <dgm:orgChart val="1"/>
          <dgm:chPref val="1"/>
          <dgm:dir/>
          <dgm:animOne val="branch"/>
          <dgm:animLvl val="lvl"/>
          <dgm:resizeHandles/>
        </dgm:presLayoutVars>
      </dgm:prSet>
      <dgm:spPr/>
      <dgm:t>
        <a:bodyPr/>
        <a:lstStyle/>
        <a:p>
          <a:endParaRPr lang="it-IT"/>
        </a:p>
      </dgm:t>
    </dgm:pt>
    <dgm:pt modelId="{9A63CA36-D5DB-7C4C-99AF-EFC7E673FEDE}" type="pres">
      <dgm:prSet presAssocID="{C7B80956-0E09-2C48-A337-0A812FF685E0}" presName="hierRoot1" presStyleCnt="0">
        <dgm:presLayoutVars>
          <dgm:hierBranch val="init"/>
        </dgm:presLayoutVars>
      </dgm:prSet>
      <dgm:spPr/>
    </dgm:pt>
    <dgm:pt modelId="{32A1C60D-3AE6-D84D-B950-5922D873DBD0}" type="pres">
      <dgm:prSet presAssocID="{C7B80956-0E09-2C48-A337-0A812FF685E0}" presName="rootComposite1" presStyleCnt="0"/>
      <dgm:spPr/>
    </dgm:pt>
    <dgm:pt modelId="{44609C5C-8C44-514C-86C9-8AB215994854}" type="pres">
      <dgm:prSet presAssocID="{C7B80956-0E09-2C48-A337-0A812FF685E0}" presName="rootText1" presStyleLbl="node0" presStyleIdx="0" presStyleCnt="7" custScaleX="241560">
        <dgm:presLayoutVars>
          <dgm:chPref val="3"/>
        </dgm:presLayoutVars>
      </dgm:prSet>
      <dgm:spPr/>
      <dgm:t>
        <a:bodyPr/>
        <a:lstStyle/>
        <a:p>
          <a:endParaRPr lang="it-IT"/>
        </a:p>
      </dgm:t>
    </dgm:pt>
    <dgm:pt modelId="{E84F3BA1-B035-8341-BCA8-00308A315AD6}" type="pres">
      <dgm:prSet presAssocID="{C7B80956-0E09-2C48-A337-0A812FF685E0}" presName="rootConnector1" presStyleLbl="node1" presStyleIdx="0" presStyleCnt="0"/>
      <dgm:spPr/>
      <dgm:t>
        <a:bodyPr/>
        <a:lstStyle/>
        <a:p>
          <a:endParaRPr lang="it-IT"/>
        </a:p>
      </dgm:t>
    </dgm:pt>
    <dgm:pt modelId="{658ED435-9914-0848-A1B1-220FBC4632CC}" type="pres">
      <dgm:prSet presAssocID="{C7B80956-0E09-2C48-A337-0A812FF685E0}" presName="hierChild2" presStyleCnt="0"/>
      <dgm:spPr/>
    </dgm:pt>
    <dgm:pt modelId="{A0C39489-11F8-CB4E-B51F-99DCE34B6575}" type="pres">
      <dgm:prSet presAssocID="{C7B80956-0E09-2C48-A337-0A812FF685E0}" presName="hierChild3" presStyleCnt="0"/>
      <dgm:spPr/>
    </dgm:pt>
    <dgm:pt modelId="{73EC0815-1D67-4F4E-8289-5F351A922BD2}" type="pres">
      <dgm:prSet presAssocID="{D8C87371-E98F-B24A-AA5A-5A0D00649B79}" presName="hierRoot1" presStyleCnt="0">
        <dgm:presLayoutVars>
          <dgm:hierBranch val="init"/>
        </dgm:presLayoutVars>
      </dgm:prSet>
      <dgm:spPr/>
    </dgm:pt>
    <dgm:pt modelId="{5D6617BB-0B45-EA44-B83A-F52B62BA93C7}" type="pres">
      <dgm:prSet presAssocID="{D8C87371-E98F-B24A-AA5A-5A0D00649B79}" presName="rootComposite1" presStyleCnt="0"/>
      <dgm:spPr/>
    </dgm:pt>
    <dgm:pt modelId="{948945EB-DA03-8B4B-B617-A9072B31C447}" type="pres">
      <dgm:prSet presAssocID="{D8C87371-E98F-B24A-AA5A-5A0D00649B79}" presName="rootText1" presStyleLbl="node0" presStyleIdx="1" presStyleCnt="7" custScaleX="241560">
        <dgm:presLayoutVars>
          <dgm:chPref val="3"/>
        </dgm:presLayoutVars>
      </dgm:prSet>
      <dgm:spPr/>
      <dgm:t>
        <a:bodyPr/>
        <a:lstStyle/>
        <a:p>
          <a:endParaRPr lang="it-IT"/>
        </a:p>
      </dgm:t>
    </dgm:pt>
    <dgm:pt modelId="{56F4C8FF-63EC-694B-A4A7-E77C827F0F37}" type="pres">
      <dgm:prSet presAssocID="{D8C87371-E98F-B24A-AA5A-5A0D00649B79}" presName="rootConnector1" presStyleLbl="node1" presStyleIdx="0" presStyleCnt="0"/>
      <dgm:spPr/>
      <dgm:t>
        <a:bodyPr/>
        <a:lstStyle/>
        <a:p>
          <a:endParaRPr lang="it-IT"/>
        </a:p>
      </dgm:t>
    </dgm:pt>
    <dgm:pt modelId="{5A0755C2-C60A-964E-B1A6-A9361FE169F9}" type="pres">
      <dgm:prSet presAssocID="{D8C87371-E98F-B24A-AA5A-5A0D00649B79}" presName="hierChild2" presStyleCnt="0"/>
      <dgm:spPr/>
    </dgm:pt>
    <dgm:pt modelId="{A8107A3A-65C9-0340-BB35-B63903C49880}" type="pres">
      <dgm:prSet presAssocID="{D8C87371-E98F-B24A-AA5A-5A0D00649B79}" presName="hierChild3" presStyleCnt="0"/>
      <dgm:spPr/>
    </dgm:pt>
    <dgm:pt modelId="{47E89E20-9494-0645-AF61-BDADB2A7A30A}" type="pres">
      <dgm:prSet presAssocID="{2317BDAE-F16A-8743-9D68-C1083DA6AECB}" presName="hierRoot1" presStyleCnt="0">
        <dgm:presLayoutVars>
          <dgm:hierBranch val="init"/>
        </dgm:presLayoutVars>
      </dgm:prSet>
      <dgm:spPr/>
    </dgm:pt>
    <dgm:pt modelId="{636DE81A-3BDD-E240-B6ED-0E934F3E13BB}" type="pres">
      <dgm:prSet presAssocID="{2317BDAE-F16A-8743-9D68-C1083DA6AECB}" presName="rootComposite1" presStyleCnt="0"/>
      <dgm:spPr/>
    </dgm:pt>
    <dgm:pt modelId="{1FC29D3C-38B2-C146-935E-479B5833016E}" type="pres">
      <dgm:prSet presAssocID="{2317BDAE-F16A-8743-9D68-C1083DA6AECB}" presName="rootText1" presStyleLbl="node0" presStyleIdx="2" presStyleCnt="7" custScaleX="240490">
        <dgm:presLayoutVars>
          <dgm:chPref val="3"/>
        </dgm:presLayoutVars>
      </dgm:prSet>
      <dgm:spPr/>
      <dgm:t>
        <a:bodyPr/>
        <a:lstStyle/>
        <a:p>
          <a:endParaRPr lang="it-IT"/>
        </a:p>
      </dgm:t>
    </dgm:pt>
    <dgm:pt modelId="{28D64364-CDC0-5044-867E-D2EDB94C2F6E}" type="pres">
      <dgm:prSet presAssocID="{2317BDAE-F16A-8743-9D68-C1083DA6AECB}" presName="rootConnector1" presStyleLbl="node1" presStyleIdx="0" presStyleCnt="0"/>
      <dgm:spPr/>
      <dgm:t>
        <a:bodyPr/>
        <a:lstStyle/>
        <a:p>
          <a:endParaRPr lang="it-IT"/>
        </a:p>
      </dgm:t>
    </dgm:pt>
    <dgm:pt modelId="{9C9E88A4-C85F-1344-9E87-E145C613F8F0}" type="pres">
      <dgm:prSet presAssocID="{2317BDAE-F16A-8743-9D68-C1083DA6AECB}" presName="hierChild2" presStyleCnt="0"/>
      <dgm:spPr/>
    </dgm:pt>
    <dgm:pt modelId="{43D316B1-3399-C94B-B28C-1BD047E149CA}" type="pres">
      <dgm:prSet presAssocID="{2317BDAE-F16A-8743-9D68-C1083DA6AECB}" presName="hierChild3" presStyleCnt="0"/>
      <dgm:spPr/>
    </dgm:pt>
    <dgm:pt modelId="{33CCFA92-4407-5F4C-A9FE-972302984E6F}" type="pres">
      <dgm:prSet presAssocID="{7D2447D8-1893-8C45-B8D6-3004728581AB}" presName="hierRoot1" presStyleCnt="0">
        <dgm:presLayoutVars>
          <dgm:hierBranch val="init"/>
        </dgm:presLayoutVars>
      </dgm:prSet>
      <dgm:spPr/>
    </dgm:pt>
    <dgm:pt modelId="{280D5874-85A7-0D42-8E75-25E45C891BA1}" type="pres">
      <dgm:prSet presAssocID="{7D2447D8-1893-8C45-B8D6-3004728581AB}" presName="rootComposite1" presStyleCnt="0"/>
      <dgm:spPr/>
    </dgm:pt>
    <dgm:pt modelId="{34243F53-F566-7C46-867E-F1A3769FE991}" type="pres">
      <dgm:prSet presAssocID="{7D2447D8-1893-8C45-B8D6-3004728581AB}" presName="rootText1" presStyleLbl="node0" presStyleIdx="3" presStyleCnt="7" custScaleX="240490">
        <dgm:presLayoutVars>
          <dgm:chPref val="3"/>
        </dgm:presLayoutVars>
      </dgm:prSet>
      <dgm:spPr/>
      <dgm:t>
        <a:bodyPr/>
        <a:lstStyle/>
        <a:p>
          <a:endParaRPr lang="it-IT"/>
        </a:p>
      </dgm:t>
    </dgm:pt>
    <dgm:pt modelId="{75AE4F97-94CD-A149-836A-D5599E31C795}" type="pres">
      <dgm:prSet presAssocID="{7D2447D8-1893-8C45-B8D6-3004728581AB}" presName="rootConnector1" presStyleLbl="node1" presStyleIdx="0" presStyleCnt="0"/>
      <dgm:spPr/>
      <dgm:t>
        <a:bodyPr/>
        <a:lstStyle/>
        <a:p>
          <a:endParaRPr lang="it-IT"/>
        </a:p>
      </dgm:t>
    </dgm:pt>
    <dgm:pt modelId="{B15AEA1C-1300-E44A-B5C6-97541C363D17}" type="pres">
      <dgm:prSet presAssocID="{7D2447D8-1893-8C45-B8D6-3004728581AB}" presName="hierChild2" presStyleCnt="0"/>
      <dgm:spPr/>
    </dgm:pt>
    <dgm:pt modelId="{F2B4D129-B895-DC43-9F5A-9C0FB9EDBD2E}" type="pres">
      <dgm:prSet presAssocID="{7D2447D8-1893-8C45-B8D6-3004728581AB}" presName="hierChild3" presStyleCnt="0"/>
      <dgm:spPr/>
    </dgm:pt>
    <dgm:pt modelId="{0413C27D-772B-794E-B788-532081906C3B}" type="pres">
      <dgm:prSet presAssocID="{FE1ADCAC-F007-024F-B0D7-D0646B381874}" presName="hierRoot1" presStyleCnt="0">
        <dgm:presLayoutVars>
          <dgm:hierBranch val="init"/>
        </dgm:presLayoutVars>
      </dgm:prSet>
      <dgm:spPr/>
    </dgm:pt>
    <dgm:pt modelId="{ABD6EC20-B723-4144-8E79-B63EDFE55278}" type="pres">
      <dgm:prSet presAssocID="{FE1ADCAC-F007-024F-B0D7-D0646B381874}" presName="rootComposite1" presStyleCnt="0"/>
      <dgm:spPr/>
    </dgm:pt>
    <dgm:pt modelId="{D77BFC4A-470A-0046-BB8A-64D81538CE81}" type="pres">
      <dgm:prSet presAssocID="{FE1ADCAC-F007-024F-B0D7-D0646B381874}" presName="rootText1" presStyleLbl="node0" presStyleIdx="4" presStyleCnt="7" custScaleX="241560">
        <dgm:presLayoutVars>
          <dgm:chPref val="3"/>
        </dgm:presLayoutVars>
      </dgm:prSet>
      <dgm:spPr/>
      <dgm:t>
        <a:bodyPr/>
        <a:lstStyle/>
        <a:p>
          <a:endParaRPr lang="it-IT"/>
        </a:p>
      </dgm:t>
    </dgm:pt>
    <dgm:pt modelId="{9AD874D5-B328-9E42-B647-7EACD9DDBAD0}" type="pres">
      <dgm:prSet presAssocID="{FE1ADCAC-F007-024F-B0D7-D0646B381874}" presName="rootConnector1" presStyleLbl="node1" presStyleIdx="0" presStyleCnt="0"/>
      <dgm:spPr/>
      <dgm:t>
        <a:bodyPr/>
        <a:lstStyle/>
        <a:p>
          <a:endParaRPr lang="it-IT"/>
        </a:p>
      </dgm:t>
    </dgm:pt>
    <dgm:pt modelId="{476AE1B4-A10C-734F-B0A6-2CA8085E1669}" type="pres">
      <dgm:prSet presAssocID="{FE1ADCAC-F007-024F-B0D7-D0646B381874}" presName="hierChild2" presStyleCnt="0"/>
      <dgm:spPr/>
    </dgm:pt>
    <dgm:pt modelId="{59ECB2C4-8C65-434A-8A6E-E7E394843BD2}" type="pres">
      <dgm:prSet presAssocID="{FE1ADCAC-F007-024F-B0D7-D0646B381874}" presName="hierChild3" presStyleCnt="0"/>
      <dgm:spPr/>
    </dgm:pt>
    <dgm:pt modelId="{884F4D90-859E-F245-90CA-07804DD2965E}" type="pres">
      <dgm:prSet presAssocID="{CF8C9725-6C98-4040-9E24-47826A6A99E0}" presName="hierRoot1" presStyleCnt="0">
        <dgm:presLayoutVars>
          <dgm:hierBranch val="init"/>
        </dgm:presLayoutVars>
      </dgm:prSet>
      <dgm:spPr/>
    </dgm:pt>
    <dgm:pt modelId="{F04034D3-5170-C34F-8F54-6BA8532F7993}" type="pres">
      <dgm:prSet presAssocID="{CF8C9725-6C98-4040-9E24-47826A6A99E0}" presName="rootComposite1" presStyleCnt="0"/>
      <dgm:spPr/>
    </dgm:pt>
    <dgm:pt modelId="{5D15D1F9-5DFF-A740-9E71-9A5F0CA95FD0}" type="pres">
      <dgm:prSet presAssocID="{CF8C9725-6C98-4040-9E24-47826A6A99E0}" presName="rootText1" presStyleLbl="node0" presStyleIdx="5" presStyleCnt="7" custScaleX="240490">
        <dgm:presLayoutVars>
          <dgm:chPref val="3"/>
        </dgm:presLayoutVars>
      </dgm:prSet>
      <dgm:spPr/>
      <dgm:t>
        <a:bodyPr/>
        <a:lstStyle/>
        <a:p>
          <a:endParaRPr lang="it-IT"/>
        </a:p>
      </dgm:t>
    </dgm:pt>
    <dgm:pt modelId="{B0E44A67-4778-604B-BAEA-CBA6EC469E35}" type="pres">
      <dgm:prSet presAssocID="{CF8C9725-6C98-4040-9E24-47826A6A99E0}" presName="rootConnector1" presStyleLbl="node1" presStyleIdx="0" presStyleCnt="0"/>
      <dgm:spPr/>
      <dgm:t>
        <a:bodyPr/>
        <a:lstStyle/>
        <a:p>
          <a:endParaRPr lang="it-IT"/>
        </a:p>
      </dgm:t>
    </dgm:pt>
    <dgm:pt modelId="{957E562D-75D7-8C48-B5DA-77EA46901766}" type="pres">
      <dgm:prSet presAssocID="{CF8C9725-6C98-4040-9E24-47826A6A99E0}" presName="hierChild2" presStyleCnt="0"/>
      <dgm:spPr/>
    </dgm:pt>
    <dgm:pt modelId="{FC948122-DF7B-2544-99F7-FBB99CA96E1C}" type="pres">
      <dgm:prSet presAssocID="{CF8C9725-6C98-4040-9E24-47826A6A99E0}" presName="hierChild3" presStyleCnt="0"/>
      <dgm:spPr/>
    </dgm:pt>
    <dgm:pt modelId="{E6C8A454-5772-D040-9FE3-C5735296399B}" type="pres">
      <dgm:prSet presAssocID="{45B9414A-7A74-CD47-863B-76D62553AA1D}" presName="hierRoot1" presStyleCnt="0">
        <dgm:presLayoutVars>
          <dgm:hierBranch val="init"/>
        </dgm:presLayoutVars>
      </dgm:prSet>
      <dgm:spPr/>
    </dgm:pt>
    <dgm:pt modelId="{DADA930F-CE80-8E45-BAE7-0A7DE2FF5112}" type="pres">
      <dgm:prSet presAssocID="{45B9414A-7A74-CD47-863B-76D62553AA1D}" presName="rootComposite1" presStyleCnt="0"/>
      <dgm:spPr/>
    </dgm:pt>
    <dgm:pt modelId="{7AA08C8D-4989-624C-A96E-77B5DBCFECD4}" type="pres">
      <dgm:prSet presAssocID="{45B9414A-7A74-CD47-863B-76D62553AA1D}" presName="rootText1" presStyleLbl="node0" presStyleIdx="6" presStyleCnt="7" custScaleX="240490">
        <dgm:presLayoutVars>
          <dgm:chPref val="3"/>
        </dgm:presLayoutVars>
      </dgm:prSet>
      <dgm:spPr/>
      <dgm:t>
        <a:bodyPr/>
        <a:lstStyle/>
        <a:p>
          <a:endParaRPr lang="it-IT"/>
        </a:p>
      </dgm:t>
    </dgm:pt>
    <dgm:pt modelId="{185F6C60-D14B-0C4C-A207-FDCCFCE08FCE}" type="pres">
      <dgm:prSet presAssocID="{45B9414A-7A74-CD47-863B-76D62553AA1D}" presName="rootConnector1" presStyleLbl="node1" presStyleIdx="0" presStyleCnt="0"/>
      <dgm:spPr/>
      <dgm:t>
        <a:bodyPr/>
        <a:lstStyle/>
        <a:p>
          <a:endParaRPr lang="it-IT"/>
        </a:p>
      </dgm:t>
    </dgm:pt>
    <dgm:pt modelId="{BB33EE94-E19B-0748-9380-1A8D013D73B0}" type="pres">
      <dgm:prSet presAssocID="{45B9414A-7A74-CD47-863B-76D62553AA1D}" presName="hierChild2" presStyleCnt="0"/>
      <dgm:spPr/>
    </dgm:pt>
    <dgm:pt modelId="{452EFF0F-D902-3A4F-8D5F-DBCEB2BD623F}" type="pres">
      <dgm:prSet presAssocID="{45B9414A-7A74-CD47-863B-76D62553AA1D}" presName="hierChild3" presStyleCnt="0"/>
      <dgm:spPr/>
    </dgm:pt>
  </dgm:ptLst>
  <dgm:cxnLst>
    <dgm:cxn modelId="{D1770DF4-278D-424D-924F-EE4645EBDE67}" type="presOf" srcId="{D8C87371-E98F-B24A-AA5A-5A0D00649B79}" destId="{56F4C8FF-63EC-694B-A4A7-E77C827F0F37}" srcOrd="1" destOrd="0" presId="urn:microsoft.com/office/officeart/2009/3/layout/HorizontalOrganizationChart"/>
    <dgm:cxn modelId="{528E755A-BD9F-254B-A70A-2755249381B9}" type="presOf" srcId="{7D2447D8-1893-8C45-B8D6-3004728581AB}" destId="{34243F53-F566-7C46-867E-F1A3769FE991}" srcOrd="0" destOrd="0" presId="urn:microsoft.com/office/officeart/2009/3/layout/HorizontalOrganizationChart"/>
    <dgm:cxn modelId="{135FFF9F-DFCA-AC41-85FC-091BD5C001E1}" type="presOf" srcId="{C7B80956-0E09-2C48-A337-0A812FF685E0}" destId="{E84F3BA1-B035-8341-BCA8-00308A315AD6}" srcOrd="1" destOrd="0" presId="urn:microsoft.com/office/officeart/2009/3/layout/HorizontalOrganizationChart"/>
    <dgm:cxn modelId="{BBAC60DB-83A1-DE48-A08F-AFED39BF9729}" type="presOf" srcId="{FE1ADCAC-F007-024F-B0D7-D0646B381874}" destId="{D77BFC4A-470A-0046-BB8A-64D81538CE81}" srcOrd="0" destOrd="0" presId="urn:microsoft.com/office/officeart/2009/3/layout/HorizontalOrganizationChart"/>
    <dgm:cxn modelId="{11ABC9AE-4F8D-E444-9EC4-418D5E8893E9}" srcId="{6B948773-4D70-6B45-90A5-B5A37345EF75}" destId="{45B9414A-7A74-CD47-863B-76D62553AA1D}" srcOrd="6" destOrd="0" parTransId="{B862A015-E89D-444B-9CAE-62A9F8922980}" sibTransId="{6FC5678E-E11C-4D47-9450-BE68EE668032}"/>
    <dgm:cxn modelId="{1A1C62B4-4AB2-6045-B162-AE05DFF98127}" type="presOf" srcId="{CF8C9725-6C98-4040-9E24-47826A6A99E0}" destId="{5D15D1F9-5DFF-A740-9E71-9A5F0CA95FD0}" srcOrd="0" destOrd="0" presId="urn:microsoft.com/office/officeart/2009/3/layout/HorizontalOrganizationChart"/>
    <dgm:cxn modelId="{D7F423E6-528A-7246-861A-BFBC13615203}" srcId="{6B948773-4D70-6B45-90A5-B5A37345EF75}" destId="{D8C87371-E98F-B24A-AA5A-5A0D00649B79}" srcOrd="1" destOrd="0" parTransId="{D18F89AB-B7E4-664F-B98F-CD58183D05D8}" sibTransId="{C7CA7E36-C4E3-7B4F-A21A-8B664255AB2B}"/>
    <dgm:cxn modelId="{6BA13CCB-BAC1-BF49-9EFB-00BDDC2E9AA5}" type="presOf" srcId="{FE1ADCAC-F007-024F-B0D7-D0646B381874}" destId="{9AD874D5-B328-9E42-B647-7EACD9DDBAD0}" srcOrd="1" destOrd="0" presId="urn:microsoft.com/office/officeart/2009/3/layout/HorizontalOrganizationChart"/>
    <dgm:cxn modelId="{DE61E514-501D-AB44-878B-88EC9134E588}" srcId="{6B948773-4D70-6B45-90A5-B5A37345EF75}" destId="{FE1ADCAC-F007-024F-B0D7-D0646B381874}" srcOrd="4" destOrd="0" parTransId="{3EA7CB30-CB6C-0A4B-8E68-6CA4F7CF4DEC}" sibTransId="{B0D8506C-7A44-7D4B-8C8B-D57800A41633}"/>
    <dgm:cxn modelId="{0C58563B-4699-8343-B6A0-F0DD360CE2B5}" srcId="{6B948773-4D70-6B45-90A5-B5A37345EF75}" destId="{CF8C9725-6C98-4040-9E24-47826A6A99E0}" srcOrd="5" destOrd="0" parTransId="{2B2A283E-CBEE-C342-AF11-3FE2275FF721}" sibTransId="{BAF0D7ED-6910-9948-8B91-8DFE1768EC75}"/>
    <dgm:cxn modelId="{03C03BDF-4E84-EE49-B4BD-BCAFD1531616}" type="presOf" srcId="{45B9414A-7A74-CD47-863B-76D62553AA1D}" destId="{7AA08C8D-4989-624C-A96E-77B5DBCFECD4}" srcOrd="0" destOrd="0" presId="urn:microsoft.com/office/officeart/2009/3/layout/HorizontalOrganizationChart"/>
    <dgm:cxn modelId="{11F42C30-D539-614A-A28D-F83B0A1A0543}" type="presOf" srcId="{CF8C9725-6C98-4040-9E24-47826A6A99E0}" destId="{B0E44A67-4778-604B-BAEA-CBA6EC469E35}" srcOrd="1" destOrd="0" presId="urn:microsoft.com/office/officeart/2009/3/layout/HorizontalOrganizationChart"/>
    <dgm:cxn modelId="{61084EC1-39A5-5B4F-BF8A-964CF43FE623}" type="presOf" srcId="{2317BDAE-F16A-8743-9D68-C1083DA6AECB}" destId="{28D64364-CDC0-5044-867E-D2EDB94C2F6E}" srcOrd="1" destOrd="0" presId="urn:microsoft.com/office/officeart/2009/3/layout/HorizontalOrganizationChart"/>
    <dgm:cxn modelId="{1ECD4A74-3389-7E4E-ABDD-A911955CE0C6}" type="presOf" srcId="{45B9414A-7A74-CD47-863B-76D62553AA1D}" destId="{185F6C60-D14B-0C4C-A207-FDCCFCE08FCE}" srcOrd="1" destOrd="0" presId="urn:microsoft.com/office/officeart/2009/3/layout/HorizontalOrganizationChart"/>
    <dgm:cxn modelId="{EC58E5AF-B31B-0547-A2F8-FE4B759B04D3}" srcId="{6B948773-4D70-6B45-90A5-B5A37345EF75}" destId="{2317BDAE-F16A-8743-9D68-C1083DA6AECB}" srcOrd="2" destOrd="0" parTransId="{EEA45361-A8BB-D243-8539-29022A0A3E1B}" sibTransId="{D75D6416-71E1-F042-B2AA-20F704C06871}"/>
    <dgm:cxn modelId="{0DA4C898-313A-CC43-99BC-911637620B9A}" type="presOf" srcId="{D8C87371-E98F-B24A-AA5A-5A0D00649B79}" destId="{948945EB-DA03-8B4B-B617-A9072B31C447}" srcOrd="0" destOrd="0" presId="urn:microsoft.com/office/officeart/2009/3/layout/HorizontalOrganizationChart"/>
    <dgm:cxn modelId="{377D3878-0290-7841-8FD5-4B1FDA18E004}" type="presOf" srcId="{7D2447D8-1893-8C45-B8D6-3004728581AB}" destId="{75AE4F97-94CD-A149-836A-D5599E31C795}" srcOrd="1" destOrd="0" presId="urn:microsoft.com/office/officeart/2009/3/layout/HorizontalOrganizationChart"/>
    <dgm:cxn modelId="{33EC19DA-0386-DC40-9422-A0F65215EA29}" type="presOf" srcId="{2317BDAE-F16A-8743-9D68-C1083DA6AECB}" destId="{1FC29D3C-38B2-C146-935E-479B5833016E}" srcOrd="0" destOrd="0" presId="urn:microsoft.com/office/officeart/2009/3/layout/HorizontalOrganizationChart"/>
    <dgm:cxn modelId="{5DBC7D58-2F3B-5E49-B289-3BE120CA7475}" type="presOf" srcId="{6B948773-4D70-6B45-90A5-B5A37345EF75}" destId="{AA8702F5-385D-E340-9484-7F90B7A9638A}" srcOrd="0" destOrd="0" presId="urn:microsoft.com/office/officeart/2009/3/layout/HorizontalOrganizationChart"/>
    <dgm:cxn modelId="{9AA36BA9-F1B9-0A4E-B625-22A8F7DD0CB4}" srcId="{6B948773-4D70-6B45-90A5-B5A37345EF75}" destId="{7D2447D8-1893-8C45-B8D6-3004728581AB}" srcOrd="3" destOrd="0" parTransId="{C62CC3F4-9527-9A4E-BB95-58737986E96A}" sibTransId="{013425B5-2722-D341-A27A-A0B1612CAD95}"/>
    <dgm:cxn modelId="{CE842B06-484D-664C-95C1-A264B953C78B}" srcId="{6B948773-4D70-6B45-90A5-B5A37345EF75}" destId="{C7B80956-0E09-2C48-A337-0A812FF685E0}" srcOrd="0" destOrd="0" parTransId="{341A8C71-8B3E-EC48-B275-316E215CCB33}" sibTransId="{97939C4A-F874-554B-8EB6-4A04FD4CB13B}"/>
    <dgm:cxn modelId="{D4919491-E6DD-C243-833F-AA5FCB48122D}" type="presOf" srcId="{C7B80956-0E09-2C48-A337-0A812FF685E0}" destId="{44609C5C-8C44-514C-86C9-8AB215994854}" srcOrd="0" destOrd="0" presId="urn:microsoft.com/office/officeart/2009/3/layout/HorizontalOrganizationChart"/>
    <dgm:cxn modelId="{E5720447-2633-3741-B35D-C1D7FE7D3C24}" type="presParOf" srcId="{AA8702F5-385D-E340-9484-7F90B7A9638A}" destId="{9A63CA36-D5DB-7C4C-99AF-EFC7E673FEDE}" srcOrd="0" destOrd="0" presId="urn:microsoft.com/office/officeart/2009/3/layout/HorizontalOrganizationChart"/>
    <dgm:cxn modelId="{D41F86C6-19DF-CF41-B604-8F8AB7F4DE58}" type="presParOf" srcId="{9A63CA36-D5DB-7C4C-99AF-EFC7E673FEDE}" destId="{32A1C60D-3AE6-D84D-B950-5922D873DBD0}" srcOrd="0" destOrd="0" presId="urn:microsoft.com/office/officeart/2009/3/layout/HorizontalOrganizationChart"/>
    <dgm:cxn modelId="{2D080AEC-B938-7F45-AE87-AD59CB30413E}" type="presParOf" srcId="{32A1C60D-3AE6-D84D-B950-5922D873DBD0}" destId="{44609C5C-8C44-514C-86C9-8AB215994854}" srcOrd="0" destOrd="0" presId="urn:microsoft.com/office/officeart/2009/3/layout/HorizontalOrganizationChart"/>
    <dgm:cxn modelId="{285F527D-242B-6446-A195-3C1D9686D18F}" type="presParOf" srcId="{32A1C60D-3AE6-D84D-B950-5922D873DBD0}" destId="{E84F3BA1-B035-8341-BCA8-00308A315AD6}" srcOrd="1" destOrd="0" presId="urn:microsoft.com/office/officeart/2009/3/layout/HorizontalOrganizationChart"/>
    <dgm:cxn modelId="{1DF2535B-E253-4041-926A-E049717318CA}" type="presParOf" srcId="{9A63CA36-D5DB-7C4C-99AF-EFC7E673FEDE}" destId="{658ED435-9914-0848-A1B1-220FBC4632CC}" srcOrd="1" destOrd="0" presId="urn:microsoft.com/office/officeart/2009/3/layout/HorizontalOrganizationChart"/>
    <dgm:cxn modelId="{2FF91D2A-18A0-0B41-BCED-3F9CC19D9553}" type="presParOf" srcId="{9A63CA36-D5DB-7C4C-99AF-EFC7E673FEDE}" destId="{A0C39489-11F8-CB4E-B51F-99DCE34B6575}" srcOrd="2" destOrd="0" presId="urn:microsoft.com/office/officeart/2009/3/layout/HorizontalOrganizationChart"/>
    <dgm:cxn modelId="{7EA2D033-B5F3-7544-94D8-9F7536C4A1F4}" type="presParOf" srcId="{AA8702F5-385D-E340-9484-7F90B7A9638A}" destId="{73EC0815-1D67-4F4E-8289-5F351A922BD2}" srcOrd="1" destOrd="0" presId="urn:microsoft.com/office/officeart/2009/3/layout/HorizontalOrganizationChart"/>
    <dgm:cxn modelId="{4DAAB74F-FA60-BA43-ABD3-BDBE45EF7339}" type="presParOf" srcId="{73EC0815-1D67-4F4E-8289-5F351A922BD2}" destId="{5D6617BB-0B45-EA44-B83A-F52B62BA93C7}" srcOrd="0" destOrd="0" presId="urn:microsoft.com/office/officeart/2009/3/layout/HorizontalOrganizationChart"/>
    <dgm:cxn modelId="{DD766319-62CD-DB46-930B-8C80323F6B92}" type="presParOf" srcId="{5D6617BB-0B45-EA44-B83A-F52B62BA93C7}" destId="{948945EB-DA03-8B4B-B617-A9072B31C447}" srcOrd="0" destOrd="0" presId="urn:microsoft.com/office/officeart/2009/3/layout/HorizontalOrganizationChart"/>
    <dgm:cxn modelId="{D79A6DC8-68A2-6748-A1C2-3F194A62AEC6}" type="presParOf" srcId="{5D6617BB-0B45-EA44-B83A-F52B62BA93C7}" destId="{56F4C8FF-63EC-694B-A4A7-E77C827F0F37}" srcOrd="1" destOrd="0" presId="urn:microsoft.com/office/officeart/2009/3/layout/HorizontalOrganizationChart"/>
    <dgm:cxn modelId="{4B24178F-5133-EA40-A8A4-B8D7755D54D3}" type="presParOf" srcId="{73EC0815-1D67-4F4E-8289-5F351A922BD2}" destId="{5A0755C2-C60A-964E-B1A6-A9361FE169F9}" srcOrd="1" destOrd="0" presId="urn:microsoft.com/office/officeart/2009/3/layout/HorizontalOrganizationChart"/>
    <dgm:cxn modelId="{09CD00FE-6A15-C646-AE2D-F67D98405DF3}" type="presParOf" srcId="{73EC0815-1D67-4F4E-8289-5F351A922BD2}" destId="{A8107A3A-65C9-0340-BB35-B63903C49880}" srcOrd="2" destOrd="0" presId="urn:microsoft.com/office/officeart/2009/3/layout/HorizontalOrganizationChart"/>
    <dgm:cxn modelId="{DA273B9B-A093-A049-B7C2-D6EDED44AD3D}" type="presParOf" srcId="{AA8702F5-385D-E340-9484-7F90B7A9638A}" destId="{47E89E20-9494-0645-AF61-BDADB2A7A30A}" srcOrd="2" destOrd="0" presId="urn:microsoft.com/office/officeart/2009/3/layout/HorizontalOrganizationChart"/>
    <dgm:cxn modelId="{2852D642-394D-8C49-ABB6-FF260D342C2B}" type="presParOf" srcId="{47E89E20-9494-0645-AF61-BDADB2A7A30A}" destId="{636DE81A-3BDD-E240-B6ED-0E934F3E13BB}" srcOrd="0" destOrd="0" presId="urn:microsoft.com/office/officeart/2009/3/layout/HorizontalOrganizationChart"/>
    <dgm:cxn modelId="{45F581AD-FBD0-0F47-ABA2-AE6EEAC2009E}" type="presParOf" srcId="{636DE81A-3BDD-E240-B6ED-0E934F3E13BB}" destId="{1FC29D3C-38B2-C146-935E-479B5833016E}" srcOrd="0" destOrd="0" presId="urn:microsoft.com/office/officeart/2009/3/layout/HorizontalOrganizationChart"/>
    <dgm:cxn modelId="{B755B5AE-6BCB-7441-8914-DF9002DB13B5}" type="presParOf" srcId="{636DE81A-3BDD-E240-B6ED-0E934F3E13BB}" destId="{28D64364-CDC0-5044-867E-D2EDB94C2F6E}" srcOrd="1" destOrd="0" presId="urn:microsoft.com/office/officeart/2009/3/layout/HorizontalOrganizationChart"/>
    <dgm:cxn modelId="{7BB883DA-2B7B-0841-840F-69B6D4552D94}" type="presParOf" srcId="{47E89E20-9494-0645-AF61-BDADB2A7A30A}" destId="{9C9E88A4-C85F-1344-9E87-E145C613F8F0}" srcOrd="1" destOrd="0" presId="urn:microsoft.com/office/officeart/2009/3/layout/HorizontalOrganizationChart"/>
    <dgm:cxn modelId="{16292852-4DA3-C746-9B6F-01A78951DE9B}" type="presParOf" srcId="{47E89E20-9494-0645-AF61-BDADB2A7A30A}" destId="{43D316B1-3399-C94B-B28C-1BD047E149CA}" srcOrd="2" destOrd="0" presId="urn:microsoft.com/office/officeart/2009/3/layout/HorizontalOrganizationChart"/>
    <dgm:cxn modelId="{F38525A4-0DC5-C841-B0E9-AF79A12690F0}" type="presParOf" srcId="{AA8702F5-385D-E340-9484-7F90B7A9638A}" destId="{33CCFA92-4407-5F4C-A9FE-972302984E6F}" srcOrd="3" destOrd="0" presId="urn:microsoft.com/office/officeart/2009/3/layout/HorizontalOrganizationChart"/>
    <dgm:cxn modelId="{BCC068F6-892D-244D-B2D4-E35706E3E77C}" type="presParOf" srcId="{33CCFA92-4407-5F4C-A9FE-972302984E6F}" destId="{280D5874-85A7-0D42-8E75-25E45C891BA1}" srcOrd="0" destOrd="0" presId="urn:microsoft.com/office/officeart/2009/3/layout/HorizontalOrganizationChart"/>
    <dgm:cxn modelId="{51867E4C-E9A6-6C48-8957-829D1A9239FF}" type="presParOf" srcId="{280D5874-85A7-0D42-8E75-25E45C891BA1}" destId="{34243F53-F566-7C46-867E-F1A3769FE991}" srcOrd="0" destOrd="0" presId="urn:microsoft.com/office/officeart/2009/3/layout/HorizontalOrganizationChart"/>
    <dgm:cxn modelId="{7AF2273C-AA2C-9C4C-8647-222AE436A878}" type="presParOf" srcId="{280D5874-85A7-0D42-8E75-25E45C891BA1}" destId="{75AE4F97-94CD-A149-836A-D5599E31C795}" srcOrd="1" destOrd="0" presId="urn:microsoft.com/office/officeart/2009/3/layout/HorizontalOrganizationChart"/>
    <dgm:cxn modelId="{C45C9991-1579-E74A-B24E-6EFE310A26B4}" type="presParOf" srcId="{33CCFA92-4407-5F4C-A9FE-972302984E6F}" destId="{B15AEA1C-1300-E44A-B5C6-97541C363D17}" srcOrd="1" destOrd="0" presId="urn:microsoft.com/office/officeart/2009/3/layout/HorizontalOrganizationChart"/>
    <dgm:cxn modelId="{40A141FE-E390-414D-8E03-CE2021186839}" type="presParOf" srcId="{33CCFA92-4407-5F4C-A9FE-972302984E6F}" destId="{F2B4D129-B895-DC43-9F5A-9C0FB9EDBD2E}" srcOrd="2" destOrd="0" presId="urn:microsoft.com/office/officeart/2009/3/layout/HorizontalOrganizationChart"/>
    <dgm:cxn modelId="{8002C882-C6C6-F74B-9FF9-5E6173A1D3EC}" type="presParOf" srcId="{AA8702F5-385D-E340-9484-7F90B7A9638A}" destId="{0413C27D-772B-794E-B788-532081906C3B}" srcOrd="4" destOrd="0" presId="urn:microsoft.com/office/officeart/2009/3/layout/HorizontalOrganizationChart"/>
    <dgm:cxn modelId="{B82E34CE-DFAF-2C4A-8FD3-5C44BF509849}" type="presParOf" srcId="{0413C27D-772B-794E-B788-532081906C3B}" destId="{ABD6EC20-B723-4144-8E79-B63EDFE55278}" srcOrd="0" destOrd="0" presId="urn:microsoft.com/office/officeart/2009/3/layout/HorizontalOrganizationChart"/>
    <dgm:cxn modelId="{099F1486-18EF-1044-877E-E602A3BDE62E}" type="presParOf" srcId="{ABD6EC20-B723-4144-8E79-B63EDFE55278}" destId="{D77BFC4A-470A-0046-BB8A-64D81538CE81}" srcOrd="0" destOrd="0" presId="urn:microsoft.com/office/officeart/2009/3/layout/HorizontalOrganizationChart"/>
    <dgm:cxn modelId="{13780745-0005-1E43-A462-1D2D57F1E28A}" type="presParOf" srcId="{ABD6EC20-B723-4144-8E79-B63EDFE55278}" destId="{9AD874D5-B328-9E42-B647-7EACD9DDBAD0}" srcOrd="1" destOrd="0" presId="urn:microsoft.com/office/officeart/2009/3/layout/HorizontalOrganizationChart"/>
    <dgm:cxn modelId="{94D14621-6E3B-954E-B6C7-5086C8539588}" type="presParOf" srcId="{0413C27D-772B-794E-B788-532081906C3B}" destId="{476AE1B4-A10C-734F-B0A6-2CA8085E1669}" srcOrd="1" destOrd="0" presId="urn:microsoft.com/office/officeart/2009/3/layout/HorizontalOrganizationChart"/>
    <dgm:cxn modelId="{CF617390-635B-6C41-B858-9A612A76BBB0}" type="presParOf" srcId="{0413C27D-772B-794E-B788-532081906C3B}" destId="{59ECB2C4-8C65-434A-8A6E-E7E394843BD2}" srcOrd="2" destOrd="0" presId="urn:microsoft.com/office/officeart/2009/3/layout/HorizontalOrganizationChart"/>
    <dgm:cxn modelId="{944F5E6A-6386-5B4F-9BCF-F48BDEB0575D}" type="presParOf" srcId="{AA8702F5-385D-E340-9484-7F90B7A9638A}" destId="{884F4D90-859E-F245-90CA-07804DD2965E}" srcOrd="5" destOrd="0" presId="urn:microsoft.com/office/officeart/2009/3/layout/HorizontalOrganizationChart"/>
    <dgm:cxn modelId="{12EA4BFA-6D55-E545-80CA-6723A4BFD080}" type="presParOf" srcId="{884F4D90-859E-F245-90CA-07804DD2965E}" destId="{F04034D3-5170-C34F-8F54-6BA8532F7993}" srcOrd="0" destOrd="0" presId="urn:microsoft.com/office/officeart/2009/3/layout/HorizontalOrganizationChart"/>
    <dgm:cxn modelId="{EF785BC6-D9C3-BF48-9343-1F6335D640C4}" type="presParOf" srcId="{F04034D3-5170-C34F-8F54-6BA8532F7993}" destId="{5D15D1F9-5DFF-A740-9E71-9A5F0CA95FD0}" srcOrd="0" destOrd="0" presId="urn:microsoft.com/office/officeart/2009/3/layout/HorizontalOrganizationChart"/>
    <dgm:cxn modelId="{761AAAA5-7C43-2A4B-9B48-7ED2F6E65290}" type="presParOf" srcId="{F04034D3-5170-C34F-8F54-6BA8532F7993}" destId="{B0E44A67-4778-604B-BAEA-CBA6EC469E35}" srcOrd="1" destOrd="0" presId="urn:microsoft.com/office/officeart/2009/3/layout/HorizontalOrganizationChart"/>
    <dgm:cxn modelId="{513C68D5-D86C-9E47-82CD-ACA81D1FA42C}" type="presParOf" srcId="{884F4D90-859E-F245-90CA-07804DD2965E}" destId="{957E562D-75D7-8C48-B5DA-77EA46901766}" srcOrd="1" destOrd="0" presId="urn:microsoft.com/office/officeart/2009/3/layout/HorizontalOrganizationChart"/>
    <dgm:cxn modelId="{AEA10713-ACA7-4245-87DB-9E37B5C3855E}" type="presParOf" srcId="{884F4D90-859E-F245-90CA-07804DD2965E}" destId="{FC948122-DF7B-2544-99F7-FBB99CA96E1C}" srcOrd="2" destOrd="0" presId="urn:microsoft.com/office/officeart/2009/3/layout/HorizontalOrganizationChart"/>
    <dgm:cxn modelId="{0A737515-EE17-0041-8062-401865507AFD}" type="presParOf" srcId="{AA8702F5-385D-E340-9484-7F90B7A9638A}" destId="{E6C8A454-5772-D040-9FE3-C5735296399B}" srcOrd="6" destOrd="0" presId="urn:microsoft.com/office/officeart/2009/3/layout/HorizontalOrganizationChart"/>
    <dgm:cxn modelId="{A523ED67-C002-1847-8618-05BAEB4A7F4A}" type="presParOf" srcId="{E6C8A454-5772-D040-9FE3-C5735296399B}" destId="{DADA930F-CE80-8E45-BAE7-0A7DE2FF5112}" srcOrd="0" destOrd="0" presId="urn:microsoft.com/office/officeart/2009/3/layout/HorizontalOrganizationChart"/>
    <dgm:cxn modelId="{F8B7E424-11D2-8548-93AC-0170CCB9E3BE}" type="presParOf" srcId="{DADA930F-CE80-8E45-BAE7-0A7DE2FF5112}" destId="{7AA08C8D-4989-624C-A96E-77B5DBCFECD4}" srcOrd="0" destOrd="0" presId="urn:microsoft.com/office/officeart/2009/3/layout/HorizontalOrganizationChart"/>
    <dgm:cxn modelId="{B0DE4409-1BAA-5544-B3C0-2953FBBC7D3C}" type="presParOf" srcId="{DADA930F-CE80-8E45-BAE7-0A7DE2FF5112}" destId="{185F6C60-D14B-0C4C-A207-FDCCFCE08FCE}" srcOrd="1" destOrd="0" presId="urn:microsoft.com/office/officeart/2009/3/layout/HorizontalOrganizationChart"/>
    <dgm:cxn modelId="{E12CAC78-B879-C54E-A73F-E34E14F4524A}" type="presParOf" srcId="{E6C8A454-5772-D040-9FE3-C5735296399B}" destId="{BB33EE94-E19B-0748-9380-1A8D013D73B0}" srcOrd="1" destOrd="0" presId="urn:microsoft.com/office/officeart/2009/3/layout/HorizontalOrganizationChart"/>
    <dgm:cxn modelId="{8DC64269-AC15-5E4E-BA92-79C75FF540FB}" type="presParOf" srcId="{E6C8A454-5772-D040-9FE3-C5735296399B}" destId="{452EFF0F-D902-3A4F-8D5F-DBCEB2BD623F}" srcOrd="2" destOrd="0" presId="urn:microsoft.com/office/officeart/2009/3/layout/HorizontalOrganizationChar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5B7D03AE-8EBE-E24B-A4EA-76535760A58D}" type="doc">
      <dgm:prSet loTypeId="urn:microsoft.com/office/officeart/2005/8/layout/vList2" loCatId="" qsTypeId="urn:microsoft.com/office/officeart/2005/8/quickstyle/simple4" qsCatId="simple" csTypeId="urn:microsoft.com/office/officeart/2005/8/colors/colorful4" csCatId="colorful" phldr="1"/>
      <dgm:spPr/>
      <dgm:t>
        <a:bodyPr/>
        <a:lstStyle/>
        <a:p>
          <a:endParaRPr lang="it-IT"/>
        </a:p>
      </dgm:t>
    </dgm:pt>
    <dgm:pt modelId="{2328C09A-0CA5-934A-926A-81FF3AD8EED5}">
      <dgm:prSet custT="1"/>
      <dgm:spPr>
        <a:solidFill>
          <a:srgbClr val="3C7AC7"/>
        </a:solidFill>
      </dgm:spPr>
      <dgm:t>
        <a:bodyPr/>
        <a:lstStyle/>
        <a:p>
          <a:pPr rtl="0"/>
          <a:r>
            <a:rPr lang="it-IT" sz="2000" dirty="0" smtClean="0"/>
            <a:t>lo Stato, le Regioni e Province autonome e gli Enti locali possono prevedere forme e modi per l'</a:t>
          </a:r>
          <a:r>
            <a:rPr lang="it-IT" sz="2000" b="1" dirty="0" smtClean="0"/>
            <a:t>utilizzazione non onerosa </a:t>
          </a:r>
          <a:r>
            <a:rPr lang="it-IT" sz="2000" dirty="0" smtClean="0"/>
            <a:t>di beni mobili e immobili per </a:t>
          </a:r>
          <a:r>
            <a:rPr lang="it-IT" sz="2000" b="1" dirty="0" smtClean="0"/>
            <a:t>manifestazioni e iniziative temporanee</a:t>
          </a:r>
          <a:r>
            <a:rPr lang="it-IT" sz="2000" dirty="0" smtClean="0"/>
            <a:t> degli ETS</a:t>
          </a:r>
          <a:endParaRPr lang="it-IT" sz="2000" dirty="0">
            <a:latin typeface="+mn-lt"/>
          </a:endParaRPr>
        </a:p>
      </dgm:t>
    </dgm:pt>
    <dgm:pt modelId="{3C4CA2ED-62F5-D243-AD64-EAB612F162A2}" type="sibTrans" cxnId="{E02DD5E3-3215-EA48-99B9-E6766E8408A0}">
      <dgm:prSet/>
      <dgm:spPr/>
      <dgm:t>
        <a:bodyPr/>
        <a:lstStyle/>
        <a:p>
          <a:endParaRPr lang="it-IT"/>
        </a:p>
      </dgm:t>
    </dgm:pt>
    <dgm:pt modelId="{71A6193B-5138-7B40-B519-84EE12CF0DD9}" type="parTrans" cxnId="{E02DD5E3-3215-EA48-99B9-E6766E8408A0}">
      <dgm:prSet/>
      <dgm:spPr/>
      <dgm:t>
        <a:bodyPr/>
        <a:lstStyle/>
        <a:p>
          <a:endParaRPr lang="it-IT"/>
        </a:p>
      </dgm:t>
    </dgm:pt>
    <dgm:pt modelId="{2C8093BE-F9E9-7E41-BDCF-45035A75C58D}">
      <dgm:prSet custT="1"/>
      <dgm:spPr>
        <a:solidFill>
          <a:srgbClr val="3C7AC7"/>
        </a:solidFill>
      </dgm:spPr>
      <dgm:t>
        <a:bodyPr/>
        <a:lstStyle/>
        <a:p>
          <a:pPr rtl="0">
            <a:lnSpc>
              <a:spcPct val="100000"/>
            </a:lnSpc>
            <a:spcAft>
              <a:spcPts val="0"/>
            </a:spcAft>
          </a:pPr>
          <a:r>
            <a:rPr lang="it-IT" sz="2000" dirty="0" smtClean="0"/>
            <a:t>gli ETS, in occasione di particolari eventi o manifestazioni, possono, </a:t>
          </a:r>
          <a:r>
            <a:rPr lang="it-IT" sz="2000" b="1" dirty="0" smtClean="0"/>
            <a:t>soltanto per il periodo di svolgimento</a:t>
          </a:r>
          <a:r>
            <a:rPr lang="it-IT" sz="2000" dirty="0" smtClean="0"/>
            <a:t> delle predette manifestazioni e per i locali o gli spazi cui si riferiscono, </a:t>
          </a:r>
          <a:r>
            <a:rPr lang="it-IT" sz="2000" b="1" dirty="0" smtClean="0"/>
            <a:t>somministrare alimenti e bevande</a:t>
          </a:r>
          <a:r>
            <a:rPr lang="it-IT" sz="2000" dirty="0" smtClean="0"/>
            <a:t>, previa segnalazione certificata di inizio attività e comunicazione ai sensi dell'art. 6 del Regolamento (CE) n. 852/2004, </a:t>
          </a:r>
          <a:r>
            <a:rPr lang="it-IT" sz="2000" b="1" dirty="0" smtClean="0"/>
            <a:t>in deroga al possesso dei requisiti</a:t>
          </a:r>
          <a:r>
            <a:rPr lang="it-IT" sz="2000" dirty="0" smtClean="0"/>
            <a:t> di cui </a:t>
          </a:r>
          <a:r>
            <a:rPr lang="it-IT" sz="2000" dirty="0" smtClean="0">
              <a:solidFill>
                <a:schemeClr val="bg1"/>
              </a:solidFill>
            </a:rPr>
            <a:t>all'art. 71 del D.lgs. 59/2010</a:t>
          </a:r>
          <a:endParaRPr lang="it-IT" sz="2000" b="1" dirty="0">
            <a:solidFill>
              <a:schemeClr val="bg1"/>
            </a:solidFill>
          </a:endParaRPr>
        </a:p>
      </dgm:t>
    </dgm:pt>
    <dgm:pt modelId="{B09DF0E5-4E1D-7247-B156-181A0777776A}" type="sibTrans" cxnId="{7155ACCC-1CD4-8C44-B6C6-65FDBBB61F39}">
      <dgm:prSet/>
      <dgm:spPr/>
      <dgm:t>
        <a:bodyPr/>
        <a:lstStyle/>
        <a:p>
          <a:endParaRPr lang="it-IT"/>
        </a:p>
      </dgm:t>
    </dgm:pt>
    <dgm:pt modelId="{48434945-76E6-CB41-A06C-24A162A5AEB9}" type="parTrans" cxnId="{7155ACCC-1CD4-8C44-B6C6-65FDBBB61F39}">
      <dgm:prSet/>
      <dgm:spPr/>
      <dgm:t>
        <a:bodyPr/>
        <a:lstStyle/>
        <a:p>
          <a:endParaRPr lang="it-IT"/>
        </a:p>
      </dgm:t>
    </dgm:pt>
    <dgm:pt modelId="{D8CBCD01-C524-2740-8606-CA0130499501}" type="pres">
      <dgm:prSet presAssocID="{5B7D03AE-8EBE-E24B-A4EA-76535760A58D}" presName="linear" presStyleCnt="0">
        <dgm:presLayoutVars>
          <dgm:animLvl val="lvl"/>
          <dgm:resizeHandles val="exact"/>
        </dgm:presLayoutVars>
      </dgm:prSet>
      <dgm:spPr/>
      <dgm:t>
        <a:bodyPr/>
        <a:lstStyle/>
        <a:p>
          <a:endParaRPr lang="it-IT"/>
        </a:p>
      </dgm:t>
    </dgm:pt>
    <dgm:pt modelId="{12B71D14-4F5E-7D49-A509-AD2E483698B6}" type="pres">
      <dgm:prSet presAssocID="{2328C09A-0CA5-934A-926A-81FF3AD8EED5}" presName="parentText" presStyleLbl="node1" presStyleIdx="0" presStyleCnt="2" custScaleY="76809" custLinFactY="-18553" custLinFactNeighborY="-100000">
        <dgm:presLayoutVars>
          <dgm:chMax val="0"/>
          <dgm:bulletEnabled val="1"/>
        </dgm:presLayoutVars>
      </dgm:prSet>
      <dgm:spPr/>
      <dgm:t>
        <a:bodyPr/>
        <a:lstStyle/>
        <a:p>
          <a:endParaRPr lang="it-IT"/>
        </a:p>
      </dgm:t>
    </dgm:pt>
    <dgm:pt modelId="{7919EBDC-9909-2C4D-BD4F-2D3532E1249E}" type="pres">
      <dgm:prSet presAssocID="{3C4CA2ED-62F5-D243-AD64-EAB612F162A2}" presName="spacer" presStyleCnt="0"/>
      <dgm:spPr/>
      <dgm:t>
        <a:bodyPr/>
        <a:lstStyle/>
        <a:p>
          <a:endParaRPr lang="it-IT"/>
        </a:p>
      </dgm:t>
    </dgm:pt>
    <dgm:pt modelId="{D6EFFEA3-ADE8-3D46-AAA7-95AD515221E4}" type="pres">
      <dgm:prSet presAssocID="{2C8093BE-F9E9-7E41-BDCF-45035A75C58D}" presName="parentText" presStyleLbl="node1" presStyleIdx="1" presStyleCnt="2" custScaleY="169116">
        <dgm:presLayoutVars>
          <dgm:chMax val="0"/>
          <dgm:bulletEnabled val="1"/>
        </dgm:presLayoutVars>
      </dgm:prSet>
      <dgm:spPr/>
      <dgm:t>
        <a:bodyPr/>
        <a:lstStyle/>
        <a:p>
          <a:endParaRPr lang="it-IT"/>
        </a:p>
      </dgm:t>
    </dgm:pt>
  </dgm:ptLst>
  <dgm:cxnLst>
    <dgm:cxn modelId="{E02DD5E3-3215-EA48-99B9-E6766E8408A0}" srcId="{5B7D03AE-8EBE-E24B-A4EA-76535760A58D}" destId="{2328C09A-0CA5-934A-926A-81FF3AD8EED5}" srcOrd="0" destOrd="0" parTransId="{71A6193B-5138-7B40-B519-84EE12CF0DD9}" sibTransId="{3C4CA2ED-62F5-D243-AD64-EAB612F162A2}"/>
    <dgm:cxn modelId="{DF2748BC-EB12-7E4E-B961-BE235562F61D}" type="presOf" srcId="{5B7D03AE-8EBE-E24B-A4EA-76535760A58D}" destId="{D8CBCD01-C524-2740-8606-CA0130499501}" srcOrd="0" destOrd="0" presId="urn:microsoft.com/office/officeart/2005/8/layout/vList2"/>
    <dgm:cxn modelId="{F2C46179-9D9E-A140-ACA0-4A768BE71A21}" type="presOf" srcId="{2C8093BE-F9E9-7E41-BDCF-45035A75C58D}" destId="{D6EFFEA3-ADE8-3D46-AAA7-95AD515221E4}" srcOrd="0" destOrd="0" presId="urn:microsoft.com/office/officeart/2005/8/layout/vList2"/>
    <dgm:cxn modelId="{DC8D8480-8823-0548-A87E-51ED6BF692DC}" type="presOf" srcId="{2328C09A-0CA5-934A-926A-81FF3AD8EED5}" destId="{12B71D14-4F5E-7D49-A509-AD2E483698B6}" srcOrd="0" destOrd="0" presId="urn:microsoft.com/office/officeart/2005/8/layout/vList2"/>
    <dgm:cxn modelId="{7155ACCC-1CD4-8C44-B6C6-65FDBBB61F39}" srcId="{5B7D03AE-8EBE-E24B-A4EA-76535760A58D}" destId="{2C8093BE-F9E9-7E41-BDCF-45035A75C58D}" srcOrd="1" destOrd="0" parTransId="{48434945-76E6-CB41-A06C-24A162A5AEB9}" sibTransId="{B09DF0E5-4E1D-7247-B156-181A0777776A}"/>
    <dgm:cxn modelId="{D03A6BAF-CADE-B34E-BBEB-856973FD454F}" type="presParOf" srcId="{D8CBCD01-C524-2740-8606-CA0130499501}" destId="{12B71D14-4F5E-7D49-A509-AD2E483698B6}" srcOrd="0" destOrd="0" presId="urn:microsoft.com/office/officeart/2005/8/layout/vList2"/>
    <dgm:cxn modelId="{517FB1A7-4FEE-0140-B210-2A2E5F7D328F}" type="presParOf" srcId="{D8CBCD01-C524-2740-8606-CA0130499501}" destId="{7919EBDC-9909-2C4D-BD4F-2D3532E1249E}" srcOrd="1" destOrd="0" presId="urn:microsoft.com/office/officeart/2005/8/layout/vList2"/>
    <dgm:cxn modelId="{9DA75283-1D53-CB49-B460-7B1AF52537D0}" type="presParOf" srcId="{D8CBCD01-C524-2740-8606-CA0130499501}" destId="{D6EFFEA3-ADE8-3D46-AAA7-95AD515221E4}" srcOrd="2"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6B948773-4D70-6B45-90A5-B5A37345EF75}" type="doc">
      <dgm:prSet loTypeId="urn:microsoft.com/office/officeart/2009/3/layout/HorizontalOrganizationChart" loCatId="" qsTypeId="urn:microsoft.com/office/officeart/2005/8/quickstyle/simple4" qsCatId="simple" csTypeId="urn:microsoft.com/office/officeart/2005/8/colors/accent1_2" csCatId="accent1" phldr="1"/>
      <dgm:spPr/>
      <dgm:t>
        <a:bodyPr/>
        <a:lstStyle/>
        <a:p>
          <a:endParaRPr lang="it-IT"/>
        </a:p>
      </dgm:t>
    </dgm:pt>
    <dgm:pt modelId="{2317BDAE-F16A-8743-9D68-C1083DA6AECB}">
      <dgm:prSet custT="1"/>
      <dgm:spPr>
        <a:solidFill>
          <a:schemeClr val="bg1">
            <a:lumMod val="75000"/>
          </a:schemeClr>
        </a:solidFill>
      </dgm:spPr>
      <dgm:t>
        <a:bodyPr/>
        <a:lstStyle/>
        <a:p>
          <a:r>
            <a:rPr lang="it-IT" sz="1800" dirty="0" smtClean="0"/>
            <a:t>Accesso al Fondo sociale europeo</a:t>
          </a:r>
          <a:endParaRPr lang="it-IT" sz="1800" dirty="0"/>
        </a:p>
      </dgm:t>
    </dgm:pt>
    <dgm:pt modelId="{EEA45361-A8BB-D243-8539-29022A0A3E1B}" type="parTrans" cxnId="{EC58E5AF-B31B-0547-A2F8-FE4B759B04D3}">
      <dgm:prSet/>
      <dgm:spPr/>
      <dgm:t>
        <a:bodyPr/>
        <a:lstStyle/>
        <a:p>
          <a:endParaRPr lang="it-IT"/>
        </a:p>
      </dgm:t>
    </dgm:pt>
    <dgm:pt modelId="{D75D6416-71E1-F042-B2AA-20F704C06871}" type="sibTrans" cxnId="{EC58E5AF-B31B-0547-A2F8-FE4B759B04D3}">
      <dgm:prSet/>
      <dgm:spPr/>
      <dgm:t>
        <a:bodyPr/>
        <a:lstStyle/>
        <a:p>
          <a:endParaRPr lang="it-IT"/>
        </a:p>
      </dgm:t>
    </dgm:pt>
    <dgm:pt modelId="{7D2447D8-1893-8C45-B8D6-3004728581AB}">
      <dgm:prSet custT="1"/>
      <dgm:spPr>
        <a:solidFill>
          <a:schemeClr val="bg1">
            <a:lumMod val="75000"/>
          </a:schemeClr>
        </a:solidFill>
      </dgm:spPr>
      <dgm:t>
        <a:bodyPr/>
        <a:lstStyle/>
        <a:p>
          <a:r>
            <a:rPr lang="it-IT" sz="1800" dirty="0" smtClean="0"/>
            <a:t>Strutture e autorizzazioni temporanee per manifestazioni pubbliche</a:t>
          </a:r>
          <a:endParaRPr lang="it-IT" sz="1800" dirty="0"/>
        </a:p>
      </dgm:t>
    </dgm:pt>
    <dgm:pt modelId="{C62CC3F4-9527-9A4E-BB95-58737986E96A}" type="parTrans" cxnId="{9AA36BA9-F1B9-0A4E-B625-22A8F7DD0CB4}">
      <dgm:prSet/>
      <dgm:spPr/>
      <dgm:t>
        <a:bodyPr/>
        <a:lstStyle/>
        <a:p>
          <a:endParaRPr lang="it-IT"/>
        </a:p>
      </dgm:t>
    </dgm:pt>
    <dgm:pt modelId="{013425B5-2722-D341-A27A-A0B1612CAD95}" type="sibTrans" cxnId="{9AA36BA9-F1B9-0A4E-B625-22A8F7DD0CB4}">
      <dgm:prSet/>
      <dgm:spPr/>
      <dgm:t>
        <a:bodyPr/>
        <a:lstStyle/>
        <a:p>
          <a:endParaRPr lang="it-IT"/>
        </a:p>
      </dgm:t>
    </dgm:pt>
    <dgm:pt modelId="{CF8C9725-6C98-4040-9E24-47826A6A99E0}">
      <dgm:prSet custT="1"/>
      <dgm:spPr>
        <a:solidFill>
          <a:schemeClr val="bg1">
            <a:lumMod val="75000"/>
          </a:schemeClr>
        </a:solidFill>
      </dgm:spPr>
      <dgm:t>
        <a:bodyPr/>
        <a:lstStyle/>
        <a:p>
          <a:r>
            <a:rPr lang="it-IT" sz="1800" dirty="0" smtClean="0"/>
            <a:t>Fondo per il finanziamento di progetti e attività di interesse generale nel TS</a:t>
          </a:r>
          <a:endParaRPr lang="it-IT" sz="1800" dirty="0"/>
        </a:p>
      </dgm:t>
    </dgm:pt>
    <dgm:pt modelId="{2B2A283E-CBEE-C342-AF11-3FE2275FF721}" type="parTrans" cxnId="{0C58563B-4699-8343-B6A0-F0DD360CE2B5}">
      <dgm:prSet/>
      <dgm:spPr/>
      <dgm:t>
        <a:bodyPr/>
        <a:lstStyle/>
        <a:p>
          <a:endParaRPr lang="it-IT"/>
        </a:p>
      </dgm:t>
    </dgm:pt>
    <dgm:pt modelId="{BAF0D7ED-6910-9948-8B91-8DFE1768EC75}" type="sibTrans" cxnId="{0C58563B-4699-8343-B6A0-F0DD360CE2B5}">
      <dgm:prSet/>
      <dgm:spPr/>
      <dgm:t>
        <a:bodyPr/>
        <a:lstStyle/>
        <a:p>
          <a:endParaRPr lang="it-IT"/>
        </a:p>
      </dgm:t>
    </dgm:pt>
    <dgm:pt modelId="{45B9414A-7A74-CD47-863B-76D62553AA1D}">
      <dgm:prSet custT="1"/>
      <dgm:spPr>
        <a:solidFill>
          <a:schemeClr val="bg1">
            <a:lumMod val="75000"/>
          </a:schemeClr>
        </a:solidFill>
      </dgm:spPr>
      <dgm:t>
        <a:bodyPr/>
        <a:lstStyle/>
        <a:p>
          <a:r>
            <a:rPr lang="it-IT" sz="1800" dirty="0" smtClean="0"/>
            <a:t>Altre risorse finanziarie destinate al sostegno degli ETS</a:t>
          </a:r>
          <a:endParaRPr lang="it-IT" sz="1800" dirty="0"/>
        </a:p>
      </dgm:t>
    </dgm:pt>
    <dgm:pt modelId="{B862A015-E89D-444B-9CAE-62A9F8922980}" type="parTrans" cxnId="{11ABC9AE-4F8D-E444-9EC4-418D5E8893E9}">
      <dgm:prSet/>
      <dgm:spPr/>
      <dgm:t>
        <a:bodyPr/>
        <a:lstStyle/>
        <a:p>
          <a:endParaRPr lang="it-IT"/>
        </a:p>
      </dgm:t>
    </dgm:pt>
    <dgm:pt modelId="{6FC5678E-E11C-4D47-9450-BE68EE668032}" type="sibTrans" cxnId="{11ABC9AE-4F8D-E444-9EC4-418D5E8893E9}">
      <dgm:prSet/>
      <dgm:spPr/>
      <dgm:t>
        <a:bodyPr/>
        <a:lstStyle/>
        <a:p>
          <a:endParaRPr lang="it-IT"/>
        </a:p>
      </dgm:t>
    </dgm:pt>
    <dgm:pt modelId="{FE1ADCAC-F007-024F-B0D7-D0646B381874}">
      <dgm:prSet custT="1"/>
      <dgm:spPr/>
      <dgm:t>
        <a:bodyPr/>
        <a:lstStyle/>
        <a:p>
          <a:r>
            <a:rPr lang="it-IT" sz="1800" dirty="0" smtClean="0"/>
            <a:t>Locali utilizzati</a:t>
          </a:r>
          <a:endParaRPr lang="it-IT" sz="1800" dirty="0">
            <a:solidFill>
              <a:schemeClr val="bg1"/>
            </a:solidFill>
          </a:endParaRPr>
        </a:p>
      </dgm:t>
    </dgm:pt>
    <dgm:pt modelId="{3EA7CB30-CB6C-0A4B-8E68-6CA4F7CF4DEC}" type="parTrans" cxnId="{DE61E514-501D-AB44-878B-88EC9134E588}">
      <dgm:prSet/>
      <dgm:spPr/>
      <dgm:t>
        <a:bodyPr/>
        <a:lstStyle/>
        <a:p>
          <a:endParaRPr lang="it-IT"/>
        </a:p>
      </dgm:t>
    </dgm:pt>
    <dgm:pt modelId="{B0D8506C-7A44-7D4B-8C8B-D57800A41633}" type="sibTrans" cxnId="{DE61E514-501D-AB44-878B-88EC9134E588}">
      <dgm:prSet/>
      <dgm:spPr/>
      <dgm:t>
        <a:bodyPr/>
        <a:lstStyle/>
        <a:p>
          <a:endParaRPr lang="it-IT"/>
        </a:p>
      </dgm:t>
    </dgm:pt>
    <dgm:pt modelId="{C7B80956-0E09-2C48-A337-0A812FF685E0}">
      <dgm:prSet custT="1"/>
      <dgm:spPr>
        <a:solidFill>
          <a:schemeClr val="bg1">
            <a:lumMod val="75000"/>
          </a:schemeClr>
        </a:solidFill>
      </dgm:spPr>
      <dgm:t>
        <a:bodyPr/>
        <a:lstStyle/>
        <a:p>
          <a:r>
            <a:rPr lang="it-IT" sz="1800" dirty="0" smtClean="0"/>
            <a:t>Accesso al credito agevolato</a:t>
          </a:r>
          <a:endParaRPr lang="it-IT" sz="1800" dirty="0"/>
        </a:p>
      </dgm:t>
    </dgm:pt>
    <dgm:pt modelId="{341A8C71-8B3E-EC48-B275-316E215CCB33}" type="parTrans" cxnId="{CE842B06-484D-664C-95C1-A264B953C78B}">
      <dgm:prSet/>
      <dgm:spPr/>
      <dgm:t>
        <a:bodyPr/>
        <a:lstStyle/>
        <a:p>
          <a:endParaRPr lang="it-IT"/>
        </a:p>
      </dgm:t>
    </dgm:pt>
    <dgm:pt modelId="{97939C4A-F874-554B-8EB6-4A04FD4CB13B}" type="sibTrans" cxnId="{CE842B06-484D-664C-95C1-A264B953C78B}">
      <dgm:prSet/>
      <dgm:spPr/>
      <dgm:t>
        <a:bodyPr/>
        <a:lstStyle/>
        <a:p>
          <a:endParaRPr lang="it-IT"/>
        </a:p>
      </dgm:t>
    </dgm:pt>
    <dgm:pt modelId="{D8C87371-E98F-B24A-AA5A-5A0D00649B79}">
      <dgm:prSet custT="1"/>
      <dgm:spPr>
        <a:solidFill>
          <a:schemeClr val="bg1">
            <a:lumMod val="75000"/>
          </a:schemeClr>
        </a:solidFill>
      </dgm:spPr>
      <dgm:t>
        <a:bodyPr/>
        <a:lstStyle/>
        <a:p>
          <a:r>
            <a:rPr lang="it-IT" sz="1800" dirty="0" smtClean="0"/>
            <a:t>Privilegi</a:t>
          </a:r>
          <a:endParaRPr lang="it-IT" sz="1800" dirty="0"/>
        </a:p>
      </dgm:t>
    </dgm:pt>
    <dgm:pt modelId="{D18F89AB-B7E4-664F-B98F-CD58183D05D8}" type="parTrans" cxnId="{D7F423E6-528A-7246-861A-BFBC13615203}">
      <dgm:prSet/>
      <dgm:spPr/>
      <dgm:t>
        <a:bodyPr/>
        <a:lstStyle/>
        <a:p>
          <a:endParaRPr lang="it-IT"/>
        </a:p>
      </dgm:t>
    </dgm:pt>
    <dgm:pt modelId="{C7CA7E36-C4E3-7B4F-A21A-8B664255AB2B}" type="sibTrans" cxnId="{D7F423E6-528A-7246-861A-BFBC13615203}">
      <dgm:prSet/>
      <dgm:spPr/>
      <dgm:t>
        <a:bodyPr/>
        <a:lstStyle/>
        <a:p>
          <a:endParaRPr lang="it-IT"/>
        </a:p>
      </dgm:t>
    </dgm:pt>
    <dgm:pt modelId="{AA8702F5-385D-E340-9484-7F90B7A9638A}" type="pres">
      <dgm:prSet presAssocID="{6B948773-4D70-6B45-90A5-B5A37345EF75}" presName="hierChild1" presStyleCnt="0">
        <dgm:presLayoutVars>
          <dgm:orgChart val="1"/>
          <dgm:chPref val="1"/>
          <dgm:dir/>
          <dgm:animOne val="branch"/>
          <dgm:animLvl val="lvl"/>
          <dgm:resizeHandles/>
        </dgm:presLayoutVars>
      </dgm:prSet>
      <dgm:spPr/>
      <dgm:t>
        <a:bodyPr/>
        <a:lstStyle/>
        <a:p>
          <a:endParaRPr lang="it-IT"/>
        </a:p>
      </dgm:t>
    </dgm:pt>
    <dgm:pt modelId="{9A63CA36-D5DB-7C4C-99AF-EFC7E673FEDE}" type="pres">
      <dgm:prSet presAssocID="{C7B80956-0E09-2C48-A337-0A812FF685E0}" presName="hierRoot1" presStyleCnt="0">
        <dgm:presLayoutVars>
          <dgm:hierBranch val="init"/>
        </dgm:presLayoutVars>
      </dgm:prSet>
      <dgm:spPr/>
    </dgm:pt>
    <dgm:pt modelId="{32A1C60D-3AE6-D84D-B950-5922D873DBD0}" type="pres">
      <dgm:prSet presAssocID="{C7B80956-0E09-2C48-A337-0A812FF685E0}" presName="rootComposite1" presStyleCnt="0"/>
      <dgm:spPr/>
    </dgm:pt>
    <dgm:pt modelId="{44609C5C-8C44-514C-86C9-8AB215994854}" type="pres">
      <dgm:prSet presAssocID="{C7B80956-0E09-2C48-A337-0A812FF685E0}" presName="rootText1" presStyleLbl="node0" presStyleIdx="0" presStyleCnt="7" custScaleX="241560">
        <dgm:presLayoutVars>
          <dgm:chPref val="3"/>
        </dgm:presLayoutVars>
      </dgm:prSet>
      <dgm:spPr/>
      <dgm:t>
        <a:bodyPr/>
        <a:lstStyle/>
        <a:p>
          <a:endParaRPr lang="it-IT"/>
        </a:p>
      </dgm:t>
    </dgm:pt>
    <dgm:pt modelId="{E84F3BA1-B035-8341-BCA8-00308A315AD6}" type="pres">
      <dgm:prSet presAssocID="{C7B80956-0E09-2C48-A337-0A812FF685E0}" presName="rootConnector1" presStyleLbl="node1" presStyleIdx="0" presStyleCnt="0"/>
      <dgm:spPr/>
      <dgm:t>
        <a:bodyPr/>
        <a:lstStyle/>
        <a:p>
          <a:endParaRPr lang="it-IT"/>
        </a:p>
      </dgm:t>
    </dgm:pt>
    <dgm:pt modelId="{658ED435-9914-0848-A1B1-220FBC4632CC}" type="pres">
      <dgm:prSet presAssocID="{C7B80956-0E09-2C48-A337-0A812FF685E0}" presName="hierChild2" presStyleCnt="0"/>
      <dgm:spPr/>
    </dgm:pt>
    <dgm:pt modelId="{A0C39489-11F8-CB4E-B51F-99DCE34B6575}" type="pres">
      <dgm:prSet presAssocID="{C7B80956-0E09-2C48-A337-0A812FF685E0}" presName="hierChild3" presStyleCnt="0"/>
      <dgm:spPr/>
    </dgm:pt>
    <dgm:pt modelId="{73EC0815-1D67-4F4E-8289-5F351A922BD2}" type="pres">
      <dgm:prSet presAssocID="{D8C87371-E98F-B24A-AA5A-5A0D00649B79}" presName="hierRoot1" presStyleCnt="0">
        <dgm:presLayoutVars>
          <dgm:hierBranch val="init"/>
        </dgm:presLayoutVars>
      </dgm:prSet>
      <dgm:spPr/>
    </dgm:pt>
    <dgm:pt modelId="{5D6617BB-0B45-EA44-B83A-F52B62BA93C7}" type="pres">
      <dgm:prSet presAssocID="{D8C87371-E98F-B24A-AA5A-5A0D00649B79}" presName="rootComposite1" presStyleCnt="0"/>
      <dgm:spPr/>
    </dgm:pt>
    <dgm:pt modelId="{948945EB-DA03-8B4B-B617-A9072B31C447}" type="pres">
      <dgm:prSet presAssocID="{D8C87371-E98F-B24A-AA5A-5A0D00649B79}" presName="rootText1" presStyleLbl="node0" presStyleIdx="1" presStyleCnt="7" custScaleX="241560">
        <dgm:presLayoutVars>
          <dgm:chPref val="3"/>
        </dgm:presLayoutVars>
      </dgm:prSet>
      <dgm:spPr/>
      <dgm:t>
        <a:bodyPr/>
        <a:lstStyle/>
        <a:p>
          <a:endParaRPr lang="it-IT"/>
        </a:p>
      </dgm:t>
    </dgm:pt>
    <dgm:pt modelId="{56F4C8FF-63EC-694B-A4A7-E77C827F0F37}" type="pres">
      <dgm:prSet presAssocID="{D8C87371-E98F-B24A-AA5A-5A0D00649B79}" presName="rootConnector1" presStyleLbl="node1" presStyleIdx="0" presStyleCnt="0"/>
      <dgm:spPr/>
      <dgm:t>
        <a:bodyPr/>
        <a:lstStyle/>
        <a:p>
          <a:endParaRPr lang="it-IT"/>
        </a:p>
      </dgm:t>
    </dgm:pt>
    <dgm:pt modelId="{5A0755C2-C60A-964E-B1A6-A9361FE169F9}" type="pres">
      <dgm:prSet presAssocID="{D8C87371-E98F-B24A-AA5A-5A0D00649B79}" presName="hierChild2" presStyleCnt="0"/>
      <dgm:spPr/>
    </dgm:pt>
    <dgm:pt modelId="{A8107A3A-65C9-0340-BB35-B63903C49880}" type="pres">
      <dgm:prSet presAssocID="{D8C87371-E98F-B24A-AA5A-5A0D00649B79}" presName="hierChild3" presStyleCnt="0"/>
      <dgm:spPr/>
    </dgm:pt>
    <dgm:pt modelId="{47E89E20-9494-0645-AF61-BDADB2A7A30A}" type="pres">
      <dgm:prSet presAssocID="{2317BDAE-F16A-8743-9D68-C1083DA6AECB}" presName="hierRoot1" presStyleCnt="0">
        <dgm:presLayoutVars>
          <dgm:hierBranch val="init"/>
        </dgm:presLayoutVars>
      </dgm:prSet>
      <dgm:spPr/>
    </dgm:pt>
    <dgm:pt modelId="{636DE81A-3BDD-E240-B6ED-0E934F3E13BB}" type="pres">
      <dgm:prSet presAssocID="{2317BDAE-F16A-8743-9D68-C1083DA6AECB}" presName="rootComposite1" presStyleCnt="0"/>
      <dgm:spPr/>
    </dgm:pt>
    <dgm:pt modelId="{1FC29D3C-38B2-C146-935E-479B5833016E}" type="pres">
      <dgm:prSet presAssocID="{2317BDAE-F16A-8743-9D68-C1083DA6AECB}" presName="rootText1" presStyleLbl="node0" presStyleIdx="2" presStyleCnt="7" custScaleX="240490">
        <dgm:presLayoutVars>
          <dgm:chPref val="3"/>
        </dgm:presLayoutVars>
      </dgm:prSet>
      <dgm:spPr/>
      <dgm:t>
        <a:bodyPr/>
        <a:lstStyle/>
        <a:p>
          <a:endParaRPr lang="it-IT"/>
        </a:p>
      </dgm:t>
    </dgm:pt>
    <dgm:pt modelId="{28D64364-CDC0-5044-867E-D2EDB94C2F6E}" type="pres">
      <dgm:prSet presAssocID="{2317BDAE-F16A-8743-9D68-C1083DA6AECB}" presName="rootConnector1" presStyleLbl="node1" presStyleIdx="0" presStyleCnt="0"/>
      <dgm:spPr/>
      <dgm:t>
        <a:bodyPr/>
        <a:lstStyle/>
        <a:p>
          <a:endParaRPr lang="it-IT"/>
        </a:p>
      </dgm:t>
    </dgm:pt>
    <dgm:pt modelId="{9C9E88A4-C85F-1344-9E87-E145C613F8F0}" type="pres">
      <dgm:prSet presAssocID="{2317BDAE-F16A-8743-9D68-C1083DA6AECB}" presName="hierChild2" presStyleCnt="0"/>
      <dgm:spPr/>
    </dgm:pt>
    <dgm:pt modelId="{43D316B1-3399-C94B-B28C-1BD047E149CA}" type="pres">
      <dgm:prSet presAssocID="{2317BDAE-F16A-8743-9D68-C1083DA6AECB}" presName="hierChild3" presStyleCnt="0"/>
      <dgm:spPr/>
    </dgm:pt>
    <dgm:pt modelId="{33CCFA92-4407-5F4C-A9FE-972302984E6F}" type="pres">
      <dgm:prSet presAssocID="{7D2447D8-1893-8C45-B8D6-3004728581AB}" presName="hierRoot1" presStyleCnt="0">
        <dgm:presLayoutVars>
          <dgm:hierBranch val="init"/>
        </dgm:presLayoutVars>
      </dgm:prSet>
      <dgm:spPr/>
    </dgm:pt>
    <dgm:pt modelId="{280D5874-85A7-0D42-8E75-25E45C891BA1}" type="pres">
      <dgm:prSet presAssocID="{7D2447D8-1893-8C45-B8D6-3004728581AB}" presName="rootComposite1" presStyleCnt="0"/>
      <dgm:spPr/>
    </dgm:pt>
    <dgm:pt modelId="{34243F53-F566-7C46-867E-F1A3769FE991}" type="pres">
      <dgm:prSet presAssocID="{7D2447D8-1893-8C45-B8D6-3004728581AB}" presName="rootText1" presStyleLbl="node0" presStyleIdx="3" presStyleCnt="7" custScaleX="240490">
        <dgm:presLayoutVars>
          <dgm:chPref val="3"/>
        </dgm:presLayoutVars>
      </dgm:prSet>
      <dgm:spPr/>
      <dgm:t>
        <a:bodyPr/>
        <a:lstStyle/>
        <a:p>
          <a:endParaRPr lang="it-IT"/>
        </a:p>
      </dgm:t>
    </dgm:pt>
    <dgm:pt modelId="{75AE4F97-94CD-A149-836A-D5599E31C795}" type="pres">
      <dgm:prSet presAssocID="{7D2447D8-1893-8C45-B8D6-3004728581AB}" presName="rootConnector1" presStyleLbl="node1" presStyleIdx="0" presStyleCnt="0"/>
      <dgm:spPr/>
      <dgm:t>
        <a:bodyPr/>
        <a:lstStyle/>
        <a:p>
          <a:endParaRPr lang="it-IT"/>
        </a:p>
      </dgm:t>
    </dgm:pt>
    <dgm:pt modelId="{B15AEA1C-1300-E44A-B5C6-97541C363D17}" type="pres">
      <dgm:prSet presAssocID="{7D2447D8-1893-8C45-B8D6-3004728581AB}" presName="hierChild2" presStyleCnt="0"/>
      <dgm:spPr/>
    </dgm:pt>
    <dgm:pt modelId="{F2B4D129-B895-DC43-9F5A-9C0FB9EDBD2E}" type="pres">
      <dgm:prSet presAssocID="{7D2447D8-1893-8C45-B8D6-3004728581AB}" presName="hierChild3" presStyleCnt="0"/>
      <dgm:spPr/>
    </dgm:pt>
    <dgm:pt modelId="{0413C27D-772B-794E-B788-532081906C3B}" type="pres">
      <dgm:prSet presAssocID="{FE1ADCAC-F007-024F-B0D7-D0646B381874}" presName="hierRoot1" presStyleCnt="0">
        <dgm:presLayoutVars>
          <dgm:hierBranch val="init"/>
        </dgm:presLayoutVars>
      </dgm:prSet>
      <dgm:spPr/>
    </dgm:pt>
    <dgm:pt modelId="{ABD6EC20-B723-4144-8E79-B63EDFE55278}" type="pres">
      <dgm:prSet presAssocID="{FE1ADCAC-F007-024F-B0D7-D0646B381874}" presName="rootComposite1" presStyleCnt="0"/>
      <dgm:spPr/>
    </dgm:pt>
    <dgm:pt modelId="{D77BFC4A-470A-0046-BB8A-64D81538CE81}" type="pres">
      <dgm:prSet presAssocID="{FE1ADCAC-F007-024F-B0D7-D0646B381874}" presName="rootText1" presStyleLbl="node0" presStyleIdx="4" presStyleCnt="7" custScaleX="241560">
        <dgm:presLayoutVars>
          <dgm:chPref val="3"/>
        </dgm:presLayoutVars>
      </dgm:prSet>
      <dgm:spPr/>
      <dgm:t>
        <a:bodyPr/>
        <a:lstStyle/>
        <a:p>
          <a:endParaRPr lang="it-IT"/>
        </a:p>
      </dgm:t>
    </dgm:pt>
    <dgm:pt modelId="{9AD874D5-B328-9E42-B647-7EACD9DDBAD0}" type="pres">
      <dgm:prSet presAssocID="{FE1ADCAC-F007-024F-B0D7-D0646B381874}" presName="rootConnector1" presStyleLbl="node1" presStyleIdx="0" presStyleCnt="0"/>
      <dgm:spPr/>
      <dgm:t>
        <a:bodyPr/>
        <a:lstStyle/>
        <a:p>
          <a:endParaRPr lang="it-IT"/>
        </a:p>
      </dgm:t>
    </dgm:pt>
    <dgm:pt modelId="{476AE1B4-A10C-734F-B0A6-2CA8085E1669}" type="pres">
      <dgm:prSet presAssocID="{FE1ADCAC-F007-024F-B0D7-D0646B381874}" presName="hierChild2" presStyleCnt="0"/>
      <dgm:spPr/>
    </dgm:pt>
    <dgm:pt modelId="{59ECB2C4-8C65-434A-8A6E-E7E394843BD2}" type="pres">
      <dgm:prSet presAssocID="{FE1ADCAC-F007-024F-B0D7-D0646B381874}" presName="hierChild3" presStyleCnt="0"/>
      <dgm:spPr/>
    </dgm:pt>
    <dgm:pt modelId="{884F4D90-859E-F245-90CA-07804DD2965E}" type="pres">
      <dgm:prSet presAssocID="{CF8C9725-6C98-4040-9E24-47826A6A99E0}" presName="hierRoot1" presStyleCnt="0">
        <dgm:presLayoutVars>
          <dgm:hierBranch val="init"/>
        </dgm:presLayoutVars>
      </dgm:prSet>
      <dgm:spPr/>
    </dgm:pt>
    <dgm:pt modelId="{F04034D3-5170-C34F-8F54-6BA8532F7993}" type="pres">
      <dgm:prSet presAssocID="{CF8C9725-6C98-4040-9E24-47826A6A99E0}" presName="rootComposite1" presStyleCnt="0"/>
      <dgm:spPr/>
    </dgm:pt>
    <dgm:pt modelId="{5D15D1F9-5DFF-A740-9E71-9A5F0CA95FD0}" type="pres">
      <dgm:prSet presAssocID="{CF8C9725-6C98-4040-9E24-47826A6A99E0}" presName="rootText1" presStyleLbl="node0" presStyleIdx="5" presStyleCnt="7" custScaleX="240490">
        <dgm:presLayoutVars>
          <dgm:chPref val="3"/>
        </dgm:presLayoutVars>
      </dgm:prSet>
      <dgm:spPr/>
      <dgm:t>
        <a:bodyPr/>
        <a:lstStyle/>
        <a:p>
          <a:endParaRPr lang="it-IT"/>
        </a:p>
      </dgm:t>
    </dgm:pt>
    <dgm:pt modelId="{B0E44A67-4778-604B-BAEA-CBA6EC469E35}" type="pres">
      <dgm:prSet presAssocID="{CF8C9725-6C98-4040-9E24-47826A6A99E0}" presName="rootConnector1" presStyleLbl="node1" presStyleIdx="0" presStyleCnt="0"/>
      <dgm:spPr/>
      <dgm:t>
        <a:bodyPr/>
        <a:lstStyle/>
        <a:p>
          <a:endParaRPr lang="it-IT"/>
        </a:p>
      </dgm:t>
    </dgm:pt>
    <dgm:pt modelId="{957E562D-75D7-8C48-B5DA-77EA46901766}" type="pres">
      <dgm:prSet presAssocID="{CF8C9725-6C98-4040-9E24-47826A6A99E0}" presName="hierChild2" presStyleCnt="0"/>
      <dgm:spPr/>
    </dgm:pt>
    <dgm:pt modelId="{FC948122-DF7B-2544-99F7-FBB99CA96E1C}" type="pres">
      <dgm:prSet presAssocID="{CF8C9725-6C98-4040-9E24-47826A6A99E0}" presName="hierChild3" presStyleCnt="0"/>
      <dgm:spPr/>
    </dgm:pt>
    <dgm:pt modelId="{E6C8A454-5772-D040-9FE3-C5735296399B}" type="pres">
      <dgm:prSet presAssocID="{45B9414A-7A74-CD47-863B-76D62553AA1D}" presName="hierRoot1" presStyleCnt="0">
        <dgm:presLayoutVars>
          <dgm:hierBranch val="init"/>
        </dgm:presLayoutVars>
      </dgm:prSet>
      <dgm:spPr/>
    </dgm:pt>
    <dgm:pt modelId="{DADA930F-CE80-8E45-BAE7-0A7DE2FF5112}" type="pres">
      <dgm:prSet presAssocID="{45B9414A-7A74-CD47-863B-76D62553AA1D}" presName="rootComposite1" presStyleCnt="0"/>
      <dgm:spPr/>
    </dgm:pt>
    <dgm:pt modelId="{7AA08C8D-4989-624C-A96E-77B5DBCFECD4}" type="pres">
      <dgm:prSet presAssocID="{45B9414A-7A74-CD47-863B-76D62553AA1D}" presName="rootText1" presStyleLbl="node0" presStyleIdx="6" presStyleCnt="7" custScaleX="240490">
        <dgm:presLayoutVars>
          <dgm:chPref val="3"/>
        </dgm:presLayoutVars>
      </dgm:prSet>
      <dgm:spPr/>
      <dgm:t>
        <a:bodyPr/>
        <a:lstStyle/>
        <a:p>
          <a:endParaRPr lang="it-IT"/>
        </a:p>
      </dgm:t>
    </dgm:pt>
    <dgm:pt modelId="{185F6C60-D14B-0C4C-A207-FDCCFCE08FCE}" type="pres">
      <dgm:prSet presAssocID="{45B9414A-7A74-CD47-863B-76D62553AA1D}" presName="rootConnector1" presStyleLbl="node1" presStyleIdx="0" presStyleCnt="0"/>
      <dgm:spPr/>
      <dgm:t>
        <a:bodyPr/>
        <a:lstStyle/>
        <a:p>
          <a:endParaRPr lang="it-IT"/>
        </a:p>
      </dgm:t>
    </dgm:pt>
    <dgm:pt modelId="{BB33EE94-E19B-0748-9380-1A8D013D73B0}" type="pres">
      <dgm:prSet presAssocID="{45B9414A-7A74-CD47-863B-76D62553AA1D}" presName="hierChild2" presStyleCnt="0"/>
      <dgm:spPr/>
    </dgm:pt>
    <dgm:pt modelId="{452EFF0F-D902-3A4F-8D5F-DBCEB2BD623F}" type="pres">
      <dgm:prSet presAssocID="{45B9414A-7A74-CD47-863B-76D62553AA1D}" presName="hierChild3" presStyleCnt="0"/>
      <dgm:spPr/>
    </dgm:pt>
  </dgm:ptLst>
  <dgm:cxnLst>
    <dgm:cxn modelId="{09B9788E-08F2-1541-B30E-400DE65CE4F5}" type="presOf" srcId="{CF8C9725-6C98-4040-9E24-47826A6A99E0}" destId="{5D15D1F9-5DFF-A740-9E71-9A5F0CA95FD0}" srcOrd="0" destOrd="0" presId="urn:microsoft.com/office/officeart/2009/3/layout/HorizontalOrganizationChart"/>
    <dgm:cxn modelId="{CE842B06-484D-664C-95C1-A264B953C78B}" srcId="{6B948773-4D70-6B45-90A5-B5A37345EF75}" destId="{C7B80956-0E09-2C48-A337-0A812FF685E0}" srcOrd="0" destOrd="0" parTransId="{341A8C71-8B3E-EC48-B275-316E215CCB33}" sibTransId="{97939C4A-F874-554B-8EB6-4A04FD4CB13B}"/>
    <dgm:cxn modelId="{895D89C3-7F90-2D4C-899F-6FE2EE209718}" type="presOf" srcId="{2317BDAE-F16A-8743-9D68-C1083DA6AECB}" destId="{1FC29D3C-38B2-C146-935E-479B5833016E}" srcOrd="0" destOrd="0" presId="urn:microsoft.com/office/officeart/2009/3/layout/HorizontalOrganizationChart"/>
    <dgm:cxn modelId="{5C7AC25F-CBF2-2E45-9DE6-CB20E9110E2F}" type="presOf" srcId="{7D2447D8-1893-8C45-B8D6-3004728581AB}" destId="{75AE4F97-94CD-A149-836A-D5599E31C795}" srcOrd="1" destOrd="0" presId="urn:microsoft.com/office/officeart/2009/3/layout/HorizontalOrganizationChart"/>
    <dgm:cxn modelId="{403182AC-B386-0B42-BF98-4839EEAFFB13}" type="presOf" srcId="{C7B80956-0E09-2C48-A337-0A812FF685E0}" destId="{E84F3BA1-B035-8341-BCA8-00308A315AD6}" srcOrd="1" destOrd="0" presId="urn:microsoft.com/office/officeart/2009/3/layout/HorizontalOrganizationChart"/>
    <dgm:cxn modelId="{D7F423E6-528A-7246-861A-BFBC13615203}" srcId="{6B948773-4D70-6B45-90A5-B5A37345EF75}" destId="{D8C87371-E98F-B24A-AA5A-5A0D00649B79}" srcOrd="1" destOrd="0" parTransId="{D18F89AB-B7E4-664F-B98F-CD58183D05D8}" sibTransId="{C7CA7E36-C4E3-7B4F-A21A-8B664255AB2B}"/>
    <dgm:cxn modelId="{E7295DA5-F10E-634D-AB49-2388C8A12407}" type="presOf" srcId="{45B9414A-7A74-CD47-863B-76D62553AA1D}" destId="{7AA08C8D-4989-624C-A96E-77B5DBCFECD4}" srcOrd="0" destOrd="0" presId="urn:microsoft.com/office/officeart/2009/3/layout/HorizontalOrganizationChart"/>
    <dgm:cxn modelId="{6709545A-10B9-0345-8855-8AB76AFF62AF}" type="presOf" srcId="{2317BDAE-F16A-8743-9D68-C1083DA6AECB}" destId="{28D64364-CDC0-5044-867E-D2EDB94C2F6E}" srcOrd="1" destOrd="0" presId="urn:microsoft.com/office/officeart/2009/3/layout/HorizontalOrganizationChart"/>
    <dgm:cxn modelId="{CE9F39BF-F520-F34E-B774-CC6A2DF57E66}" type="presOf" srcId="{D8C87371-E98F-B24A-AA5A-5A0D00649B79}" destId="{56F4C8FF-63EC-694B-A4A7-E77C827F0F37}" srcOrd="1" destOrd="0" presId="urn:microsoft.com/office/officeart/2009/3/layout/HorizontalOrganizationChart"/>
    <dgm:cxn modelId="{D0659EDF-FCA4-244D-9DA7-E2B393323E30}" type="presOf" srcId="{D8C87371-E98F-B24A-AA5A-5A0D00649B79}" destId="{948945EB-DA03-8B4B-B617-A9072B31C447}" srcOrd="0" destOrd="0" presId="urn:microsoft.com/office/officeart/2009/3/layout/HorizontalOrganizationChart"/>
    <dgm:cxn modelId="{8DDA4A20-1513-0146-8E65-6034DD66B549}" type="presOf" srcId="{C7B80956-0E09-2C48-A337-0A812FF685E0}" destId="{44609C5C-8C44-514C-86C9-8AB215994854}" srcOrd="0" destOrd="0" presId="urn:microsoft.com/office/officeart/2009/3/layout/HorizontalOrganizationChart"/>
    <dgm:cxn modelId="{0C58563B-4699-8343-B6A0-F0DD360CE2B5}" srcId="{6B948773-4D70-6B45-90A5-B5A37345EF75}" destId="{CF8C9725-6C98-4040-9E24-47826A6A99E0}" srcOrd="5" destOrd="0" parTransId="{2B2A283E-CBEE-C342-AF11-3FE2275FF721}" sibTransId="{BAF0D7ED-6910-9948-8B91-8DFE1768EC75}"/>
    <dgm:cxn modelId="{B38A6FEA-468F-5B4B-94B5-9D0AEC34FDD3}" type="presOf" srcId="{7D2447D8-1893-8C45-B8D6-3004728581AB}" destId="{34243F53-F566-7C46-867E-F1A3769FE991}" srcOrd="0" destOrd="0" presId="urn:microsoft.com/office/officeart/2009/3/layout/HorizontalOrganizationChart"/>
    <dgm:cxn modelId="{9AA36BA9-F1B9-0A4E-B625-22A8F7DD0CB4}" srcId="{6B948773-4D70-6B45-90A5-B5A37345EF75}" destId="{7D2447D8-1893-8C45-B8D6-3004728581AB}" srcOrd="3" destOrd="0" parTransId="{C62CC3F4-9527-9A4E-BB95-58737986E96A}" sibTransId="{013425B5-2722-D341-A27A-A0B1612CAD95}"/>
    <dgm:cxn modelId="{EC58E5AF-B31B-0547-A2F8-FE4B759B04D3}" srcId="{6B948773-4D70-6B45-90A5-B5A37345EF75}" destId="{2317BDAE-F16A-8743-9D68-C1083DA6AECB}" srcOrd="2" destOrd="0" parTransId="{EEA45361-A8BB-D243-8539-29022A0A3E1B}" sibTransId="{D75D6416-71E1-F042-B2AA-20F704C06871}"/>
    <dgm:cxn modelId="{DE61E514-501D-AB44-878B-88EC9134E588}" srcId="{6B948773-4D70-6B45-90A5-B5A37345EF75}" destId="{FE1ADCAC-F007-024F-B0D7-D0646B381874}" srcOrd="4" destOrd="0" parTransId="{3EA7CB30-CB6C-0A4B-8E68-6CA4F7CF4DEC}" sibTransId="{B0D8506C-7A44-7D4B-8C8B-D57800A41633}"/>
    <dgm:cxn modelId="{11ABC9AE-4F8D-E444-9EC4-418D5E8893E9}" srcId="{6B948773-4D70-6B45-90A5-B5A37345EF75}" destId="{45B9414A-7A74-CD47-863B-76D62553AA1D}" srcOrd="6" destOrd="0" parTransId="{B862A015-E89D-444B-9CAE-62A9F8922980}" sibTransId="{6FC5678E-E11C-4D47-9450-BE68EE668032}"/>
    <dgm:cxn modelId="{CB3E671C-1BEC-714B-A989-E5039A5181C1}" type="presOf" srcId="{FE1ADCAC-F007-024F-B0D7-D0646B381874}" destId="{9AD874D5-B328-9E42-B647-7EACD9DDBAD0}" srcOrd="1" destOrd="0" presId="urn:microsoft.com/office/officeart/2009/3/layout/HorizontalOrganizationChart"/>
    <dgm:cxn modelId="{F35069D0-6284-8243-BA1D-A144C13CB05C}" type="presOf" srcId="{6B948773-4D70-6B45-90A5-B5A37345EF75}" destId="{AA8702F5-385D-E340-9484-7F90B7A9638A}" srcOrd="0" destOrd="0" presId="urn:microsoft.com/office/officeart/2009/3/layout/HorizontalOrganizationChart"/>
    <dgm:cxn modelId="{13CA58CC-33CB-5B4E-A6FE-676A6F6C60BA}" type="presOf" srcId="{FE1ADCAC-F007-024F-B0D7-D0646B381874}" destId="{D77BFC4A-470A-0046-BB8A-64D81538CE81}" srcOrd="0" destOrd="0" presId="urn:microsoft.com/office/officeart/2009/3/layout/HorizontalOrganizationChart"/>
    <dgm:cxn modelId="{689F10BD-07C5-9842-AF7A-7ED0BA28B677}" type="presOf" srcId="{45B9414A-7A74-CD47-863B-76D62553AA1D}" destId="{185F6C60-D14B-0C4C-A207-FDCCFCE08FCE}" srcOrd="1" destOrd="0" presId="urn:microsoft.com/office/officeart/2009/3/layout/HorizontalOrganizationChart"/>
    <dgm:cxn modelId="{08E94D17-EE1D-F44A-9760-736AD455F640}" type="presOf" srcId="{CF8C9725-6C98-4040-9E24-47826A6A99E0}" destId="{B0E44A67-4778-604B-BAEA-CBA6EC469E35}" srcOrd="1" destOrd="0" presId="urn:microsoft.com/office/officeart/2009/3/layout/HorizontalOrganizationChart"/>
    <dgm:cxn modelId="{9C04D408-05C8-9241-A34C-94F4627ED052}" type="presParOf" srcId="{AA8702F5-385D-E340-9484-7F90B7A9638A}" destId="{9A63CA36-D5DB-7C4C-99AF-EFC7E673FEDE}" srcOrd="0" destOrd="0" presId="urn:microsoft.com/office/officeart/2009/3/layout/HorizontalOrganizationChart"/>
    <dgm:cxn modelId="{1A910116-4178-AB45-A101-2AE782184928}" type="presParOf" srcId="{9A63CA36-D5DB-7C4C-99AF-EFC7E673FEDE}" destId="{32A1C60D-3AE6-D84D-B950-5922D873DBD0}" srcOrd="0" destOrd="0" presId="urn:microsoft.com/office/officeart/2009/3/layout/HorizontalOrganizationChart"/>
    <dgm:cxn modelId="{30556CBF-C36A-4A44-B9A3-2F5069B1D82E}" type="presParOf" srcId="{32A1C60D-3AE6-D84D-B950-5922D873DBD0}" destId="{44609C5C-8C44-514C-86C9-8AB215994854}" srcOrd="0" destOrd="0" presId="urn:microsoft.com/office/officeart/2009/3/layout/HorizontalOrganizationChart"/>
    <dgm:cxn modelId="{DA18C63B-DC5A-8A44-A7C0-AC334B1AA094}" type="presParOf" srcId="{32A1C60D-3AE6-D84D-B950-5922D873DBD0}" destId="{E84F3BA1-B035-8341-BCA8-00308A315AD6}" srcOrd="1" destOrd="0" presId="urn:microsoft.com/office/officeart/2009/3/layout/HorizontalOrganizationChart"/>
    <dgm:cxn modelId="{2E2443BD-B4A1-224A-9142-4937B6E89E01}" type="presParOf" srcId="{9A63CA36-D5DB-7C4C-99AF-EFC7E673FEDE}" destId="{658ED435-9914-0848-A1B1-220FBC4632CC}" srcOrd="1" destOrd="0" presId="urn:microsoft.com/office/officeart/2009/3/layout/HorizontalOrganizationChart"/>
    <dgm:cxn modelId="{C54A1738-56CD-1A4A-8425-AFB64493373B}" type="presParOf" srcId="{9A63CA36-D5DB-7C4C-99AF-EFC7E673FEDE}" destId="{A0C39489-11F8-CB4E-B51F-99DCE34B6575}" srcOrd="2" destOrd="0" presId="urn:microsoft.com/office/officeart/2009/3/layout/HorizontalOrganizationChart"/>
    <dgm:cxn modelId="{FF3305B7-E7E1-5445-A10D-E9EF7B2DD000}" type="presParOf" srcId="{AA8702F5-385D-E340-9484-7F90B7A9638A}" destId="{73EC0815-1D67-4F4E-8289-5F351A922BD2}" srcOrd="1" destOrd="0" presId="urn:microsoft.com/office/officeart/2009/3/layout/HorizontalOrganizationChart"/>
    <dgm:cxn modelId="{2ECF5FCE-2E5A-AC43-A26C-EEEC1E154363}" type="presParOf" srcId="{73EC0815-1D67-4F4E-8289-5F351A922BD2}" destId="{5D6617BB-0B45-EA44-B83A-F52B62BA93C7}" srcOrd="0" destOrd="0" presId="urn:microsoft.com/office/officeart/2009/3/layout/HorizontalOrganizationChart"/>
    <dgm:cxn modelId="{56CE1388-D7CD-524B-82D0-7649EF3EB4BF}" type="presParOf" srcId="{5D6617BB-0B45-EA44-B83A-F52B62BA93C7}" destId="{948945EB-DA03-8B4B-B617-A9072B31C447}" srcOrd="0" destOrd="0" presId="urn:microsoft.com/office/officeart/2009/3/layout/HorizontalOrganizationChart"/>
    <dgm:cxn modelId="{05A3D25F-0D6D-984C-AE79-840C7ED4A7F2}" type="presParOf" srcId="{5D6617BB-0B45-EA44-B83A-F52B62BA93C7}" destId="{56F4C8FF-63EC-694B-A4A7-E77C827F0F37}" srcOrd="1" destOrd="0" presId="urn:microsoft.com/office/officeart/2009/3/layout/HorizontalOrganizationChart"/>
    <dgm:cxn modelId="{A177D53F-B484-974E-9663-FB48F9560DC1}" type="presParOf" srcId="{73EC0815-1D67-4F4E-8289-5F351A922BD2}" destId="{5A0755C2-C60A-964E-B1A6-A9361FE169F9}" srcOrd="1" destOrd="0" presId="urn:microsoft.com/office/officeart/2009/3/layout/HorizontalOrganizationChart"/>
    <dgm:cxn modelId="{087CA6EB-EA24-F34E-B7AA-A728045757EA}" type="presParOf" srcId="{73EC0815-1D67-4F4E-8289-5F351A922BD2}" destId="{A8107A3A-65C9-0340-BB35-B63903C49880}" srcOrd="2" destOrd="0" presId="urn:microsoft.com/office/officeart/2009/3/layout/HorizontalOrganizationChart"/>
    <dgm:cxn modelId="{0C037F6A-D5D9-4443-9959-315B71EBC97D}" type="presParOf" srcId="{AA8702F5-385D-E340-9484-7F90B7A9638A}" destId="{47E89E20-9494-0645-AF61-BDADB2A7A30A}" srcOrd="2" destOrd="0" presId="urn:microsoft.com/office/officeart/2009/3/layout/HorizontalOrganizationChart"/>
    <dgm:cxn modelId="{B2AB6E4A-B69D-9541-99A6-4FAC1F645DC6}" type="presParOf" srcId="{47E89E20-9494-0645-AF61-BDADB2A7A30A}" destId="{636DE81A-3BDD-E240-B6ED-0E934F3E13BB}" srcOrd="0" destOrd="0" presId="urn:microsoft.com/office/officeart/2009/3/layout/HorizontalOrganizationChart"/>
    <dgm:cxn modelId="{8DC29439-9F5D-B94C-AC5D-0BC7D96B5BE8}" type="presParOf" srcId="{636DE81A-3BDD-E240-B6ED-0E934F3E13BB}" destId="{1FC29D3C-38B2-C146-935E-479B5833016E}" srcOrd="0" destOrd="0" presId="urn:microsoft.com/office/officeart/2009/3/layout/HorizontalOrganizationChart"/>
    <dgm:cxn modelId="{DF1BEE30-B0E6-3C4A-B73B-0BE303D30B30}" type="presParOf" srcId="{636DE81A-3BDD-E240-B6ED-0E934F3E13BB}" destId="{28D64364-CDC0-5044-867E-D2EDB94C2F6E}" srcOrd="1" destOrd="0" presId="urn:microsoft.com/office/officeart/2009/3/layout/HorizontalOrganizationChart"/>
    <dgm:cxn modelId="{B796AFA6-F4AF-E14A-80E7-6E78952BD5E4}" type="presParOf" srcId="{47E89E20-9494-0645-AF61-BDADB2A7A30A}" destId="{9C9E88A4-C85F-1344-9E87-E145C613F8F0}" srcOrd="1" destOrd="0" presId="urn:microsoft.com/office/officeart/2009/3/layout/HorizontalOrganizationChart"/>
    <dgm:cxn modelId="{305ED873-2D2F-B446-BC91-7987C50E5F9C}" type="presParOf" srcId="{47E89E20-9494-0645-AF61-BDADB2A7A30A}" destId="{43D316B1-3399-C94B-B28C-1BD047E149CA}" srcOrd="2" destOrd="0" presId="urn:microsoft.com/office/officeart/2009/3/layout/HorizontalOrganizationChart"/>
    <dgm:cxn modelId="{ABDF3773-BC85-F844-89D2-0EA0929F112B}" type="presParOf" srcId="{AA8702F5-385D-E340-9484-7F90B7A9638A}" destId="{33CCFA92-4407-5F4C-A9FE-972302984E6F}" srcOrd="3" destOrd="0" presId="urn:microsoft.com/office/officeart/2009/3/layout/HorizontalOrganizationChart"/>
    <dgm:cxn modelId="{8C43EE12-B6A7-FC42-8FF7-9671CBC709F3}" type="presParOf" srcId="{33CCFA92-4407-5F4C-A9FE-972302984E6F}" destId="{280D5874-85A7-0D42-8E75-25E45C891BA1}" srcOrd="0" destOrd="0" presId="urn:microsoft.com/office/officeart/2009/3/layout/HorizontalOrganizationChart"/>
    <dgm:cxn modelId="{5F7A52F7-A4F7-4B41-8856-87C306902D34}" type="presParOf" srcId="{280D5874-85A7-0D42-8E75-25E45C891BA1}" destId="{34243F53-F566-7C46-867E-F1A3769FE991}" srcOrd="0" destOrd="0" presId="urn:microsoft.com/office/officeart/2009/3/layout/HorizontalOrganizationChart"/>
    <dgm:cxn modelId="{20F719B7-28BA-E54D-AE12-ADD50D68A22E}" type="presParOf" srcId="{280D5874-85A7-0D42-8E75-25E45C891BA1}" destId="{75AE4F97-94CD-A149-836A-D5599E31C795}" srcOrd="1" destOrd="0" presId="urn:microsoft.com/office/officeart/2009/3/layout/HorizontalOrganizationChart"/>
    <dgm:cxn modelId="{750349AD-AF9A-094B-BA6A-21E4D07D5359}" type="presParOf" srcId="{33CCFA92-4407-5F4C-A9FE-972302984E6F}" destId="{B15AEA1C-1300-E44A-B5C6-97541C363D17}" srcOrd="1" destOrd="0" presId="urn:microsoft.com/office/officeart/2009/3/layout/HorizontalOrganizationChart"/>
    <dgm:cxn modelId="{CBAF44D3-CA2C-BE47-AA48-EB43C9FC6BDA}" type="presParOf" srcId="{33CCFA92-4407-5F4C-A9FE-972302984E6F}" destId="{F2B4D129-B895-DC43-9F5A-9C0FB9EDBD2E}" srcOrd="2" destOrd="0" presId="urn:microsoft.com/office/officeart/2009/3/layout/HorizontalOrganizationChart"/>
    <dgm:cxn modelId="{5615679E-B321-B741-A05E-96FEA36810B2}" type="presParOf" srcId="{AA8702F5-385D-E340-9484-7F90B7A9638A}" destId="{0413C27D-772B-794E-B788-532081906C3B}" srcOrd="4" destOrd="0" presId="urn:microsoft.com/office/officeart/2009/3/layout/HorizontalOrganizationChart"/>
    <dgm:cxn modelId="{E8A11327-86A2-9F42-8584-37E39DC77FBB}" type="presParOf" srcId="{0413C27D-772B-794E-B788-532081906C3B}" destId="{ABD6EC20-B723-4144-8E79-B63EDFE55278}" srcOrd="0" destOrd="0" presId="urn:microsoft.com/office/officeart/2009/3/layout/HorizontalOrganizationChart"/>
    <dgm:cxn modelId="{EA477735-CFC9-CD4A-82AB-F34A2EEA68D2}" type="presParOf" srcId="{ABD6EC20-B723-4144-8E79-B63EDFE55278}" destId="{D77BFC4A-470A-0046-BB8A-64D81538CE81}" srcOrd="0" destOrd="0" presId="urn:microsoft.com/office/officeart/2009/3/layout/HorizontalOrganizationChart"/>
    <dgm:cxn modelId="{C96DF143-39BD-4B47-AA87-9649DFBFE239}" type="presParOf" srcId="{ABD6EC20-B723-4144-8E79-B63EDFE55278}" destId="{9AD874D5-B328-9E42-B647-7EACD9DDBAD0}" srcOrd="1" destOrd="0" presId="urn:microsoft.com/office/officeart/2009/3/layout/HorizontalOrganizationChart"/>
    <dgm:cxn modelId="{AE41C30E-537C-204A-95FD-12E6A6E82D17}" type="presParOf" srcId="{0413C27D-772B-794E-B788-532081906C3B}" destId="{476AE1B4-A10C-734F-B0A6-2CA8085E1669}" srcOrd="1" destOrd="0" presId="urn:microsoft.com/office/officeart/2009/3/layout/HorizontalOrganizationChart"/>
    <dgm:cxn modelId="{B9AD28E9-E70F-824F-B241-1D77A9E9359E}" type="presParOf" srcId="{0413C27D-772B-794E-B788-532081906C3B}" destId="{59ECB2C4-8C65-434A-8A6E-E7E394843BD2}" srcOrd="2" destOrd="0" presId="urn:microsoft.com/office/officeart/2009/3/layout/HorizontalOrganizationChart"/>
    <dgm:cxn modelId="{6441FAEE-7CB3-6147-A2D1-0FD6F8AAE96D}" type="presParOf" srcId="{AA8702F5-385D-E340-9484-7F90B7A9638A}" destId="{884F4D90-859E-F245-90CA-07804DD2965E}" srcOrd="5" destOrd="0" presId="urn:microsoft.com/office/officeart/2009/3/layout/HorizontalOrganizationChart"/>
    <dgm:cxn modelId="{17B50156-2917-744A-93FD-0E02905C2AED}" type="presParOf" srcId="{884F4D90-859E-F245-90CA-07804DD2965E}" destId="{F04034D3-5170-C34F-8F54-6BA8532F7993}" srcOrd="0" destOrd="0" presId="urn:microsoft.com/office/officeart/2009/3/layout/HorizontalOrganizationChart"/>
    <dgm:cxn modelId="{B20F5EAB-3FFC-2E4F-A848-30F3AE8E4694}" type="presParOf" srcId="{F04034D3-5170-C34F-8F54-6BA8532F7993}" destId="{5D15D1F9-5DFF-A740-9E71-9A5F0CA95FD0}" srcOrd="0" destOrd="0" presId="urn:microsoft.com/office/officeart/2009/3/layout/HorizontalOrganizationChart"/>
    <dgm:cxn modelId="{86E07258-F8C3-9843-8720-D68B9CFEFA30}" type="presParOf" srcId="{F04034D3-5170-C34F-8F54-6BA8532F7993}" destId="{B0E44A67-4778-604B-BAEA-CBA6EC469E35}" srcOrd="1" destOrd="0" presId="urn:microsoft.com/office/officeart/2009/3/layout/HorizontalOrganizationChart"/>
    <dgm:cxn modelId="{EB2B56F5-84AA-E84B-8FC5-E4E0481BFA75}" type="presParOf" srcId="{884F4D90-859E-F245-90CA-07804DD2965E}" destId="{957E562D-75D7-8C48-B5DA-77EA46901766}" srcOrd="1" destOrd="0" presId="urn:microsoft.com/office/officeart/2009/3/layout/HorizontalOrganizationChart"/>
    <dgm:cxn modelId="{BA170EE9-D0C2-6C40-AF6D-FEE789EBE780}" type="presParOf" srcId="{884F4D90-859E-F245-90CA-07804DD2965E}" destId="{FC948122-DF7B-2544-99F7-FBB99CA96E1C}" srcOrd="2" destOrd="0" presId="urn:microsoft.com/office/officeart/2009/3/layout/HorizontalOrganizationChart"/>
    <dgm:cxn modelId="{75A5BB35-C7BC-4B4C-9CAF-8CF839EFEB41}" type="presParOf" srcId="{AA8702F5-385D-E340-9484-7F90B7A9638A}" destId="{E6C8A454-5772-D040-9FE3-C5735296399B}" srcOrd="6" destOrd="0" presId="urn:microsoft.com/office/officeart/2009/3/layout/HorizontalOrganizationChart"/>
    <dgm:cxn modelId="{A43CB186-3C0B-454A-8B8A-CE0F4D20A8E9}" type="presParOf" srcId="{E6C8A454-5772-D040-9FE3-C5735296399B}" destId="{DADA930F-CE80-8E45-BAE7-0A7DE2FF5112}" srcOrd="0" destOrd="0" presId="urn:microsoft.com/office/officeart/2009/3/layout/HorizontalOrganizationChart"/>
    <dgm:cxn modelId="{AEF70FC2-3AED-E945-8740-1B704F3FFC8B}" type="presParOf" srcId="{DADA930F-CE80-8E45-BAE7-0A7DE2FF5112}" destId="{7AA08C8D-4989-624C-A96E-77B5DBCFECD4}" srcOrd="0" destOrd="0" presId="urn:microsoft.com/office/officeart/2009/3/layout/HorizontalOrganizationChart"/>
    <dgm:cxn modelId="{71E19268-79DB-3C46-9BDD-65DC147071CC}" type="presParOf" srcId="{DADA930F-CE80-8E45-BAE7-0A7DE2FF5112}" destId="{185F6C60-D14B-0C4C-A207-FDCCFCE08FCE}" srcOrd="1" destOrd="0" presId="urn:microsoft.com/office/officeart/2009/3/layout/HorizontalOrganizationChart"/>
    <dgm:cxn modelId="{E4B5B5FD-DFAB-054B-ACEE-9DBCE344D6F0}" type="presParOf" srcId="{E6C8A454-5772-D040-9FE3-C5735296399B}" destId="{BB33EE94-E19B-0748-9380-1A8D013D73B0}" srcOrd="1" destOrd="0" presId="urn:microsoft.com/office/officeart/2009/3/layout/HorizontalOrganizationChart"/>
    <dgm:cxn modelId="{F54C4DF9-73E0-E14D-B4CB-60E66DB04C39}" type="presParOf" srcId="{E6C8A454-5772-D040-9FE3-C5735296399B}" destId="{452EFF0F-D902-3A4F-8D5F-DBCEB2BD623F}" srcOrd="2" destOrd="0" presId="urn:microsoft.com/office/officeart/2009/3/layout/HorizontalOrganizationChar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1292A23F-7830-8F4F-BABB-0789E08465A5}" type="doc">
      <dgm:prSet loTypeId="urn:microsoft.com/office/officeart/2005/8/layout/hList6" loCatId="" qsTypeId="urn:microsoft.com/office/officeart/2005/8/quickstyle/3D3" qsCatId="3D" csTypeId="urn:microsoft.com/office/officeart/2005/8/colors/colorful4" csCatId="colorful" phldr="1"/>
      <dgm:spPr/>
      <dgm:t>
        <a:bodyPr/>
        <a:lstStyle/>
        <a:p>
          <a:endParaRPr lang="it-IT"/>
        </a:p>
      </dgm:t>
    </dgm:pt>
    <dgm:pt modelId="{162C472F-BF1C-CF4A-B764-23DEE4DB1DEF}">
      <dgm:prSet phldrT="[Testo]" custT="1"/>
      <dgm:spPr>
        <a:solidFill>
          <a:schemeClr val="tx2">
            <a:lumMod val="60000"/>
            <a:lumOff val="40000"/>
          </a:schemeClr>
        </a:solidFill>
      </dgm:spPr>
      <dgm:t>
        <a:bodyPr/>
        <a:lstStyle/>
        <a:p>
          <a:r>
            <a:rPr lang="it-IT" sz="1800" dirty="0" smtClean="0"/>
            <a:t>le sedi e i locali in cui si svolgono le </a:t>
          </a:r>
          <a:r>
            <a:rPr lang="it-IT" sz="1800" b="1" dirty="0" smtClean="0"/>
            <a:t>attività istituzionali</a:t>
          </a:r>
          <a:r>
            <a:rPr lang="it-IT" sz="1800" dirty="0" smtClean="0"/>
            <a:t> degli ETS, purché non di tipo produttivo, sono </a:t>
          </a:r>
          <a:r>
            <a:rPr lang="it-IT" sz="1800" b="1" dirty="0" smtClean="0"/>
            <a:t>compatibili con tutte le destinazioni d'uso</a:t>
          </a:r>
          <a:endParaRPr lang="it-IT" sz="1800" b="1" u="none" dirty="0"/>
        </a:p>
      </dgm:t>
    </dgm:pt>
    <dgm:pt modelId="{2045EEB7-361E-8C41-B185-5F5C0097F10D}" type="parTrans" cxnId="{535A8285-CB85-5041-9574-1BC65CF49583}">
      <dgm:prSet/>
      <dgm:spPr/>
      <dgm:t>
        <a:bodyPr/>
        <a:lstStyle/>
        <a:p>
          <a:endParaRPr lang="it-IT"/>
        </a:p>
      </dgm:t>
    </dgm:pt>
    <dgm:pt modelId="{A2B621FA-7169-EB4D-9F4D-09555C7113EA}" type="sibTrans" cxnId="{535A8285-CB85-5041-9574-1BC65CF49583}">
      <dgm:prSet/>
      <dgm:spPr/>
      <dgm:t>
        <a:bodyPr/>
        <a:lstStyle/>
        <a:p>
          <a:endParaRPr lang="it-IT"/>
        </a:p>
      </dgm:t>
    </dgm:pt>
    <dgm:pt modelId="{E428EE48-9A9C-B84F-A7E2-D019064E8CB8}">
      <dgm:prSet custT="1"/>
      <dgm:spPr>
        <a:solidFill>
          <a:schemeClr val="tx2">
            <a:lumMod val="60000"/>
            <a:lumOff val="40000"/>
          </a:schemeClr>
        </a:solidFill>
      </dgm:spPr>
      <dgm:t>
        <a:bodyPr/>
        <a:lstStyle/>
        <a:p>
          <a:r>
            <a:rPr lang="it-IT" sz="1800" dirty="0" smtClean="0"/>
            <a:t>per il finanziamento di programmi di costruzione, adeguamento, manutenzione straordinaria di questi edifici, gli ETS sono ammessi alle </a:t>
          </a:r>
          <a:r>
            <a:rPr lang="it-IT" sz="1800" b="1" dirty="0" smtClean="0"/>
            <a:t>agevolazioni</a:t>
          </a:r>
          <a:r>
            <a:rPr lang="it-IT" sz="1800" dirty="0" smtClean="0"/>
            <a:t> previste per i privati per l’</a:t>
          </a:r>
          <a:r>
            <a:rPr lang="it-IT" sz="1800" b="1" dirty="0" smtClean="0"/>
            <a:t>accesso al credito agevolato</a:t>
          </a:r>
          <a:endParaRPr lang="it-IT" sz="1800" b="1" u="none" dirty="0"/>
        </a:p>
      </dgm:t>
    </dgm:pt>
    <dgm:pt modelId="{D62262AA-B050-3243-8C9B-DE1AD634932F}" type="parTrans" cxnId="{D8EE166B-06C6-2748-A9CB-AA8F014706A8}">
      <dgm:prSet/>
      <dgm:spPr/>
      <dgm:t>
        <a:bodyPr/>
        <a:lstStyle/>
        <a:p>
          <a:endParaRPr lang="it-IT"/>
        </a:p>
      </dgm:t>
    </dgm:pt>
    <dgm:pt modelId="{54B367AF-4BC5-8446-A489-E87CAEE98A3D}" type="sibTrans" cxnId="{D8EE166B-06C6-2748-A9CB-AA8F014706A8}">
      <dgm:prSet/>
      <dgm:spPr/>
      <dgm:t>
        <a:bodyPr/>
        <a:lstStyle/>
        <a:p>
          <a:endParaRPr lang="it-IT"/>
        </a:p>
      </dgm:t>
    </dgm:pt>
    <dgm:pt modelId="{B68D285F-FF1B-7C4D-9AAE-DFD9A97995C0}" type="pres">
      <dgm:prSet presAssocID="{1292A23F-7830-8F4F-BABB-0789E08465A5}" presName="Name0" presStyleCnt="0">
        <dgm:presLayoutVars>
          <dgm:dir/>
          <dgm:resizeHandles val="exact"/>
        </dgm:presLayoutVars>
      </dgm:prSet>
      <dgm:spPr/>
      <dgm:t>
        <a:bodyPr/>
        <a:lstStyle/>
        <a:p>
          <a:endParaRPr lang="it-IT"/>
        </a:p>
      </dgm:t>
    </dgm:pt>
    <dgm:pt modelId="{58DFA882-5F52-5A48-8F1D-BB907F576C89}" type="pres">
      <dgm:prSet presAssocID="{162C472F-BF1C-CF4A-B764-23DEE4DB1DEF}" presName="node" presStyleLbl="node1" presStyleIdx="0" presStyleCnt="2">
        <dgm:presLayoutVars>
          <dgm:bulletEnabled val="1"/>
        </dgm:presLayoutVars>
      </dgm:prSet>
      <dgm:spPr/>
      <dgm:t>
        <a:bodyPr/>
        <a:lstStyle/>
        <a:p>
          <a:endParaRPr lang="it-IT"/>
        </a:p>
      </dgm:t>
    </dgm:pt>
    <dgm:pt modelId="{2723BEE2-0701-CD4B-B39E-CD0930579310}" type="pres">
      <dgm:prSet presAssocID="{A2B621FA-7169-EB4D-9F4D-09555C7113EA}" presName="sibTrans" presStyleCnt="0"/>
      <dgm:spPr/>
      <dgm:t>
        <a:bodyPr/>
        <a:lstStyle/>
        <a:p>
          <a:endParaRPr lang="it-IT"/>
        </a:p>
      </dgm:t>
    </dgm:pt>
    <dgm:pt modelId="{8A12AC33-6E62-CE42-83F7-CAC1665DA5DC}" type="pres">
      <dgm:prSet presAssocID="{E428EE48-9A9C-B84F-A7E2-D019064E8CB8}" presName="node" presStyleLbl="node1" presStyleIdx="1" presStyleCnt="2">
        <dgm:presLayoutVars>
          <dgm:bulletEnabled val="1"/>
        </dgm:presLayoutVars>
      </dgm:prSet>
      <dgm:spPr/>
      <dgm:t>
        <a:bodyPr/>
        <a:lstStyle/>
        <a:p>
          <a:endParaRPr lang="it-IT"/>
        </a:p>
      </dgm:t>
    </dgm:pt>
  </dgm:ptLst>
  <dgm:cxnLst>
    <dgm:cxn modelId="{97390B61-0790-0C46-AA7D-F08D4C53A508}" type="presOf" srcId="{1292A23F-7830-8F4F-BABB-0789E08465A5}" destId="{B68D285F-FF1B-7C4D-9AAE-DFD9A97995C0}" srcOrd="0" destOrd="0" presId="urn:microsoft.com/office/officeart/2005/8/layout/hList6"/>
    <dgm:cxn modelId="{4859D99D-224F-B343-896B-AF50057A8C3B}" type="presOf" srcId="{162C472F-BF1C-CF4A-B764-23DEE4DB1DEF}" destId="{58DFA882-5F52-5A48-8F1D-BB907F576C89}" srcOrd="0" destOrd="0" presId="urn:microsoft.com/office/officeart/2005/8/layout/hList6"/>
    <dgm:cxn modelId="{01E2147A-BA8E-3140-8265-948D7F7BDF00}" type="presOf" srcId="{E428EE48-9A9C-B84F-A7E2-D019064E8CB8}" destId="{8A12AC33-6E62-CE42-83F7-CAC1665DA5DC}" srcOrd="0" destOrd="0" presId="urn:microsoft.com/office/officeart/2005/8/layout/hList6"/>
    <dgm:cxn modelId="{D8EE166B-06C6-2748-A9CB-AA8F014706A8}" srcId="{1292A23F-7830-8F4F-BABB-0789E08465A5}" destId="{E428EE48-9A9C-B84F-A7E2-D019064E8CB8}" srcOrd="1" destOrd="0" parTransId="{D62262AA-B050-3243-8C9B-DE1AD634932F}" sibTransId="{54B367AF-4BC5-8446-A489-E87CAEE98A3D}"/>
    <dgm:cxn modelId="{535A8285-CB85-5041-9574-1BC65CF49583}" srcId="{1292A23F-7830-8F4F-BABB-0789E08465A5}" destId="{162C472F-BF1C-CF4A-B764-23DEE4DB1DEF}" srcOrd="0" destOrd="0" parTransId="{2045EEB7-361E-8C41-B185-5F5C0097F10D}" sibTransId="{A2B621FA-7169-EB4D-9F4D-09555C7113EA}"/>
    <dgm:cxn modelId="{40A3B638-40C6-4446-B1EB-CB31893F10FB}" type="presParOf" srcId="{B68D285F-FF1B-7C4D-9AAE-DFD9A97995C0}" destId="{58DFA882-5F52-5A48-8F1D-BB907F576C89}" srcOrd="0" destOrd="0" presId="urn:microsoft.com/office/officeart/2005/8/layout/hList6"/>
    <dgm:cxn modelId="{2E8E8F57-033D-E444-A00C-43E2708FF7D5}" type="presParOf" srcId="{B68D285F-FF1B-7C4D-9AAE-DFD9A97995C0}" destId="{2723BEE2-0701-CD4B-B39E-CD0930579310}" srcOrd="1" destOrd="0" presId="urn:microsoft.com/office/officeart/2005/8/layout/hList6"/>
    <dgm:cxn modelId="{1EF70975-7FD6-4C4D-899D-59E59CE0C59C}" type="presParOf" srcId="{B68D285F-FF1B-7C4D-9AAE-DFD9A97995C0}" destId="{8A12AC33-6E62-CE42-83F7-CAC1665DA5DC}" srcOrd="2" destOrd="0" presId="urn:microsoft.com/office/officeart/2005/8/layout/hList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20AD763-E821-9041-9A2E-2380093F178A}" type="doc">
      <dgm:prSet loTypeId="urn:microsoft.com/office/officeart/2005/8/layout/vList2" loCatId="" qsTypeId="urn:microsoft.com/office/officeart/2005/8/quickstyle/simple4" qsCatId="simple" csTypeId="urn:microsoft.com/office/officeart/2005/8/colors/accent1_2" csCatId="accent1" phldr="1"/>
      <dgm:spPr/>
      <dgm:t>
        <a:bodyPr/>
        <a:lstStyle/>
        <a:p>
          <a:endParaRPr lang="it-IT"/>
        </a:p>
      </dgm:t>
    </dgm:pt>
    <dgm:pt modelId="{16E8E898-DDD4-A440-B8D0-85BB2C6E776B}">
      <dgm:prSet custT="1"/>
      <dgm:spPr/>
      <dgm:t>
        <a:bodyPr/>
        <a:lstStyle/>
        <a:p>
          <a:pPr rtl="0"/>
          <a:r>
            <a:rPr lang="it-IT" sz="1300" b="1" dirty="0" smtClean="0"/>
            <a:t>CI PRESENTIAMO</a:t>
          </a:r>
          <a:endParaRPr lang="it-IT" sz="1300" b="1" dirty="0"/>
        </a:p>
      </dgm:t>
    </dgm:pt>
    <dgm:pt modelId="{E3C759A4-CBC1-7F49-A6CF-8BFA6F7D4312}" type="parTrans" cxnId="{17E9B641-80DE-CF4D-95C5-06F7F69F0DB3}">
      <dgm:prSet/>
      <dgm:spPr/>
      <dgm:t>
        <a:bodyPr/>
        <a:lstStyle/>
        <a:p>
          <a:endParaRPr lang="it-IT"/>
        </a:p>
      </dgm:t>
    </dgm:pt>
    <dgm:pt modelId="{E0DB6F19-41E7-B44B-8AB6-53B456183A3E}" type="sibTrans" cxnId="{17E9B641-80DE-CF4D-95C5-06F7F69F0DB3}">
      <dgm:prSet/>
      <dgm:spPr/>
      <dgm:t>
        <a:bodyPr/>
        <a:lstStyle/>
        <a:p>
          <a:endParaRPr lang="it-IT"/>
        </a:p>
      </dgm:t>
    </dgm:pt>
    <dgm:pt modelId="{0977ABA0-BE57-C244-A3DF-E2468E4172C0}">
      <dgm:prSet custT="1"/>
      <dgm:spPr>
        <a:solidFill>
          <a:schemeClr val="bg1">
            <a:lumMod val="75000"/>
          </a:schemeClr>
        </a:solidFill>
      </dgm:spPr>
      <dgm:t>
        <a:bodyPr/>
        <a:lstStyle/>
        <a:p>
          <a:pPr rtl="0"/>
          <a:r>
            <a:rPr lang="it-IT" sz="1300" b="1" dirty="0" smtClean="0"/>
            <a:t>QUESTIONARIO </a:t>
          </a:r>
          <a:r>
            <a:rPr lang="it-IT" sz="1300" b="1" dirty="0" smtClean="0">
              <a:solidFill>
                <a:schemeClr val="bg1"/>
              </a:solidFill>
            </a:rPr>
            <a:t>A</a:t>
          </a:r>
          <a:endParaRPr lang="it-IT" sz="1300" b="1" dirty="0">
            <a:solidFill>
              <a:schemeClr val="bg1"/>
            </a:solidFill>
          </a:endParaRPr>
        </a:p>
      </dgm:t>
    </dgm:pt>
    <dgm:pt modelId="{8613AADC-DE1E-754E-8FFD-C3FD004EB7F7}" type="parTrans" cxnId="{0C0007EC-6291-4B45-AD61-12F413D3877D}">
      <dgm:prSet/>
      <dgm:spPr/>
      <dgm:t>
        <a:bodyPr/>
        <a:lstStyle/>
        <a:p>
          <a:endParaRPr lang="it-IT"/>
        </a:p>
      </dgm:t>
    </dgm:pt>
    <dgm:pt modelId="{3CAFD180-8927-0046-9B7B-BCF7A87F4C2A}" type="sibTrans" cxnId="{0C0007EC-6291-4B45-AD61-12F413D3877D}">
      <dgm:prSet/>
      <dgm:spPr/>
      <dgm:t>
        <a:bodyPr/>
        <a:lstStyle/>
        <a:p>
          <a:endParaRPr lang="it-IT"/>
        </a:p>
      </dgm:t>
    </dgm:pt>
    <dgm:pt modelId="{6F201D37-C9A4-8D49-B148-0B8BDCCCDE5A}">
      <dgm:prSet custT="1"/>
      <dgm:spPr>
        <a:solidFill>
          <a:schemeClr val="bg1">
            <a:lumMod val="75000"/>
          </a:schemeClr>
        </a:solidFill>
      </dgm:spPr>
      <dgm:t>
        <a:bodyPr/>
        <a:lstStyle/>
        <a:p>
          <a:pPr rtl="0"/>
          <a:r>
            <a:rPr lang="it-IT" sz="1300" b="1" dirty="0" smtClean="0"/>
            <a:t>KIT DEL FORMATORE</a:t>
          </a:r>
          <a:endParaRPr lang="it-IT" sz="1300" b="1" dirty="0"/>
        </a:p>
      </dgm:t>
    </dgm:pt>
    <dgm:pt modelId="{B0D21974-7789-8D45-8CBE-4E597434C17F}" type="parTrans" cxnId="{7E627D71-B565-1048-AE07-0BF17DEB9C6D}">
      <dgm:prSet/>
      <dgm:spPr/>
      <dgm:t>
        <a:bodyPr/>
        <a:lstStyle/>
        <a:p>
          <a:endParaRPr lang="it-IT"/>
        </a:p>
      </dgm:t>
    </dgm:pt>
    <dgm:pt modelId="{73F5CECD-7B45-8C4D-ACA0-ACB21DB1C8B8}" type="sibTrans" cxnId="{7E627D71-B565-1048-AE07-0BF17DEB9C6D}">
      <dgm:prSet/>
      <dgm:spPr/>
      <dgm:t>
        <a:bodyPr/>
        <a:lstStyle/>
        <a:p>
          <a:endParaRPr lang="it-IT"/>
        </a:p>
      </dgm:t>
    </dgm:pt>
    <dgm:pt modelId="{B0D7CD72-6DA6-834B-8EA1-03380DF70AE9}">
      <dgm:prSet custT="1"/>
      <dgm:spPr>
        <a:solidFill>
          <a:schemeClr val="bg1">
            <a:lumMod val="75000"/>
          </a:schemeClr>
        </a:solidFill>
      </dgm:spPr>
      <dgm:t>
        <a:bodyPr/>
        <a:lstStyle/>
        <a:p>
          <a:pPr rtl="0"/>
          <a:r>
            <a:rPr lang="it-IT" sz="1300" b="1" dirty="0" smtClean="0">
              <a:solidFill>
                <a:schemeClr val="bg1"/>
              </a:solidFill>
              <a:latin typeface="+mn-lt"/>
            </a:rPr>
            <a:t>FINANZA SOCIALE, POLITICHE DI SOSTEGNO, BENI COMUNI DISMESSI E CONFISCATI, STRUMENTI DI SVILUPPO DEGLI ETS</a:t>
          </a:r>
          <a:endParaRPr lang="it-IT" sz="1300" b="1" dirty="0">
            <a:latin typeface="+mn-lt"/>
          </a:endParaRPr>
        </a:p>
      </dgm:t>
    </dgm:pt>
    <dgm:pt modelId="{2DAB0F4E-5343-8E4B-A61E-16B56F9AFC62}" type="parTrans" cxnId="{68BFA238-4C5A-DF4C-BDE4-801EBEDA26A7}">
      <dgm:prSet/>
      <dgm:spPr/>
      <dgm:t>
        <a:bodyPr/>
        <a:lstStyle/>
        <a:p>
          <a:endParaRPr lang="it-IT"/>
        </a:p>
      </dgm:t>
    </dgm:pt>
    <dgm:pt modelId="{D259EE49-3E9A-1A41-B379-0F5AA1C1821D}" type="sibTrans" cxnId="{68BFA238-4C5A-DF4C-BDE4-801EBEDA26A7}">
      <dgm:prSet/>
      <dgm:spPr/>
      <dgm:t>
        <a:bodyPr/>
        <a:lstStyle/>
        <a:p>
          <a:endParaRPr lang="it-IT"/>
        </a:p>
      </dgm:t>
    </dgm:pt>
    <dgm:pt modelId="{7FEA0BEF-D786-3144-8B97-02EE394F136F}">
      <dgm:prSet custT="1"/>
      <dgm:spPr>
        <a:solidFill>
          <a:schemeClr val="bg1">
            <a:lumMod val="75000"/>
          </a:schemeClr>
        </a:solidFill>
      </dgm:spPr>
      <dgm:t>
        <a:bodyPr/>
        <a:lstStyle/>
        <a:p>
          <a:pPr rtl="0"/>
          <a:r>
            <a:rPr lang="it-IT" sz="1300" b="1" dirty="0" smtClean="0"/>
            <a:t>QUESTIONARIO </a:t>
          </a:r>
          <a:r>
            <a:rPr lang="it-IT" sz="1300" b="1" dirty="0" smtClean="0">
              <a:solidFill>
                <a:srgbClr val="FFFFFF"/>
              </a:solidFill>
            </a:rPr>
            <a:t>B</a:t>
          </a:r>
          <a:endParaRPr lang="it-IT" sz="1300" b="1" dirty="0">
            <a:solidFill>
              <a:srgbClr val="FFFFFF"/>
            </a:solidFill>
          </a:endParaRPr>
        </a:p>
      </dgm:t>
    </dgm:pt>
    <dgm:pt modelId="{BB1987A9-55C6-CA4D-AC75-F8C546ED76D1}" type="parTrans" cxnId="{8308EDB8-EF82-D742-A28A-8106453DC016}">
      <dgm:prSet/>
      <dgm:spPr/>
      <dgm:t>
        <a:bodyPr/>
        <a:lstStyle/>
        <a:p>
          <a:endParaRPr lang="it-IT"/>
        </a:p>
      </dgm:t>
    </dgm:pt>
    <dgm:pt modelId="{581E58EE-5850-D149-A235-298D89D4B44C}" type="sibTrans" cxnId="{8308EDB8-EF82-D742-A28A-8106453DC016}">
      <dgm:prSet/>
      <dgm:spPr/>
      <dgm:t>
        <a:bodyPr/>
        <a:lstStyle/>
        <a:p>
          <a:endParaRPr lang="it-IT"/>
        </a:p>
      </dgm:t>
    </dgm:pt>
    <dgm:pt modelId="{7F721A2D-5D5C-6544-8A3E-910DB4793FB2}" type="pres">
      <dgm:prSet presAssocID="{B20AD763-E821-9041-9A2E-2380093F178A}" presName="linear" presStyleCnt="0">
        <dgm:presLayoutVars>
          <dgm:animLvl val="lvl"/>
          <dgm:resizeHandles val="exact"/>
        </dgm:presLayoutVars>
      </dgm:prSet>
      <dgm:spPr/>
      <dgm:t>
        <a:bodyPr/>
        <a:lstStyle/>
        <a:p>
          <a:endParaRPr lang="it-IT"/>
        </a:p>
      </dgm:t>
    </dgm:pt>
    <dgm:pt modelId="{8615A31F-EF6D-6B48-A4C4-ADBE7826391B}" type="pres">
      <dgm:prSet presAssocID="{16E8E898-DDD4-A440-B8D0-85BB2C6E776B}" presName="parentText" presStyleLbl="node1" presStyleIdx="0" presStyleCnt="5">
        <dgm:presLayoutVars>
          <dgm:chMax val="0"/>
          <dgm:bulletEnabled val="1"/>
        </dgm:presLayoutVars>
      </dgm:prSet>
      <dgm:spPr/>
      <dgm:t>
        <a:bodyPr/>
        <a:lstStyle/>
        <a:p>
          <a:endParaRPr lang="it-IT"/>
        </a:p>
      </dgm:t>
    </dgm:pt>
    <dgm:pt modelId="{4B5D5914-C068-B345-8587-6BB759FA3562}" type="pres">
      <dgm:prSet presAssocID="{E0DB6F19-41E7-B44B-8AB6-53B456183A3E}" presName="spacer" presStyleCnt="0"/>
      <dgm:spPr/>
    </dgm:pt>
    <dgm:pt modelId="{73102DCF-6AB2-D74A-93D4-D41E2051CF13}" type="pres">
      <dgm:prSet presAssocID="{0977ABA0-BE57-C244-A3DF-E2468E4172C0}" presName="parentText" presStyleLbl="node1" presStyleIdx="1" presStyleCnt="5">
        <dgm:presLayoutVars>
          <dgm:chMax val="0"/>
          <dgm:bulletEnabled val="1"/>
        </dgm:presLayoutVars>
      </dgm:prSet>
      <dgm:spPr/>
      <dgm:t>
        <a:bodyPr/>
        <a:lstStyle/>
        <a:p>
          <a:endParaRPr lang="it-IT"/>
        </a:p>
      </dgm:t>
    </dgm:pt>
    <dgm:pt modelId="{FDBBCABD-5539-ED4C-B863-B1924E0AA471}" type="pres">
      <dgm:prSet presAssocID="{3CAFD180-8927-0046-9B7B-BCF7A87F4C2A}" presName="spacer" presStyleCnt="0"/>
      <dgm:spPr/>
    </dgm:pt>
    <dgm:pt modelId="{050C6E89-92FA-0847-93D7-45342E45B026}" type="pres">
      <dgm:prSet presAssocID="{B0D7CD72-6DA6-834B-8EA1-03380DF70AE9}" presName="parentText" presStyleLbl="node1" presStyleIdx="2" presStyleCnt="5">
        <dgm:presLayoutVars>
          <dgm:chMax val="0"/>
          <dgm:bulletEnabled val="1"/>
        </dgm:presLayoutVars>
      </dgm:prSet>
      <dgm:spPr/>
      <dgm:t>
        <a:bodyPr/>
        <a:lstStyle/>
        <a:p>
          <a:endParaRPr lang="it-IT"/>
        </a:p>
      </dgm:t>
    </dgm:pt>
    <dgm:pt modelId="{2F7A81CC-C519-574B-8503-F889085E2626}" type="pres">
      <dgm:prSet presAssocID="{D259EE49-3E9A-1A41-B379-0F5AA1C1821D}" presName="spacer" presStyleCnt="0"/>
      <dgm:spPr/>
    </dgm:pt>
    <dgm:pt modelId="{DA99A137-333F-7E4C-89A5-FA62838623B0}" type="pres">
      <dgm:prSet presAssocID="{7FEA0BEF-D786-3144-8B97-02EE394F136F}" presName="parentText" presStyleLbl="node1" presStyleIdx="3" presStyleCnt="5">
        <dgm:presLayoutVars>
          <dgm:chMax val="0"/>
          <dgm:bulletEnabled val="1"/>
        </dgm:presLayoutVars>
      </dgm:prSet>
      <dgm:spPr/>
      <dgm:t>
        <a:bodyPr/>
        <a:lstStyle/>
        <a:p>
          <a:endParaRPr lang="it-IT"/>
        </a:p>
      </dgm:t>
    </dgm:pt>
    <dgm:pt modelId="{86D42FE4-C9F8-1046-89AD-D4AF1CCE4631}" type="pres">
      <dgm:prSet presAssocID="{581E58EE-5850-D149-A235-298D89D4B44C}" presName="spacer" presStyleCnt="0"/>
      <dgm:spPr/>
    </dgm:pt>
    <dgm:pt modelId="{8CEC5D05-70E1-384E-A4D6-FDA3178D661F}" type="pres">
      <dgm:prSet presAssocID="{6F201D37-C9A4-8D49-B148-0B8BDCCCDE5A}" presName="parentText" presStyleLbl="node1" presStyleIdx="4" presStyleCnt="5">
        <dgm:presLayoutVars>
          <dgm:chMax val="0"/>
          <dgm:bulletEnabled val="1"/>
        </dgm:presLayoutVars>
      </dgm:prSet>
      <dgm:spPr/>
      <dgm:t>
        <a:bodyPr/>
        <a:lstStyle/>
        <a:p>
          <a:endParaRPr lang="it-IT"/>
        </a:p>
      </dgm:t>
    </dgm:pt>
  </dgm:ptLst>
  <dgm:cxnLst>
    <dgm:cxn modelId="{68BFA238-4C5A-DF4C-BDE4-801EBEDA26A7}" srcId="{B20AD763-E821-9041-9A2E-2380093F178A}" destId="{B0D7CD72-6DA6-834B-8EA1-03380DF70AE9}" srcOrd="2" destOrd="0" parTransId="{2DAB0F4E-5343-8E4B-A61E-16B56F9AFC62}" sibTransId="{D259EE49-3E9A-1A41-B379-0F5AA1C1821D}"/>
    <dgm:cxn modelId="{E5CE113E-25DD-4D41-8298-F6FFA6542728}" type="presOf" srcId="{B20AD763-E821-9041-9A2E-2380093F178A}" destId="{7F721A2D-5D5C-6544-8A3E-910DB4793FB2}" srcOrd="0" destOrd="0" presId="urn:microsoft.com/office/officeart/2005/8/layout/vList2"/>
    <dgm:cxn modelId="{C162C2B1-D3FD-6B4A-BBFD-72E6C96E17B9}" type="presOf" srcId="{6F201D37-C9A4-8D49-B148-0B8BDCCCDE5A}" destId="{8CEC5D05-70E1-384E-A4D6-FDA3178D661F}" srcOrd="0" destOrd="0" presId="urn:microsoft.com/office/officeart/2005/8/layout/vList2"/>
    <dgm:cxn modelId="{17E9B641-80DE-CF4D-95C5-06F7F69F0DB3}" srcId="{B20AD763-E821-9041-9A2E-2380093F178A}" destId="{16E8E898-DDD4-A440-B8D0-85BB2C6E776B}" srcOrd="0" destOrd="0" parTransId="{E3C759A4-CBC1-7F49-A6CF-8BFA6F7D4312}" sibTransId="{E0DB6F19-41E7-B44B-8AB6-53B456183A3E}"/>
    <dgm:cxn modelId="{7E627D71-B565-1048-AE07-0BF17DEB9C6D}" srcId="{B20AD763-E821-9041-9A2E-2380093F178A}" destId="{6F201D37-C9A4-8D49-B148-0B8BDCCCDE5A}" srcOrd="4" destOrd="0" parTransId="{B0D21974-7789-8D45-8CBE-4E597434C17F}" sibTransId="{73F5CECD-7B45-8C4D-ACA0-ACB21DB1C8B8}"/>
    <dgm:cxn modelId="{D26B3B92-B4A4-484E-A32F-D36EE52619D6}" type="presOf" srcId="{7FEA0BEF-D786-3144-8B97-02EE394F136F}" destId="{DA99A137-333F-7E4C-89A5-FA62838623B0}" srcOrd="0" destOrd="0" presId="urn:microsoft.com/office/officeart/2005/8/layout/vList2"/>
    <dgm:cxn modelId="{61E95552-BFFC-A348-BDFE-F6A082F5F131}" type="presOf" srcId="{B0D7CD72-6DA6-834B-8EA1-03380DF70AE9}" destId="{050C6E89-92FA-0847-93D7-45342E45B026}" srcOrd="0" destOrd="0" presId="urn:microsoft.com/office/officeart/2005/8/layout/vList2"/>
    <dgm:cxn modelId="{8308EDB8-EF82-D742-A28A-8106453DC016}" srcId="{B20AD763-E821-9041-9A2E-2380093F178A}" destId="{7FEA0BEF-D786-3144-8B97-02EE394F136F}" srcOrd="3" destOrd="0" parTransId="{BB1987A9-55C6-CA4D-AC75-F8C546ED76D1}" sibTransId="{581E58EE-5850-D149-A235-298D89D4B44C}"/>
    <dgm:cxn modelId="{30812CF3-13A7-144A-A0A8-E80FF3FE7A20}" type="presOf" srcId="{16E8E898-DDD4-A440-B8D0-85BB2C6E776B}" destId="{8615A31F-EF6D-6B48-A4C4-ADBE7826391B}" srcOrd="0" destOrd="0" presId="urn:microsoft.com/office/officeart/2005/8/layout/vList2"/>
    <dgm:cxn modelId="{BB3C6AA6-C99F-844D-B437-0F32C55DCDDA}" type="presOf" srcId="{0977ABA0-BE57-C244-A3DF-E2468E4172C0}" destId="{73102DCF-6AB2-D74A-93D4-D41E2051CF13}" srcOrd="0" destOrd="0" presId="urn:microsoft.com/office/officeart/2005/8/layout/vList2"/>
    <dgm:cxn modelId="{0C0007EC-6291-4B45-AD61-12F413D3877D}" srcId="{B20AD763-E821-9041-9A2E-2380093F178A}" destId="{0977ABA0-BE57-C244-A3DF-E2468E4172C0}" srcOrd="1" destOrd="0" parTransId="{8613AADC-DE1E-754E-8FFD-C3FD004EB7F7}" sibTransId="{3CAFD180-8927-0046-9B7B-BCF7A87F4C2A}"/>
    <dgm:cxn modelId="{E322962F-409C-6649-B46B-AE0E9072A90F}" type="presParOf" srcId="{7F721A2D-5D5C-6544-8A3E-910DB4793FB2}" destId="{8615A31F-EF6D-6B48-A4C4-ADBE7826391B}" srcOrd="0" destOrd="0" presId="urn:microsoft.com/office/officeart/2005/8/layout/vList2"/>
    <dgm:cxn modelId="{5C06EABF-BEEE-5249-9E23-C6E18757E67E}" type="presParOf" srcId="{7F721A2D-5D5C-6544-8A3E-910DB4793FB2}" destId="{4B5D5914-C068-B345-8587-6BB759FA3562}" srcOrd="1" destOrd="0" presId="urn:microsoft.com/office/officeart/2005/8/layout/vList2"/>
    <dgm:cxn modelId="{3096FB42-55D9-6D4B-B05E-62B491C71634}" type="presParOf" srcId="{7F721A2D-5D5C-6544-8A3E-910DB4793FB2}" destId="{73102DCF-6AB2-D74A-93D4-D41E2051CF13}" srcOrd="2" destOrd="0" presId="urn:microsoft.com/office/officeart/2005/8/layout/vList2"/>
    <dgm:cxn modelId="{6F20A319-7126-DB42-96A5-B082076E5F3A}" type="presParOf" srcId="{7F721A2D-5D5C-6544-8A3E-910DB4793FB2}" destId="{FDBBCABD-5539-ED4C-B863-B1924E0AA471}" srcOrd="3" destOrd="0" presId="urn:microsoft.com/office/officeart/2005/8/layout/vList2"/>
    <dgm:cxn modelId="{92A68CAA-AE1F-7C4E-A2F8-4D5F1D2AAFE7}" type="presParOf" srcId="{7F721A2D-5D5C-6544-8A3E-910DB4793FB2}" destId="{050C6E89-92FA-0847-93D7-45342E45B026}" srcOrd="4" destOrd="0" presId="urn:microsoft.com/office/officeart/2005/8/layout/vList2"/>
    <dgm:cxn modelId="{ABEA6590-85B5-E748-80B1-1C5B413FFC87}" type="presParOf" srcId="{7F721A2D-5D5C-6544-8A3E-910DB4793FB2}" destId="{2F7A81CC-C519-574B-8503-F889085E2626}" srcOrd="5" destOrd="0" presId="urn:microsoft.com/office/officeart/2005/8/layout/vList2"/>
    <dgm:cxn modelId="{115A392C-64D6-3B44-ADA4-C091230EB375}" type="presParOf" srcId="{7F721A2D-5D5C-6544-8A3E-910DB4793FB2}" destId="{DA99A137-333F-7E4C-89A5-FA62838623B0}" srcOrd="6" destOrd="0" presId="urn:microsoft.com/office/officeart/2005/8/layout/vList2"/>
    <dgm:cxn modelId="{023C54EB-9897-4E43-ADA9-1E71E49C8622}" type="presParOf" srcId="{7F721A2D-5D5C-6544-8A3E-910DB4793FB2}" destId="{86D42FE4-C9F8-1046-89AD-D4AF1CCE4631}" srcOrd="7" destOrd="0" presId="urn:microsoft.com/office/officeart/2005/8/layout/vList2"/>
    <dgm:cxn modelId="{D9D6E65F-C360-A541-AAE7-BE7DEECD6196}" type="presParOf" srcId="{7F721A2D-5D5C-6544-8A3E-910DB4793FB2}" destId="{8CEC5D05-70E1-384E-A4D6-FDA3178D661F}" srcOrd="8"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1292A23F-7830-8F4F-BABB-0789E08465A5}" type="doc">
      <dgm:prSet loTypeId="urn:microsoft.com/office/officeart/2005/8/layout/hList6" loCatId="" qsTypeId="urn:microsoft.com/office/officeart/2005/8/quickstyle/3D3" qsCatId="3D" csTypeId="urn:microsoft.com/office/officeart/2005/8/colors/colorful4" csCatId="colorful" phldr="1"/>
      <dgm:spPr/>
      <dgm:t>
        <a:bodyPr/>
        <a:lstStyle/>
        <a:p>
          <a:endParaRPr lang="it-IT"/>
        </a:p>
      </dgm:t>
    </dgm:pt>
    <dgm:pt modelId="{162C472F-BF1C-CF4A-B764-23DEE4DB1DEF}">
      <dgm:prSet phldrT="[Testo]" custT="1"/>
      <dgm:spPr>
        <a:solidFill>
          <a:schemeClr val="tx2">
            <a:lumMod val="60000"/>
            <a:lumOff val="40000"/>
          </a:schemeClr>
        </a:solidFill>
      </dgm:spPr>
      <dgm:t>
        <a:bodyPr/>
        <a:lstStyle/>
        <a:p>
          <a:r>
            <a:rPr lang="it-IT" sz="1800" dirty="0" smtClean="0"/>
            <a:t>i beni mobili e immobili di proprietà dello Stato, delle Regioni e Province autonome e degli altri Enti Locali non utilizzati per fini istituzionali, possono essere concessi in </a:t>
          </a:r>
          <a:r>
            <a:rPr lang="it-IT" sz="1800" b="1" dirty="0" smtClean="0"/>
            <a:t>comodato</a:t>
          </a:r>
          <a:r>
            <a:rPr lang="it-IT" sz="1800" dirty="0" smtClean="0"/>
            <a:t> per trent’anni agli ETS, a </a:t>
          </a:r>
          <a:r>
            <a:rPr lang="it-IT" sz="1800" b="1" dirty="0" smtClean="0"/>
            <a:t>eccezione delle imprese sociali</a:t>
          </a:r>
          <a:r>
            <a:rPr lang="it-IT" sz="1800" dirty="0" smtClean="0"/>
            <a:t>, per lo svolgimento delle loro attività istituzionali</a:t>
          </a:r>
          <a:endParaRPr lang="it-IT" sz="1800" b="1" u="none" dirty="0"/>
        </a:p>
      </dgm:t>
    </dgm:pt>
    <dgm:pt modelId="{2045EEB7-361E-8C41-B185-5F5C0097F10D}" type="parTrans" cxnId="{535A8285-CB85-5041-9574-1BC65CF49583}">
      <dgm:prSet/>
      <dgm:spPr/>
      <dgm:t>
        <a:bodyPr/>
        <a:lstStyle/>
        <a:p>
          <a:endParaRPr lang="it-IT"/>
        </a:p>
      </dgm:t>
    </dgm:pt>
    <dgm:pt modelId="{A2B621FA-7169-EB4D-9F4D-09555C7113EA}" type="sibTrans" cxnId="{535A8285-CB85-5041-9574-1BC65CF49583}">
      <dgm:prSet/>
      <dgm:spPr/>
      <dgm:t>
        <a:bodyPr/>
        <a:lstStyle/>
        <a:p>
          <a:endParaRPr lang="it-IT"/>
        </a:p>
      </dgm:t>
    </dgm:pt>
    <dgm:pt modelId="{E428EE48-9A9C-B84F-A7E2-D019064E8CB8}">
      <dgm:prSet custT="1"/>
      <dgm:spPr>
        <a:solidFill>
          <a:schemeClr val="tx2">
            <a:lumMod val="60000"/>
            <a:lumOff val="40000"/>
          </a:schemeClr>
        </a:solidFill>
      </dgm:spPr>
      <dgm:t>
        <a:bodyPr/>
        <a:lstStyle/>
        <a:p>
          <a:r>
            <a:rPr lang="it-IT" sz="1800" dirty="0" smtClean="0"/>
            <a:t>i </a:t>
          </a:r>
          <a:r>
            <a:rPr lang="it-IT" sz="1800" b="1" dirty="0" smtClean="0"/>
            <a:t>beni culturali immobili</a:t>
          </a:r>
          <a:r>
            <a:rPr lang="it-IT" sz="1800" dirty="0" smtClean="0"/>
            <a:t>, di proprietà dello Stato, delle Regioni, degli Enti Locali e degli altri Enti Pubblici, che richiedono </a:t>
          </a:r>
          <a:r>
            <a:rPr lang="it-IT" sz="1800" b="1" dirty="0" smtClean="0"/>
            <a:t>interventi di restauro</a:t>
          </a:r>
          <a:r>
            <a:rPr lang="it-IT" sz="1800" dirty="0" smtClean="0"/>
            <a:t>, possono essere dati in </a:t>
          </a:r>
          <a:r>
            <a:rPr lang="it-IT" sz="1800" b="1" dirty="0" smtClean="0"/>
            <a:t>concessione</a:t>
          </a:r>
          <a:r>
            <a:rPr lang="it-IT" sz="1800" dirty="0" smtClean="0"/>
            <a:t> per non più di 50 anni, agli ETS che svolgono le attività di interesse generale lettere </a:t>
          </a:r>
          <a:r>
            <a:rPr lang="it-IT" sz="1800" b="1" dirty="0" err="1" smtClean="0"/>
            <a:t>F</a:t>
          </a:r>
          <a:r>
            <a:rPr lang="it-IT" sz="1800" dirty="0" smtClean="0"/>
            <a:t>, </a:t>
          </a:r>
          <a:r>
            <a:rPr lang="it-IT" sz="1800" b="1" dirty="0" smtClean="0"/>
            <a:t>I</a:t>
          </a:r>
          <a:r>
            <a:rPr lang="it-IT" sz="1800" dirty="0" smtClean="0"/>
            <a:t>, </a:t>
          </a:r>
          <a:r>
            <a:rPr lang="it-IT" sz="1800" b="1" dirty="0" smtClean="0"/>
            <a:t>K</a:t>
          </a:r>
          <a:r>
            <a:rPr lang="it-IT" sz="1800" dirty="0" smtClean="0"/>
            <a:t>, e </a:t>
          </a:r>
          <a:r>
            <a:rPr lang="it-IT" sz="1800" b="1" dirty="0" err="1" smtClean="0"/>
            <a:t>Z</a:t>
          </a:r>
          <a:r>
            <a:rPr lang="it-IT" sz="1800" dirty="0" smtClean="0"/>
            <a:t>, </a:t>
          </a:r>
          <a:r>
            <a:rPr lang="it-IT" sz="1800" b="1" dirty="0" smtClean="0"/>
            <a:t>detraendo</a:t>
          </a:r>
          <a:r>
            <a:rPr lang="it-IT" sz="1800" dirty="0" smtClean="0"/>
            <a:t> dal canone di concessione le spese sostenute</a:t>
          </a:r>
          <a:endParaRPr lang="it-IT" sz="1800" b="1" u="none" dirty="0"/>
        </a:p>
      </dgm:t>
    </dgm:pt>
    <dgm:pt modelId="{D62262AA-B050-3243-8C9B-DE1AD634932F}" type="parTrans" cxnId="{D8EE166B-06C6-2748-A9CB-AA8F014706A8}">
      <dgm:prSet/>
      <dgm:spPr/>
      <dgm:t>
        <a:bodyPr/>
        <a:lstStyle/>
        <a:p>
          <a:endParaRPr lang="it-IT"/>
        </a:p>
      </dgm:t>
    </dgm:pt>
    <dgm:pt modelId="{54B367AF-4BC5-8446-A489-E87CAEE98A3D}" type="sibTrans" cxnId="{D8EE166B-06C6-2748-A9CB-AA8F014706A8}">
      <dgm:prSet/>
      <dgm:spPr/>
      <dgm:t>
        <a:bodyPr/>
        <a:lstStyle/>
        <a:p>
          <a:endParaRPr lang="it-IT"/>
        </a:p>
      </dgm:t>
    </dgm:pt>
    <dgm:pt modelId="{B68D285F-FF1B-7C4D-9AAE-DFD9A97995C0}" type="pres">
      <dgm:prSet presAssocID="{1292A23F-7830-8F4F-BABB-0789E08465A5}" presName="Name0" presStyleCnt="0">
        <dgm:presLayoutVars>
          <dgm:dir/>
          <dgm:resizeHandles val="exact"/>
        </dgm:presLayoutVars>
      </dgm:prSet>
      <dgm:spPr/>
      <dgm:t>
        <a:bodyPr/>
        <a:lstStyle/>
        <a:p>
          <a:endParaRPr lang="it-IT"/>
        </a:p>
      </dgm:t>
    </dgm:pt>
    <dgm:pt modelId="{58DFA882-5F52-5A48-8F1D-BB907F576C89}" type="pres">
      <dgm:prSet presAssocID="{162C472F-BF1C-CF4A-B764-23DEE4DB1DEF}" presName="node" presStyleLbl="node1" presStyleIdx="0" presStyleCnt="2">
        <dgm:presLayoutVars>
          <dgm:bulletEnabled val="1"/>
        </dgm:presLayoutVars>
      </dgm:prSet>
      <dgm:spPr/>
      <dgm:t>
        <a:bodyPr/>
        <a:lstStyle/>
        <a:p>
          <a:endParaRPr lang="it-IT"/>
        </a:p>
      </dgm:t>
    </dgm:pt>
    <dgm:pt modelId="{2723BEE2-0701-CD4B-B39E-CD0930579310}" type="pres">
      <dgm:prSet presAssocID="{A2B621FA-7169-EB4D-9F4D-09555C7113EA}" presName="sibTrans" presStyleCnt="0"/>
      <dgm:spPr/>
      <dgm:t>
        <a:bodyPr/>
        <a:lstStyle/>
        <a:p>
          <a:endParaRPr lang="it-IT"/>
        </a:p>
      </dgm:t>
    </dgm:pt>
    <dgm:pt modelId="{8A12AC33-6E62-CE42-83F7-CAC1665DA5DC}" type="pres">
      <dgm:prSet presAssocID="{E428EE48-9A9C-B84F-A7E2-D019064E8CB8}" presName="node" presStyleLbl="node1" presStyleIdx="1" presStyleCnt="2">
        <dgm:presLayoutVars>
          <dgm:bulletEnabled val="1"/>
        </dgm:presLayoutVars>
      </dgm:prSet>
      <dgm:spPr/>
      <dgm:t>
        <a:bodyPr/>
        <a:lstStyle/>
        <a:p>
          <a:endParaRPr lang="it-IT"/>
        </a:p>
      </dgm:t>
    </dgm:pt>
  </dgm:ptLst>
  <dgm:cxnLst>
    <dgm:cxn modelId="{916CC1EF-1B8D-394E-ACEF-0B8238DE9997}" type="presOf" srcId="{1292A23F-7830-8F4F-BABB-0789E08465A5}" destId="{B68D285F-FF1B-7C4D-9AAE-DFD9A97995C0}" srcOrd="0" destOrd="0" presId="urn:microsoft.com/office/officeart/2005/8/layout/hList6"/>
    <dgm:cxn modelId="{CF1CD91A-07FA-1542-9206-72DD6421E1F7}" type="presOf" srcId="{E428EE48-9A9C-B84F-A7E2-D019064E8CB8}" destId="{8A12AC33-6E62-CE42-83F7-CAC1665DA5DC}" srcOrd="0" destOrd="0" presId="urn:microsoft.com/office/officeart/2005/8/layout/hList6"/>
    <dgm:cxn modelId="{D8EE166B-06C6-2748-A9CB-AA8F014706A8}" srcId="{1292A23F-7830-8F4F-BABB-0789E08465A5}" destId="{E428EE48-9A9C-B84F-A7E2-D019064E8CB8}" srcOrd="1" destOrd="0" parTransId="{D62262AA-B050-3243-8C9B-DE1AD634932F}" sibTransId="{54B367AF-4BC5-8446-A489-E87CAEE98A3D}"/>
    <dgm:cxn modelId="{535A8285-CB85-5041-9574-1BC65CF49583}" srcId="{1292A23F-7830-8F4F-BABB-0789E08465A5}" destId="{162C472F-BF1C-CF4A-B764-23DEE4DB1DEF}" srcOrd="0" destOrd="0" parTransId="{2045EEB7-361E-8C41-B185-5F5C0097F10D}" sibTransId="{A2B621FA-7169-EB4D-9F4D-09555C7113EA}"/>
    <dgm:cxn modelId="{4C434637-293F-AA42-B7C8-5FA1C5681C62}" type="presOf" srcId="{162C472F-BF1C-CF4A-B764-23DEE4DB1DEF}" destId="{58DFA882-5F52-5A48-8F1D-BB907F576C89}" srcOrd="0" destOrd="0" presId="urn:microsoft.com/office/officeart/2005/8/layout/hList6"/>
    <dgm:cxn modelId="{59BC1F51-9A73-2D46-A119-A749C98234D2}" type="presParOf" srcId="{B68D285F-FF1B-7C4D-9AAE-DFD9A97995C0}" destId="{58DFA882-5F52-5A48-8F1D-BB907F576C89}" srcOrd="0" destOrd="0" presId="urn:microsoft.com/office/officeart/2005/8/layout/hList6"/>
    <dgm:cxn modelId="{A0AADEFE-D2BD-8E4C-8E37-BDE6AC7BC611}" type="presParOf" srcId="{B68D285F-FF1B-7C4D-9AAE-DFD9A97995C0}" destId="{2723BEE2-0701-CD4B-B39E-CD0930579310}" srcOrd="1" destOrd="0" presId="urn:microsoft.com/office/officeart/2005/8/layout/hList6"/>
    <dgm:cxn modelId="{F5642800-ED11-6846-B20E-A2536631367E}" type="presParOf" srcId="{B68D285F-FF1B-7C4D-9AAE-DFD9A97995C0}" destId="{8A12AC33-6E62-CE42-83F7-CAC1665DA5DC}" srcOrd="2" destOrd="0" presId="urn:microsoft.com/office/officeart/2005/8/layout/hList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6B948773-4D70-6B45-90A5-B5A37345EF75}" type="doc">
      <dgm:prSet loTypeId="urn:microsoft.com/office/officeart/2009/3/layout/HorizontalOrganizationChart" loCatId="" qsTypeId="urn:microsoft.com/office/officeart/2005/8/quickstyle/simple4" qsCatId="simple" csTypeId="urn:microsoft.com/office/officeart/2005/8/colors/accent1_2" csCatId="accent1" phldr="1"/>
      <dgm:spPr/>
      <dgm:t>
        <a:bodyPr/>
        <a:lstStyle/>
        <a:p>
          <a:endParaRPr lang="it-IT"/>
        </a:p>
      </dgm:t>
    </dgm:pt>
    <dgm:pt modelId="{2317BDAE-F16A-8743-9D68-C1083DA6AECB}">
      <dgm:prSet custT="1"/>
      <dgm:spPr>
        <a:solidFill>
          <a:schemeClr val="bg1">
            <a:lumMod val="75000"/>
          </a:schemeClr>
        </a:solidFill>
      </dgm:spPr>
      <dgm:t>
        <a:bodyPr/>
        <a:lstStyle/>
        <a:p>
          <a:r>
            <a:rPr lang="it-IT" sz="1800" dirty="0" smtClean="0"/>
            <a:t>Accesso al Fondo sociale europeo</a:t>
          </a:r>
          <a:endParaRPr lang="it-IT" sz="1800" dirty="0"/>
        </a:p>
      </dgm:t>
    </dgm:pt>
    <dgm:pt modelId="{EEA45361-A8BB-D243-8539-29022A0A3E1B}" type="parTrans" cxnId="{EC58E5AF-B31B-0547-A2F8-FE4B759B04D3}">
      <dgm:prSet/>
      <dgm:spPr/>
      <dgm:t>
        <a:bodyPr/>
        <a:lstStyle/>
        <a:p>
          <a:endParaRPr lang="it-IT"/>
        </a:p>
      </dgm:t>
    </dgm:pt>
    <dgm:pt modelId="{D75D6416-71E1-F042-B2AA-20F704C06871}" type="sibTrans" cxnId="{EC58E5AF-B31B-0547-A2F8-FE4B759B04D3}">
      <dgm:prSet/>
      <dgm:spPr/>
      <dgm:t>
        <a:bodyPr/>
        <a:lstStyle/>
        <a:p>
          <a:endParaRPr lang="it-IT"/>
        </a:p>
      </dgm:t>
    </dgm:pt>
    <dgm:pt modelId="{7D2447D8-1893-8C45-B8D6-3004728581AB}">
      <dgm:prSet custT="1"/>
      <dgm:spPr>
        <a:solidFill>
          <a:schemeClr val="bg1">
            <a:lumMod val="75000"/>
          </a:schemeClr>
        </a:solidFill>
      </dgm:spPr>
      <dgm:t>
        <a:bodyPr/>
        <a:lstStyle/>
        <a:p>
          <a:r>
            <a:rPr lang="it-IT" sz="1800" dirty="0" smtClean="0"/>
            <a:t>Strutture e autorizzazioni temporanee per manifestazioni pubbliche</a:t>
          </a:r>
          <a:endParaRPr lang="it-IT" sz="1800" dirty="0"/>
        </a:p>
      </dgm:t>
    </dgm:pt>
    <dgm:pt modelId="{C62CC3F4-9527-9A4E-BB95-58737986E96A}" type="parTrans" cxnId="{9AA36BA9-F1B9-0A4E-B625-22A8F7DD0CB4}">
      <dgm:prSet/>
      <dgm:spPr/>
      <dgm:t>
        <a:bodyPr/>
        <a:lstStyle/>
        <a:p>
          <a:endParaRPr lang="it-IT"/>
        </a:p>
      </dgm:t>
    </dgm:pt>
    <dgm:pt modelId="{013425B5-2722-D341-A27A-A0B1612CAD95}" type="sibTrans" cxnId="{9AA36BA9-F1B9-0A4E-B625-22A8F7DD0CB4}">
      <dgm:prSet/>
      <dgm:spPr/>
      <dgm:t>
        <a:bodyPr/>
        <a:lstStyle/>
        <a:p>
          <a:endParaRPr lang="it-IT"/>
        </a:p>
      </dgm:t>
    </dgm:pt>
    <dgm:pt modelId="{CF8C9725-6C98-4040-9E24-47826A6A99E0}">
      <dgm:prSet custT="1"/>
      <dgm:spPr/>
      <dgm:t>
        <a:bodyPr/>
        <a:lstStyle/>
        <a:p>
          <a:r>
            <a:rPr lang="it-IT" sz="1800" dirty="0" smtClean="0"/>
            <a:t>Fondo per il finanziamento di progetti e attività di interesse generale nel TS</a:t>
          </a:r>
          <a:endParaRPr lang="it-IT" sz="1800" dirty="0"/>
        </a:p>
      </dgm:t>
    </dgm:pt>
    <dgm:pt modelId="{2B2A283E-CBEE-C342-AF11-3FE2275FF721}" type="parTrans" cxnId="{0C58563B-4699-8343-B6A0-F0DD360CE2B5}">
      <dgm:prSet/>
      <dgm:spPr/>
      <dgm:t>
        <a:bodyPr/>
        <a:lstStyle/>
        <a:p>
          <a:endParaRPr lang="it-IT"/>
        </a:p>
      </dgm:t>
    </dgm:pt>
    <dgm:pt modelId="{BAF0D7ED-6910-9948-8B91-8DFE1768EC75}" type="sibTrans" cxnId="{0C58563B-4699-8343-B6A0-F0DD360CE2B5}">
      <dgm:prSet/>
      <dgm:spPr/>
      <dgm:t>
        <a:bodyPr/>
        <a:lstStyle/>
        <a:p>
          <a:endParaRPr lang="it-IT"/>
        </a:p>
      </dgm:t>
    </dgm:pt>
    <dgm:pt modelId="{45B9414A-7A74-CD47-863B-76D62553AA1D}">
      <dgm:prSet custT="1"/>
      <dgm:spPr>
        <a:solidFill>
          <a:schemeClr val="bg1">
            <a:lumMod val="75000"/>
          </a:schemeClr>
        </a:solidFill>
      </dgm:spPr>
      <dgm:t>
        <a:bodyPr/>
        <a:lstStyle/>
        <a:p>
          <a:r>
            <a:rPr lang="it-IT" sz="1800" dirty="0" smtClean="0"/>
            <a:t>Altre risorse finanziarie destinate al sostegno degli ETS</a:t>
          </a:r>
          <a:endParaRPr lang="it-IT" sz="1800" dirty="0"/>
        </a:p>
      </dgm:t>
    </dgm:pt>
    <dgm:pt modelId="{B862A015-E89D-444B-9CAE-62A9F8922980}" type="parTrans" cxnId="{11ABC9AE-4F8D-E444-9EC4-418D5E8893E9}">
      <dgm:prSet/>
      <dgm:spPr/>
      <dgm:t>
        <a:bodyPr/>
        <a:lstStyle/>
        <a:p>
          <a:endParaRPr lang="it-IT"/>
        </a:p>
      </dgm:t>
    </dgm:pt>
    <dgm:pt modelId="{6FC5678E-E11C-4D47-9450-BE68EE668032}" type="sibTrans" cxnId="{11ABC9AE-4F8D-E444-9EC4-418D5E8893E9}">
      <dgm:prSet/>
      <dgm:spPr/>
      <dgm:t>
        <a:bodyPr/>
        <a:lstStyle/>
        <a:p>
          <a:endParaRPr lang="it-IT"/>
        </a:p>
      </dgm:t>
    </dgm:pt>
    <dgm:pt modelId="{FE1ADCAC-F007-024F-B0D7-D0646B381874}">
      <dgm:prSet custT="1"/>
      <dgm:spPr>
        <a:solidFill>
          <a:schemeClr val="bg1">
            <a:lumMod val="75000"/>
          </a:schemeClr>
        </a:solidFill>
      </dgm:spPr>
      <dgm:t>
        <a:bodyPr/>
        <a:lstStyle/>
        <a:p>
          <a:r>
            <a:rPr lang="it-IT" sz="1800" dirty="0" smtClean="0"/>
            <a:t>Locali utilizzati</a:t>
          </a:r>
          <a:endParaRPr lang="it-IT" sz="1800" dirty="0">
            <a:solidFill>
              <a:schemeClr val="bg1"/>
            </a:solidFill>
          </a:endParaRPr>
        </a:p>
      </dgm:t>
    </dgm:pt>
    <dgm:pt modelId="{3EA7CB30-CB6C-0A4B-8E68-6CA4F7CF4DEC}" type="parTrans" cxnId="{DE61E514-501D-AB44-878B-88EC9134E588}">
      <dgm:prSet/>
      <dgm:spPr/>
      <dgm:t>
        <a:bodyPr/>
        <a:lstStyle/>
        <a:p>
          <a:endParaRPr lang="it-IT"/>
        </a:p>
      </dgm:t>
    </dgm:pt>
    <dgm:pt modelId="{B0D8506C-7A44-7D4B-8C8B-D57800A41633}" type="sibTrans" cxnId="{DE61E514-501D-AB44-878B-88EC9134E588}">
      <dgm:prSet/>
      <dgm:spPr/>
      <dgm:t>
        <a:bodyPr/>
        <a:lstStyle/>
        <a:p>
          <a:endParaRPr lang="it-IT"/>
        </a:p>
      </dgm:t>
    </dgm:pt>
    <dgm:pt modelId="{C7B80956-0E09-2C48-A337-0A812FF685E0}">
      <dgm:prSet custT="1"/>
      <dgm:spPr>
        <a:solidFill>
          <a:schemeClr val="bg1">
            <a:lumMod val="75000"/>
          </a:schemeClr>
        </a:solidFill>
      </dgm:spPr>
      <dgm:t>
        <a:bodyPr/>
        <a:lstStyle/>
        <a:p>
          <a:r>
            <a:rPr lang="it-IT" sz="1800" dirty="0" smtClean="0"/>
            <a:t>Accesso al credito agevolato</a:t>
          </a:r>
          <a:endParaRPr lang="it-IT" sz="1800" dirty="0"/>
        </a:p>
      </dgm:t>
    </dgm:pt>
    <dgm:pt modelId="{341A8C71-8B3E-EC48-B275-316E215CCB33}" type="parTrans" cxnId="{CE842B06-484D-664C-95C1-A264B953C78B}">
      <dgm:prSet/>
      <dgm:spPr/>
      <dgm:t>
        <a:bodyPr/>
        <a:lstStyle/>
        <a:p>
          <a:endParaRPr lang="it-IT"/>
        </a:p>
      </dgm:t>
    </dgm:pt>
    <dgm:pt modelId="{97939C4A-F874-554B-8EB6-4A04FD4CB13B}" type="sibTrans" cxnId="{CE842B06-484D-664C-95C1-A264B953C78B}">
      <dgm:prSet/>
      <dgm:spPr/>
      <dgm:t>
        <a:bodyPr/>
        <a:lstStyle/>
        <a:p>
          <a:endParaRPr lang="it-IT"/>
        </a:p>
      </dgm:t>
    </dgm:pt>
    <dgm:pt modelId="{D8C87371-E98F-B24A-AA5A-5A0D00649B79}">
      <dgm:prSet custT="1"/>
      <dgm:spPr>
        <a:solidFill>
          <a:schemeClr val="bg1">
            <a:lumMod val="75000"/>
          </a:schemeClr>
        </a:solidFill>
      </dgm:spPr>
      <dgm:t>
        <a:bodyPr/>
        <a:lstStyle/>
        <a:p>
          <a:r>
            <a:rPr lang="it-IT" sz="1800" dirty="0" smtClean="0"/>
            <a:t>Privilegi</a:t>
          </a:r>
          <a:endParaRPr lang="it-IT" sz="1800" dirty="0"/>
        </a:p>
      </dgm:t>
    </dgm:pt>
    <dgm:pt modelId="{D18F89AB-B7E4-664F-B98F-CD58183D05D8}" type="parTrans" cxnId="{D7F423E6-528A-7246-861A-BFBC13615203}">
      <dgm:prSet/>
      <dgm:spPr/>
      <dgm:t>
        <a:bodyPr/>
        <a:lstStyle/>
        <a:p>
          <a:endParaRPr lang="it-IT"/>
        </a:p>
      </dgm:t>
    </dgm:pt>
    <dgm:pt modelId="{C7CA7E36-C4E3-7B4F-A21A-8B664255AB2B}" type="sibTrans" cxnId="{D7F423E6-528A-7246-861A-BFBC13615203}">
      <dgm:prSet/>
      <dgm:spPr/>
      <dgm:t>
        <a:bodyPr/>
        <a:lstStyle/>
        <a:p>
          <a:endParaRPr lang="it-IT"/>
        </a:p>
      </dgm:t>
    </dgm:pt>
    <dgm:pt modelId="{AA8702F5-385D-E340-9484-7F90B7A9638A}" type="pres">
      <dgm:prSet presAssocID="{6B948773-4D70-6B45-90A5-B5A37345EF75}" presName="hierChild1" presStyleCnt="0">
        <dgm:presLayoutVars>
          <dgm:orgChart val="1"/>
          <dgm:chPref val="1"/>
          <dgm:dir/>
          <dgm:animOne val="branch"/>
          <dgm:animLvl val="lvl"/>
          <dgm:resizeHandles/>
        </dgm:presLayoutVars>
      </dgm:prSet>
      <dgm:spPr/>
      <dgm:t>
        <a:bodyPr/>
        <a:lstStyle/>
        <a:p>
          <a:endParaRPr lang="it-IT"/>
        </a:p>
      </dgm:t>
    </dgm:pt>
    <dgm:pt modelId="{9A63CA36-D5DB-7C4C-99AF-EFC7E673FEDE}" type="pres">
      <dgm:prSet presAssocID="{C7B80956-0E09-2C48-A337-0A812FF685E0}" presName="hierRoot1" presStyleCnt="0">
        <dgm:presLayoutVars>
          <dgm:hierBranch val="init"/>
        </dgm:presLayoutVars>
      </dgm:prSet>
      <dgm:spPr/>
    </dgm:pt>
    <dgm:pt modelId="{32A1C60D-3AE6-D84D-B950-5922D873DBD0}" type="pres">
      <dgm:prSet presAssocID="{C7B80956-0E09-2C48-A337-0A812FF685E0}" presName="rootComposite1" presStyleCnt="0"/>
      <dgm:spPr/>
    </dgm:pt>
    <dgm:pt modelId="{44609C5C-8C44-514C-86C9-8AB215994854}" type="pres">
      <dgm:prSet presAssocID="{C7B80956-0E09-2C48-A337-0A812FF685E0}" presName="rootText1" presStyleLbl="node0" presStyleIdx="0" presStyleCnt="7" custScaleX="241560">
        <dgm:presLayoutVars>
          <dgm:chPref val="3"/>
        </dgm:presLayoutVars>
      </dgm:prSet>
      <dgm:spPr/>
      <dgm:t>
        <a:bodyPr/>
        <a:lstStyle/>
        <a:p>
          <a:endParaRPr lang="it-IT"/>
        </a:p>
      </dgm:t>
    </dgm:pt>
    <dgm:pt modelId="{E84F3BA1-B035-8341-BCA8-00308A315AD6}" type="pres">
      <dgm:prSet presAssocID="{C7B80956-0E09-2C48-A337-0A812FF685E0}" presName="rootConnector1" presStyleLbl="node1" presStyleIdx="0" presStyleCnt="0"/>
      <dgm:spPr/>
      <dgm:t>
        <a:bodyPr/>
        <a:lstStyle/>
        <a:p>
          <a:endParaRPr lang="it-IT"/>
        </a:p>
      </dgm:t>
    </dgm:pt>
    <dgm:pt modelId="{658ED435-9914-0848-A1B1-220FBC4632CC}" type="pres">
      <dgm:prSet presAssocID="{C7B80956-0E09-2C48-A337-0A812FF685E0}" presName="hierChild2" presStyleCnt="0"/>
      <dgm:spPr/>
    </dgm:pt>
    <dgm:pt modelId="{A0C39489-11F8-CB4E-B51F-99DCE34B6575}" type="pres">
      <dgm:prSet presAssocID="{C7B80956-0E09-2C48-A337-0A812FF685E0}" presName="hierChild3" presStyleCnt="0"/>
      <dgm:spPr/>
    </dgm:pt>
    <dgm:pt modelId="{73EC0815-1D67-4F4E-8289-5F351A922BD2}" type="pres">
      <dgm:prSet presAssocID="{D8C87371-E98F-B24A-AA5A-5A0D00649B79}" presName="hierRoot1" presStyleCnt="0">
        <dgm:presLayoutVars>
          <dgm:hierBranch val="init"/>
        </dgm:presLayoutVars>
      </dgm:prSet>
      <dgm:spPr/>
    </dgm:pt>
    <dgm:pt modelId="{5D6617BB-0B45-EA44-B83A-F52B62BA93C7}" type="pres">
      <dgm:prSet presAssocID="{D8C87371-E98F-B24A-AA5A-5A0D00649B79}" presName="rootComposite1" presStyleCnt="0"/>
      <dgm:spPr/>
    </dgm:pt>
    <dgm:pt modelId="{948945EB-DA03-8B4B-B617-A9072B31C447}" type="pres">
      <dgm:prSet presAssocID="{D8C87371-E98F-B24A-AA5A-5A0D00649B79}" presName="rootText1" presStyleLbl="node0" presStyleIdx="1" presStyleCnt="7" custScaleX="241560">
        <dgm:presLayoutVars>
          <dgm:chPref val="3"/>
        </dgm:presLayoutVars>
      </dgm:prSet>
      <dgm:spPr/>
      <dgm:t>
        <a:bodyPr/>
        <a:lstStyle/>
        <a:p>
          <a:endParaRPr lang="it-IT"/>
        </a:p>
      </dgm:t>
    </dgm:pt>
    <dgm:pt modelId="{56F4C8FF-63EC-694B-A4A7-E77C827F0F37}" type="pres">
      <dgm:prSet presAssocID="{D8C87371-E98F-B24A-AA5A-5A0D00649B79}" presName="rootConnector1" presStyleLbl="node1" presStyleIdx="0" presStyleCnt="0"/>
      <dgm:spPr/>
      <dgm:t>
        <a:bodyPr/>
        <a:lstStyle/>
        <a:p>
          <a:endParaRPr lang="it-IT"/>
        </a:p>
      </dgm:t>
    </dgm:pt>
    <dgm:pt modelId="{5A0755C2-C60A-964E-B1A6-A9361FE169F9}" type="pres">
      <dgm:prSet presAssocID="{D8C87371-E98F-B24A-AA5A-5A0D00649B79}" presName="hierChild2" presStyleCnt="0"/>
      <dgm:spPr/>
    </dgm:pt>
    <dgm:pt modelId="{A8107A3A-65C9-0340-BB35-B63903C49880}" type="pres">
      <dgm:prSet presAssocID="{D8C87371-E98F-B24A-AA5A-5A0D00649B79}" presName="hierChild3" presStyleCnt="0"/>
      <dgm:spPr/>
    </dgm:pt>
    <dgm:pt modelId="{47E89E20-9494-0645-AF61-BDADB2A7A30A}" type="pres">
      <dgm:prSet presAssocID="{2317BDAE-F16A-8743-9D68-C1083DA6AECB}" presName="hierRoot1" presStyleCnt="0">
        <dgm:presLayoutVars>
          <dgm:hierBranch val="init"/>
        </dgm:presLayoutVars>
      </dgm:prSet>
      <dgm:spPr/>
    </dgm:pt>
    <dgm:pt modelId="{636DE81A-3BDD-E240-B6ED-0E934F3E13BB}" type="pres">
      <dgm:prSet presAssocID="{2317BDAE-F16A-8743-9D68-C1083DA6AECB}" presName="rootComposite1" presStyleCnt="0"/>
      <dgm:spPr/>
    </dgm:pt>
    <dgm:pt modelId="{1FC29D3C-38B2-C146-935E-479B5833016E}" type="pres">
      <dgm:prSet presAssocID="{2317BDAE-F16A-8743-9D68-C1083DA6AECB}" presName="rootText1" presStyleLbl="node0" presStyleIdx="2" presStyleCnt="7" custScaleX="240490">
        <dgm:presLayoutVars>
          <dgm:chPref val="3"/>
        </dgm:presLayoutVars>
      </dgm:prSet>
      <dgm:spPr/>
      <dgm:t>
        <a:bodyPr/>
        <a:lstStyle/>
        <a:p>
          <a:endParaRPr lang="it-IT"/>
        </a:p>
      </dgm:t>
    </dgm:pt>
    <dgm:pt modelId="{28D64364-CDC0-5044-867E-D2EDB94C2F6E}" type="pres">
      <dgm:prSet presAssocID="{2317BDAE-F16A-8743-9D68-C1083DA6AECB}" presName="rootConnector1" presStyleLbl="node1" presStyleIdx="0" presStyleCnt="0"/>
      <dgm:spPr/>
      <dgm:t>
        <a:bodyPr/>
        <a:lstStyle/>
        <a:p>
          <a:endParaRPr lang="it-IT"/>
        </a:p>
      </dgm:t>
    </dgm:pt>
    <dgm:pt modelId="{9C9E88A4-C85F-1344-9E87-E145C613F8F0}" type="pres">
      <dgm:prSet presAssocID="{2317BDAE-F16A-8743-9D68-C1083DA6AECB}" presName="hierChild2" presStyleCnt="0"/>
      <dgm:spPr/>
    </dgm:pt>
    <dgm:pt modelId="{43D316B1-3399-C94B-B28C-1BD047E149CA}" type="pres">
      <dgm:prSet presAssocID="{2317BDAE-F16A-8743-9D68-C1083DA6AECB}" presName="hierChild3" presStyleCnt="0"/>
      <dgm:spPr/>
    </dgm:pt>
    <dgm:pt modelId="{33CCFA92-4407-5F4C-A9FE-972302984E6F}" type="pres">
      <dgm:prSet presAssocID="{7D2447D8-1893-8C45-B8D6-3004728581AB}" presName="hierRoot1" presStyleCnt="0">
        <dgm:presLayoutVars>
          <dgm:hierBranch val="init"/>
        </dgm:presLayoutVars>
      </dgm:prSet>
      <dgm:spPr/>
    </dgm:pt>
    <dgm:pt modelId="{280D5874-85A7-0D42-8E75-25E45C891BA1}" type="pres">
      <dgm:prSet presAssocID="{7D2447D8-1893-8C45-B8D6-3004728581AB}" presName="rootComposite1" presStyleCnt="0"/>
      <dgm:spPr/>
    </dgm:pt>
    <dgm:pt modelId="{34243F53-F566-7C46-867E-F1A3769FE991}" type="pres">
      <dgm:prSet presAssocID="{7D2447D8-1893-8C45-B8D6-3004728581AB}" presName="rootText1" presStyleLbl="node0" presStyleIdx="3" presStyleCnt="7" custScaleX="240490">
        <dgm:presLayoutVars>
          <dgm:chPref val="3"/>
        </dgm:presLayoutVars>
      </dgm:prSet>
      <dgm:spPr/>
      <dgm:t>
        <a:bodyPr/>
        <a:lstStyle/>
        <a:p>
          <a:endParaRPr lang="it-IT"/>
        </a:p>
      </dgm:t>
    </dgm:pt>
    <dgm:pt modelId="{75AE4F97-94CD-A149-836A-D5599E31C795}" type="pres">
      <dgm:prSet presAssocID="{7D2447D8-1893-8C45-B8D6-3004728581AB}" presName="rootConnector1" presStyleLbl="node1" presStyleIdx="0" presStyleCnt="0"/>
      <dgm:spPr/>
      <dgm:t>
        <a:bodyPr/>
        <a:lstStyle/>
        <a:p>
          <a:endParaRPr lang="it-IT"/>
        </a:p>
      </dgm:t>
    </dgm:pt>
    <dgm:pt modelId="{B15AEA1C-1300-E44A-B5C6-97541C363D17}" type="pres">
      <dgm:prSet presAssocID="{7D2447D8-1893-8C45-B8D6-3004728581AB}" presName="hierChild2" presStyleCnt="0"/>
      <dgm:spPr/>
    </dgm:pt>
    <dgm:pt modelId="{F2B4D129-B895-DC43-9F5A-9C0FB9EDBD2E}" type="pres">
      <dgm:prSet presAssocID="{7D2447D8-1893-8C45-B8D6-3004728581AB}" presName="hierChild3" presStyleCnt="0"/>
      <dgm:spPr/>
    </dgm:pt>
    <dgm:pt modelId="{0413C27D-772B-794E-B788-532081906C3B}" type="pres">
      <dgm:prSet presAssocID="{FE1ADCAC-F007-024F-B0D7-D0646B381874}" presName="hierRoot1" presStyleCnt="0">
        <dgm:presLayoutVars>
          <dgm:hierBranch val="init"/>
        </dgm:presLayoutVars>
      </dgm:prSet>
      <dgm:spPr/>
    </dgm:pt>
    <dgm:pt modelId="{ABD6EC20-B723-4144-8E79-B63EDFE55278}" type="pres">
      <dgm:prSet presAssocID="{FE1ADCAC-F007-024F-B0D7-D0646B381874}" presName="rootComposite1" presStyleCnt="0"/>
      <dgm:spPr/>
    </dgm:pt>
    <dgm:pt modelId="{D77BFC4A-470A-0046-BB8A-64D81538CE81}" type="pres">
      <dgm:prSet presAssocID="{FE1ADCAC-F007-024F-B0D7-D0646B381874}" presName="rootText1" presStyleLbl="node0" presStyleIdx="4" presStyleCnt="7" custScaleX="241560">
        <dgm:presLayoutVars>
          <dgm:chPref val="3"/>
        </dgm:presLayoutVars>
      </dgm:prSet>
      <dgm:spPr/>
      <dgm:t>
        <a:bodyPr/>
        <a:lstStyle/>
        <a:p>
          <a:endParaRPr lang="it-IT"/>
        </a:p>
      </dgm:t>
    </dgm:pt>
    <dgm:pt modelId="{9AD874D5-B328-9E42-B647-7EACD9DDBAD0}" type="pres">
      <dgm:prSet presAssocID="{FE1ADCAC-F007-024F-B0D7-D0646B381874}" presName="rootConnector1" presStyleLbl="node1" presStyleIdx="0" presStyleCnt="0"/>
      <dgm:spPr/>
      <dgm:t>
        <a:bodyPr/>
        <a:lstStyle/>
        <a:p>
          <a:endParaRPr lang="it-IT"/>
        </a:p>
      </dgm:t>
    </dgm:pt>
    <dgm:pt modelId="{476AE1B4-A10C-734F-B0A6-2CA8085E1669}" type="pres">
      <dgm:prSet presAssocID="{FE1ADCAC-F007-024F-B0D7-D0646B381874}" presName="hierChild2" presStyleCnt="0"/>
      <dgm:spPr/>
    </dgm:pt>
    <dgm:pt modelId="{59ECB2C4-8C65-434A-8A6E-E7E394843BD2}" type="pres">
      <dgm:prSet presAssocID="{FE1ADCAC-F007-024F-B0D7-D0646B381874}" presName="hierChild3" presStyleCnt="0"/>
      <dgm:spPr/>
    </dgm:pt>
    <dgm:pt modelId="{884F4D90-859E-F245-90CA-07804DD2965E}" type="pres">
      <dgm:prSet presAssocID="{CF8C9725-6C98-4040-9E24-47826A6A99E0}" presName="hierRoot1" presStyleCnt="0">
        <dgm:presLayoutVars>
          <dgm:hierBranch val="init"/>
        </dgm:presLayoutVars>
      </dgm:prSet>
      <dgm:spPr/>
    </dgm:pt>
    <dgm:pt modelId="{F04034D3-5170-C34F-8F54-6BA8532F7993}" type="pres">
      <dgm:prSet presAssocID="{CF8C9725-6C98-4040-9E24-47826A6A99E0}" presName="rootComposite1" presStyleCnt="0"/>
      <dgm:spPr/>
    </dgm:pt>
    <dgm:pt modelId="{5D15D1F9-5DFF-A740-9E71-9A5F0CA95FD0}" type="pres">
      <dgm:prSet presAssocID="{CF8C9725-6C98-4040-9E24-47826A6A99E0}" presName="rootText1" presStyleLbl="node0" presStyleIdx="5" presStyleCnt="7" custScaleX="240490">
        <dgm:presLayoutVars>
          <dgm:chPref val="3"/>
        </dgm:presLayoutVars>
      </dgm:prSet>
      <dgm:spPr/>
      <dgm:t>
        <a:bodyPr/>
        <a:lstStyle/>
        <a:p>
          <a:endParaRPr lang="it-IT"/>
        </a:p>
      </dgm:t>
    </dgm:pt>
    <dgm:pt modelId="{B0E44A67-4778-604B-BAEA-CBA6EC469E35}" type="pres">
      <dgm:prSet presAssocID="{CF8C9725-6C98-4040-9E24-47826A6A99E0}" presName="rootConnector1" presStyleLbl="node1" presStyleIdx="0" presStyleCnt="0"/>
      <dgm:spPr/>
      <dgm:t>
        <a:bodyPr/>
        <a:lstStyle/>
        <a:p>
          <a:endParaRPr lang="it-IT"/>
        </a:p>
      </dgm:t>
    </dgm:pt>
    <dgm:pt modelId="{957E562D-75D7-8C48-B5DA-77EA46901766}" type="pres">
      <dgm:prSet presAssocID="{CF8C9725-6C98-4040-9E24-47826A6A99E0}" presName="hierChild2" presStyleCnt="0"/>
      <dgm:spPr/>
    </dgm:pt>
    <dgm:pt modelId="{FC948122-DF7B-2544-99F7-FBB99CA96E1C}" type="pres">
      <dgm:prSet presAssocID="{CF8C9725-6C98-4040-9E24-47826A6A99E0}" presName="hierChild3" presStyleCnt="0"/>
      <dgm:spPr/>
    </dgm:pt>
    <dgm:pt modelId="{E6C8A454-5772-D040-9FE3-C5735296399B}" type="pres">
      <dgm:prSet presAssocID="{45B9414A-7A74-CD47-863B-76D62553AA1D}" presName="hierRoot1" presStyleCnt="0">
        <dgm:presLayoutVars>
          <dgm:hierBranch val="init"/>
        </dgm:presLayoutVars>
      </dgm:prSet>
      <dgm:spPr/>
    </dgm:pt>
    <dgm:pt modelId="{DADA930F-CE80-8E45-BAE7-0A7DE2FF5112}" type="pres">
      <dgm:prSet presAssocID="{45B9414A-7A74-CD47-863B-76D62553AA1D}" presName="rootComposite1" presStyleCnt="0"/>
      <dgm:spPr/>
    </dgm:pt>
    <dgm:pt modelId="{7AA08C8D-4989-624C-A96E-77B5DBCFECD4}" type="pres">
      <dgm:prSet presAssocID="{45B9414A-7A74-CD47-863B-76D62553AA1D}" presName="rootText1" presStyleLbl="node0" presStyleIdx="6" presStyleCnt="7" custScaleX="240490">
        <dgm:presLayoutVars>
          <dgm:chPref val="3"/>
        </dgm:presLayoutVars>
      </dgm:prSet>
      <dgm:spPr/>
      <dgm:t>
        <a:bodyPr/>
        <a:lstStyle/>
        <a:p>
          <a:endParaRPr lang="it-IT"/>
        </a:p>
      </dgm:t>
    </dgm:pt>
    <dgm:pt modelId="{185F6C60-D14B-0C4C-A207-FDCCFCE08FCE}" type="pres">
      <dgm:prSet presAssocID="{45B9414A-7A74-CD47-863B-76D62553AA1D}" presName="rootConnector1" presStyleLbl="node1" presStyleIdx="0" presStyleCnt="0"/>
      <dgm:spPr/>
      <dgm:t>
        <a:bodyPr/>
        <a:lstStyle/>
        <a:p>
          <a:endParaRPr lang="it-IT"/>
        </a:p>
      </dgm:t>
    </dgm:pt>
    <dgm:pt modelId="{BB33EE94-E19B-0748-9380-1A8D013D73B0}" type="pres">
      <dgm:prSet presAssocID="{45B9414A-7A74-CD47-863B-76D62553AA1D}" presName="hierChild2" presStyleCnt="0"/>
      <dgm:spPr/>
    </dgm:pt>
    <dgm:pt modelId="{452EFF0F-D902-3A4F-8D5F-DBCEB2BD623F}" type="pres">
      <dgm:prSet presAssocID="{45B9414A-7A74-CD47-863B-76D62553AA1D}" presName="hierChild3" presStyleCnt="0"/>
      <dgm:spPr/>
    </dgm:pt>
  </dgm:ptLst>
  <dgm:cxnLst>
    <dgm:cxn modelId="{8BB1F885-B66E-BD4D-902A-7DB935242DA2}" type="presOf" srcId="{D8C87371-E98F-B24A-AA5A-5A0D00649B79}" destId="{56F4C8FF-63EC-694B-A4A7-E77C827F0F37}" srcOrd="1" destOrd="0" presId="urn:microsoft.com/office/officeart/2009/3/layout/HorizontalOrganizationChart"/>
    <dgm:cxn modelId="{2342B66E-C4C5-2943-BF53-B43F05F7672B}" type="presOf" srcId="{2317BDAE-F16A-8743-9D68-C1083DA6AECB}" destId="{28D64364-CDC0-5044-867E-D2EDB94C2F6E}" srcOrd="1" destOrd="0" presId="urn:microsoft.com/office/officeart/2009/3/layout/HorizontalOrganizationChart"/>
    <dgm:cxn modelId="{C457811A-ECA7-B94E-B321-42A39881734E}" type="presOf" srcId="{45B9414A-7A74-CD47-863B-76D62553AA1D}" destId="{185F6C60-D14B-0C4C-A207-FDCCFCE08FCE}" srcOrd="1" destOrd="0" presId="urn:microsoft.com/office/officeart/2009/3/layout/HorizontalOrganizationChart"/>
    <dgm:cxn modelId="{11ABC9AE-4F8D-E444-9EC4-418D5E8893E9}" srcId="{6B948773-4D70-6B45-90A5-B5A37345EF75}" destId="{45B9414A-7A74-CD47-863B-76D62553AA1D}" srcOrd="6" destOrd="0" parTransId="{B862A015-E89D-444B-9CAE-62A9F8922980}" sibTransId="{6FC5678E-E11C-4D47-9450-BE68EE668032}"/>
    <dgm:cxn modelId="{D7F423E6-528A-7246-861A-BFBC13615203}" srcId="{6B948773-4D70-6B45-90A5-B5A37345EF75}" destId="{D8C87371-E98F-B24A-AA5A-5A0D00649B79}" srcOrd="1" destOrd="0" parTransId="{D18F89AB-B7E4-664F-B98F-CD58183D05D8}" sibTransId="{C7CA7E36-C4E3-7B4F-A21A-8B664255AB2B}"/>
    <dgm:cxn modelId="{DE61E514-501D-AB44-878B-88EC9134E588}" srcId="{6B948773-4D70-6B45-90A5-B5A37345EF75}" destId="{FE1ADCAC-F007-024F-B0D7-D0646B381874}" srcOrd="4" destOrd="0" parTransId="{3EA7CB30-CB6C-0A4B-8E68-6CA4F7CF4DEC}" sibTransId="{B0D8506C-7A44-7D4B-8C8B-D57800A41633}"/>
    <dgm:cxn modelId="{0C58563B-4699-8343-B6A0-F0DD360CE2B5}" srcId="{6B948773-4D70-6B45-90A5-B5A37345EF75}" destId="{CF8C9725-6C98-4040-9E24-47826A6A99E0}" srcOrd="5" destOrd="0" parTransId="{2B2A283E-CBEE-C342-AF11-3FE2275FF721}" sibTransId="{BAF0D7ED-6910-9948-8B91-8DFE1768EC75}"/>
    <dgm:cxn modelId="{D7EB4B23-0812-144E-A340-149A6FC6F9EE}" type="presOf" srcId="{2317BDAE-F16A-8743-9D68-C1083DA6AECB}" destId="{1FC29D3C-38B2-C146-935E-479B5833016E}" srcOrd="0" destOrd="0" presId="urn:microsoft.com/office/officeart/2009/3/layout/HorizontalOrganizationChart"/>
    <dgm:cxn modelId="{697D8BA3-D3A6-DC4D-9E2A-34B2E18B3AE3}" type="presOf" srcId="{CF8C9725-6C98-4040-9E24-47826A6A99E0}" destId="{B0E44A67-4778-604B-BAEA-CBA6EC469E35}" srcOrd="1" destOrd="0" presId="urn:microsoft.com/office/officeart/2009/3/layout/HorizontalOrganizationChart"/>
    <dgm:cxn modelId="{761CB3B6-6BB0-F745-B9DE-E35AEDC03B8D}" type="presOf" srcId="{CF8C9725-6C98-4040-9E24-47826A6A99E0}" destId="{5D15D1F9-5DFF-A740-9E71-9A5F0CA95FD0}" srcOrd="0" destOrd="0" presId="urn:microsoft.com/office/officeart/2009/3/layout/HorizontalOrganizationChart"/>
    <dgm:cxn modelId="{C521CAD1-4F09-7A4D-8662-ACBD06B317F2}" type="presOf" srcId="{FE1ADCAC-F007-024F-B0D7-D0646B381874}" destId="{9AD874D5-B328-9E42-B647-7EACD9DDBAD0}" srcOrd="1" destOrd="0" presId="urn:microsoft.com/office/officeart/2009/3/layout/HorizontalOrganizationChart"/>
    <dgm:cxn modelId="{D92A613B-F96E-F84D-824E-930C8280DC1D}" type="presOf" srcId="{7D2447D8-1893-8C45-B8D6-3004728581AB}" destId="{75AE4F97-94CD-A149-836A-D5599E31C795}" srcOrd="1" destOrd="0" presId="urn:microsoft.com/office/officeart/2009/3/layout/HorizontalOrganizationChart"/>
    <dgm:cxn modelId="{EC58E5AF-B31B-0547-A2F8-FE4B759B04D3}" srcId="{6B948773-4D70-6B45-90A5-B5A37345EF75}" destId="{2317BDAE-F16A-8743-9D68-C1083DA6AECB}" srcOrd="2" destOrd="0" parTransId="{EEA45361-A8BB-D243-8539-29022A0A3E1B}" sibTransId="{D75D6416-71E1-F042-B2AA-20F704C06871}"/>
    <dgm:cxn modelId="{EDC9967B-D1D4-3C41-B646-974D7A0759D7}" type="presOf" srcId="{D8C87371-E98F-B24A-AA5A-5A0D00649B79}" destId="{948945EB-DA03-8B4B-B617-A9072B31C447}" srcOrd="0" destOrd="0" presId="urn:microsoft.com/office/officeart/2009/3/layout/HorizontalOrganizationChart"/>
    <dgm:cxn modelId="{1F09F1D9-C89D-3A49-A042-DAEE240FB479}" type="presOf" srcId="{C7B80956-0E09-2C48-A337-0A812FF685E0}" destId="{44609C5C-8C44-514C-86C9-8AB215994854}" srcOrd="0" destOrd="0" presId="urn:microsoft.com/office/officeart/2009/3/layout/HorizontalOrganizationChart"/>
    <dgm:cxn modelId="{C6CE36FD-8D4C-7940-8662-2F7D14895639}" type="presOf" srcId="{FE1ADCAC-F007-024F-B0D7-D0646B381874}" destId="{D77BFC4A-470A-0046-BB8A-64D81538CE81}" srcOrd="0" destOrd="0" presId="urn:microsoft.com/office/officeart/2009/3/layout/HorizontalOrganizationChart"/>
    <dgm:cxn modelId="{9BBD4ECD-1845-7C4C-9827-5EB5144A6A08}" type="presOf" srcId="{7D2447D8-1893-8C45-B8D6-3004728581AB}" destId="{34243F53-F566-7C46-867E-F1A3769FE991}" srcOrd="0" destOrd="0" presId="urn:microsoft.com/office/officeart/2009/3/layout/HorizontalOrganizationChart"/>
    <dgm:cxn modelId="{4038A511-331C-C047-81FE-0A66FC6A0573}" type="presOf" srcId="{C7B80956-0E09-2C48-A337-0A812FF685E0}" destId="{E84F3BA1-B035-8341-BCA8-00308A315AD6}" srcOrd="1" destOrd="0" presId="urn:microsoft.com/office/officeart/2009/3/layout/HorizontalOrganizationChart"/>
    <dgm:cxn modelId="{E1166BA4-6733-3646-ADAA-825CD6BFB255}" type="presOf" srcId="{6B948773-4D70-6B45-90A5-B5A37345EF75}" destId="{AA8702F5-385D-E340-9484-7F90B7A9638A}" srcOrd="0" destOrd="0" presId="urn:microsoft.com/office/officeart/2009/3/layout/HorizontalOrganizationChart"/>
    <dgm:cxn modelId="{9AA36BA9-F1B9-0A4E-B625-22A8F7DD0CB4}" srcId="{6B948773-4D70-6B45-90A5-B5A37345EF75}" destId="{7D2447D8-1893-8C45-B8D6-3004728581AB}" srcOrd="3" destOrd="0" parTransId="{C62CC3F4-9527-9A4E-BB95-58737986E96A}" sibTransId="{013425B5-2722-D341-A27A-A0B1612CAD95}"/>
    <dgm:cxn modelId="{810A62C9-27B8-3A49-ACCF-643CDB26D15B}" type="presOf" srcId="{45B9414A-7A74-CD47-863B-76D62553AA1D}" destId="{7AA08C8D-4989-624C-A96E-77B5DBCFECD4}" srcOrd="0" destOrd="0" presId="urn:microsoft.com/office/officeart/2009/3/layout/HorizontalOrganizationChart"/>
    <dgm:cxn modelId="{CE842B06-484D-664C-95C1-A264B953C78B}" srcId="{6B948773-4D70-6B45-90A5-B5A37345EF75}" destId="{C7B80956-0E09-2C48-A337-0A812FF685E0}" srcOrd="0" destOrd="0" parTransId="{341A8C71-8B3E-EC48-B275-316E215CCB33}" sibTransId="{97939C4A-F874-554B-8EB6-4A04FD4CB13B}"/>
    <dgm:cxn modelId="{8891CE2E-BBC5-C34D-B352-6508398271BB}" type="presParOf" srcId="{AA8702F5-385D-E340-9484-7F90B7A9638A}" destId="{9A63CA36-D5DB-7C4C-99AF-EFC7E673FEDE}" srcOrd="0" destOrd="0" presId="urn:microsoft.com/office/officeart/2009/3/layout/HorizontalOrganizationChart"/>
    <dgm:cxn modelId="{1444205C-62A1-B746-B2B7-7024371C9B78}" type="presParOf" srcId="{9A63CA36-D5DB-7C4C-99AF-EFC7E673FEDE}" destId="{32A1C60D-3AE6-D84D-B950-5922D873DBD0}" srcOrd="0" destOrd="0" presId="urn:microsoft.com/office/officeart/2009/3/layout/HorizontalOrganizationChart"/>
    <dgm:cxn modelId="{6739D4D3-7CDB-9347-8CBB-FE838C0F486F}" type="presParOf" srcId="{32A1C60D-3AE6-D84D-B950-5922D873DBD0}" destId="{44609C5C-8C44-514C-86C9-8AB215994854}" srcOrd="0" destOrd="0" presId="urn:microsoft.com/office/officeart/2009/3/layout/HorizontalOrganizationChart"/>
    <dgm:cxn modelId="{9749F1D1-7715-014F-8571-47F765525AA8}" type="presParOf" srcId="{32A1C60D-3AE6-D84D-B950-5922D873DBD0}" destId="{E84F3BA1-B035-8341-BCA8-00308A315AD6}" srcOrd="1" destOrd="0" presId="urn:microsoft.com/office/officeart/2009/3/layout/HorizontalOrganizationChart"/>
    <dgm:cxn modelId="{352FA85B-4671-304D-AD88-286AD6E4ED2B}" type="presParOf" srcId="{9A63CA36-D5DB-7C4C-99AF-EFC7E673FEDE}" destId="{658ED435-9914-0848-A1B1-220FBC4632CC}" srcOrd="1" destOrd="0" presId="urn:microsoft.com/office/officeart/2009/3/layout/HorizontalOrganizationChart"/>
    <dgm:cxn modelId="{83ABCA98-83B2-6B44-8CE7-8CC3FFD30481}" type="presParOf" srcId="{9A63CA36-D5DB-7C4C-99AF-EFC7E673FEDE}" destId="{A0C39489-11F8-CB4E-B51F-99DCE34B6575}" srcOrd="2" destOrd="0" presId="urn:microsoft.com/office/officeart/2009/3/layout/HorizontalOrganizationChart"/>
    <dgm:cxn modelId="{43082275-C4F3-6047-8577-7CF53686000A}" type="presParOf" srcId="{AA8702F5-385D-E340-9484-7F90B7A9638A}" destId="{73EC0815-1D67-4F4E-8289-5F351A922BD2}" srcOrd="1" destOrd="0" presId="urn:microsoft.com/office/officeart/2009/3/layout/HorizontalOrganizationChart"/>
    <dgm:cxn modelId="{C498358E-0ACB-A441-9AAF-5BA510FE1478}" type="presParOf" srcId="{73EC0815-1D67-4F4E-8289-5F351A922BD2}" destId="{5D6617BB-0B45-EA44-B83A-F52B62BA93C7}" srcOrd="0" destOrd="0" presId="urn:microsoft.com/office/officeart/2009/3/layout/HorizontalOrganizationChart"/>
    <dgm:cxn modelId="{FC5CC000-ECEA-784D-A88F-8050FA497AD5}" type="presParOf" srcId="{5D6617BB-0B45-EA44-B83A-F52B62BA93C7}" destId="{948945EB-DA03-8B4B-B617-A9072B31C447}" srcOrd="0" destOrd="0" presId="urn:microsoft.com/office/officeart/2009/3/layout/HorizontalOrganizationChart"/>
    <dgm:cxn modelId="{AA09B6F3-2014-8246-AF9A-41988E1089C6}" type="presParOf" srcId="{5D6617BB-0B45-EA44-B83A-F52B62BA93C7}" destId="{56F4C8FF-63EC-694B-A4A7-E77C827F0F37}" srcOrd="1" destOrd="0" presId="urn:microsoft.com/office/officeart/2009/3/layout/HorizontalOrganizationChart"/>
    <dgm:cxn modelId="{58830EF6-93D2-9546-9063-52E2B8C48B73}" type="presParOf" srcId="{73EC0815-1D67-4F4E-8289-5F351A922BD2}" destId="{5A0755C2-C60A-964E-B1A6-A9361FE169F9}" srcOrd="1" destOrd="0" presId="urn:microsoft.com/office/officeart/2009/3/layout/HorizontalOrganizationChart"/>
    <dgm:cxn modelId="{5FDDFC6E-0C92-DD4D-96C9-CDE49D1B0974}" type="presParOf" srcId="{73EC0815-1D67-4F4E-8289-5F351A922BD2}" destId="{A8107A3A-65C9-0340-BB35-B63903C49880}" srcOrd="2" destOrd="0" presId="urn:microsoft.com/office/officeart/2009/3/layout/HorizontalOrganizationChart"/>
    <dgm:cxn modelId="{DB0D4507-A2FF-6947-9EC1-6497F6C59007}" type="presParOf" srcId="{AA8702F5-385D-E340-9484-7F90B7A9638A}" destId="{47E89E20-9494-0645-AF61-BDADB2A7A30A}" srcOrd="2" destOrd="0" presId="urn:microsoft.com/office/officeart/2009/3/layout/HorizontalOrganizationChart"/>
    <dgm:cxn modelId="{09AA258E-0616-0B47-908D-A242B37C92F1}" type="presParOf" srcId="{47E89E20-9494-0645-AF61-BDADB2A7A30A}" destId="{636DE81A-3BDD-E240-B6ED-0E934F3E13BB}" srcOrd="0" destOrd="0" presId="urn:microsoft.com/office/officeart/2009/3/layout/HorizontalOrganizationChart"/>
    <dgm:cxn modelId="{97FC103C-03F1-654D-81E1-D1AC9700058D}" type="presParOf" srcId="{636DE81A-3BDD-E240-B6ED-0E934F3E13BB}" destId="{1FC29D3C-38B2-C146-935E-479B5833016E}" srcOrd="0" destOrd="0" presId="urn:microsoft.com/office/officeart/2009/3/layout/HorizontalOrganizationChart"/>
    <dgm:cxn modelId="{3938E3E4-B8B6-924F-98AE-34804202F251}" type="presParOf" srcId="{636DE81A-3BDD-E240-B6ED-0E934F3E13BB}" destId="{28D64364-CDC0-5044-867E-D2EDB94C2F6E}" srcOrd="1" destOrd="0" presId="urn:microsoft.com/office/officeart/2009/3/layout/HorizontalOrganizationChart"/>
    <dgm:cxn modelId="{42A35466-4C29-1E4D-827C-46B82C1F8EC2}" type="presParOf" srcId="{47E89E20-9494-0645-AF61-BDADB2A7A30A}" destId="{9C9E88A4-C85F-1344-9E87-E145C613F8F0}" srcOrd="1" destOrd="0" presId="urn:microsoft.com/office/officeart/2009/3/layout/HorizontalOrganizationChart"/>
    <dgm:cxn modelId="{7077280C-4DB4-6249-B699-A421420DABB5}" type="presParOf" srcId="{47E89E20-9494-0645-AF61-BDADB2A7A30A}" destId="{43D316B1-3399-C94B-B28C-1BD047E149CA}" srcOrd="2" destOrd="0" presId="urn:microsoft.com/office/officeart/2009/3/layout/HorizontalOrganizationChart"/>
    <dgm:cxn modelId="{79A508F1-22A3-6A44-AF8D-F2ADF33D0881}" type="presParOf" srcId="{AA8702F5-385D-E340-9484-7F90B7A9638A}" destId="{33CCFA92-4407-5F4C-A9FE-972302984E6F}" srcOrd="3" destOrd="0" presId="urn:microsoft.com/office/officeart/2009/3/layout/HorizontalOrganizationChart"/>
    <dgm:cxn modelId="{26D8B0C1-2881-D34D-8610-927BE99DC416}" type="presParOf" srcId="{33CCFA92-4407-5F4C-A9FE-972302984E6F}" destId="{280D5874-85A7-0D42-8E75-25E45C891BA1}" srcOrd="0" destOrd="0" presId="urn:microsoft.com/office/officeart/2009/3/layout/HorizontalOrganizationChart"/>
    <dgm:cxn modelId="{690F1554-AD20-3544-A661-141D762B7EE9}" type="presParOf" srcId="{280D5874-85A7-0D42-8E75-25E45C891BA1}" destId="{34243F53-F566-7C46-867E-F1A3769FE991}" srcOrd="0" destOrd="0" presId="urn:microsoft.com/office/officeart/2009/3/layout/HorizontalOrganizationChart"/>
    <dgm:cxn modelId="{3654A3CC-05DF-ED47-8C5F-5129E6606DA0}" type="presParOf" srcId="{280D5874-85A7-0D42-8E75-25E45C891BA1}" destId="{75AE4F97-94CD-A149-836A-D5599E31C795}" srcOrd="1" destOrd="0" presId="urn:microsoft.com/office/officeart/2009/3/layout/HorizontalOrganizationChart"/>
    <dgm:cxn modelId="{388B95B4-82F5-CA48-9747-D618AC6F79A9}" type="presParOf" srcId="{33CCFA92-4407-5F4C-A9FE-972302984E6F}" destId="{B15AEA1C-1300-E44A-B5C6-97541C363D17}" srcOrd="1" destOrd="0" presId="urn:microsoft.com/office/officeart/2009/3/layout/HorizontalOrganizationChart"/>
    <dgm:cxn modelId="{0AB37462-457E-B248-B608-1A1BCF00EFD7}" type="presParOf" srcId="{33CCFA92-4407-5F4C-A9FE-972302984E6F}" destId="{F2B4D129-B895-DC43-9F5A-9C0FB9EDBD2E}" srcOrd="2" destOrd="0" presId="urn:microsoft.com/office/officeart/2009/3/layout/HorizontalOrganizationChart"/>
    <dgm:cxn modelId="{DE298F9F-7199-2C43-8AF4-9CD0D255483D}" type="presParOf" srcId="{AA8702F5-385D-E340-9484-7F90B7A9638A}" destId="{0413C27D-772B-794E-B788-532081906C3B}" srcOrd="4" destOrd="0" presId="urn:microsoft.com/office/officeart/2009/3/layout/HorizontalOrganizationChart"/>
    <dgm:cxn modelId="{BDB65686-EB36-9A4C-A467-1AABD5D9C540}" type="presParOf" srcId="{0413C27D-772B-794E-B788-532081906C3B}" destId="{ABD6EC20-B723-4144-8E79-B63EDFE55278}" srcOrd="0" destOrd="0" presId="urn:microsoft.com/office/officeart/2009/3/layout/HorizontalOrganizationChart"/>
    <dgm:cxn modelId="{A32F5A3A-A5B5-D747-8CA7-0D252D836EAC}" type="presParOf" srcId="{ABD6EC20-B723-4144-8E79-B63EDFE55278}" destId="{D77BFC4A-470A-0046-BB8A-64D81538CE81}" srcOrd="0" destOrd="0" presId="urn:microsoft.com/office/officeart/2009/3/layout/HorizontalOrganizationChart"/>
    <dgm:cxn modelId="{54639587-A6AC-9344-A720-568C35139005}" type="presParOf" srcId="{ABD6EC20-B723-4144-8E79-B63EDFE55278}" destId="{9AD874D5-B328-9E42-B647-7EACD9DDBAD0}" srcOrd="1" destOrd="0" presId="urn:microsoft.com/office/officeart/2009/3/layout/HorizontalOrganizationChart"/>
    <dgm:cxn modelId="{EE04B96B-F256-5E4F-A199-2145E90297F3}" type="presParOf" srcId="{0413C27D-772B-794E-B788-532081906C3B}" destId="{476AE1B4-A10C-734F-B0A6-2CA8085E1669}" srcOrd="1" destOrd="0" presId="urn:microsoft.com/office/officeart/2009/3/layout/HorizontalOrganizationChart"/>
    <dgm:cxn modelId="{73ADA4D0-7532-4446-9854-F3098A02D93D}" type="presParOf" srcId="{0413C27D-772B-794E-B788-532081906C3B}" destId="{59ECB2C4-8C65-434A-8A6E-E7E394843BD2}" srcOrd="2" destOrd="0" presId="urn:microsoft.com/office/officeart/2009/3/layout/HorizontalOrganizationChart"/>
    <dgm:cxn modelId="{8D874C56-3EB9-FC40-BF24-DCBB579BC6C0}" type="presParOf" srcId="{AA8702F5-385D-E340-9484-7F90B7A9638A}" destId="{884F4D90-859E-F245-90CA-07804DD2965E}" srcOrd="5" destOrd="0" presId="urn:microsoft.com/office/officeart/2009/3/layout/HorizontalOrganizationChart"/>
    <dgm:cxn modelId="{8ADF3C00-A9D2-DA45-BEE8-22BF50EC184C}" type="presParOf" srcId="{884F4D90-859E-F245-90CA-07804DD2965E}" destId="{F04034D3-5170-C34F-8F54-6BA8532F7993}" srcOrd="0" destOrd="0" presId="urn:microsoft.com/office/officeart/2009/3/layout/HorizontalOrganizationChart"/>
    <dgm:cxn modelId="{023A568F-1EA5-5C4F-8B3F-EF5D782EA161}" type="presParOf" srcId="{F04034D3-5170-C34F-8F54-6BA8532F7993}" destId="{5D15D1F9-5DFF-A740-9E71-9A5F0CA95FD0}" srcOrd="0" destOrd="0" presId="urn:microsoft.com/office/officeart/2009/3/layout/HorizontalOrganizationChart"/>
    <dgm:cxn modelId="{ADDAA265-4179-CA46-B527-6651781E7533}" type="presParOf" srcId="{F04034D3-5170-C34F-8F54-6BA8532F7993}" destId="{B0E44A67-4778-604B-BAEA-CBA6EC469E35}" srcOrd="1" destOrd="0" presId="urn:microsoft.com/office/officeart/2009/3/layout/HorizontalOrganizationChart"/>
    <dgm:cxn modelId="{6634745A-5019-1B4D-8DAA-A03753CF3EE9}" type="presParOf" srcId="{884F4D90-859E-F245-90CA-07804DD2965E}" destId="{957E562D-75D7-8C48-B5DA-77EA46901766}" srcOrd="1" destOrd="0" presId="urn:microsoft.com/office/officeart/2009/3/layout/HorizontalOrganizationChart"/>
    <dgm:cxn modelId="{B1E2356A-0C1A-3344-8C35-B7C2DBDDAEE5}" type="presParOf" srcId="{884F4D90-859E-F245-90CA-07804DD2965E}" destId="{FC948122-DF7B-2544-99F7-FBB99CA96E1C}" srcOrd="2" destOrd="0" presId="urn:microsoft.com/office/officeart/2009/3/layout/HorizontalOrganizationChart"/>
    <dgm:cxn modelId="{6C1F3180-1E28-9043-9037-B29DE6709DE6}" type="presParOf" srcId="{AA8702F5-385D-E340-9484-7F90B7A9638A}" destId="{E6C8A454-5772-D040-9FE3-C5735296399B}" srcOrd="6" destOrd="0" presId="urn:microsoft.com/office/officeart/2009/3/layout/HorizontalOrganizationChart"/>
    <dgm:cxn modelId="{67D22AC3-5A99-6549-AFEB-F3DBB8063864}" type="presParOf" srcId="{E6C8A454-5772-D040-9FE3-C5735296399B}" destId="{DADA930F-CE80-8E45-BAE7-0A7DE2FF5112}" srcOrd="0" destOrd="0" presId="urn:microsoft.com/office/officeart/2009/3/layout/HorizontalOrganizationChart"/>
    <dgm:cxn modelId="{63A51D15-70B6-2945-B450-B48F08D93181}" type="presParOf" srcId="{DADA930F-CE80-8E45-BAE7-0A7DE2FF5112}" destId="{7AA08C8D-4989-624C-A96E-77B5DBCFECD4}" srcOrd="0" destOrd="0" presId="urn:microsoft.com/office/officeart/2009/3/layout/HorizontalOrganizationChart"/>
    <dgm:cxn modelId="{343EDEC3-5E24-314C-BEB5-956E24B12B33}" type="presParOf" srcId="{DADA930F-CE80-8E45-BAE7-0A7DE2FF5112}" destId="{185F6C60-D14B-0C4C-A207-FDCCFCE08FCE}" srcOrd="1" destOrd="0" presId="urn:microsoft.com/office/officeart/2009/3/layout/HorizontalOrganizationChart"/>
    <dgm:cxn modelId="{A190C6F5-0745-AB48-8738-EB3741E0403E}" type="presParOf" srcId="{E6C8A454-5772-D040-9FE3-C5735296399B}" destId="{BB33EE94-E19B-0748-9380-1A8D013D73B0}" srcOrd="1" destOrd="0" presId="urn:microsoft.com/office/officeart/2009/3/layout/HorizontalOrganizationChart"/>
    <dgm:cxn modelId="{AAA19145-D52C-D748-A1B1-771F4F504796}" type="presParOf" srcId="{E6C8A454-5772-D040-9FE3-C5735296399B}" destId="{452EFF0F-D902-3A4F-8D5F-DBCEB2BD623F}" srcOrd="2" destOrd="0" presId="urn:microsoft.com/office/officeart/2009/3/layout/HorizontalOrganizationChar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5B7D03AE-8EBE-E24B-A4EA-76535760A58D}" type="doc">
      <dgm:prSet loTypeId="urn:microsoft.com/office/officeart/2005/8/layout/vList2" loCatId="" qsTypeId="urn:microsoft.com/office/officeart/2005/8/quickstyle/simple4" qsCatId="simple" csTypeId="urn:microsoft.com/office/officeart/2005/8/colors/colorful4" csCatId="colorful" phldr="1"/>
      <dgm:spPr/>
      <dgm:t>
        <a:bodyPr/>
        <a:lstStyle/>
        <a:p>
          <a:endParaRPr lang="it-IT"/>
        </a:p>
      </dgm:t>
    </dgm:pt>
    <dgm:pt modelId="{2328C09A-0CA5-934A-926A-81FF3AD8EED5}">
      <dgm:prSet/>
      <dgm:spPr>
        <a:solidFill>
          <a:srgbClr val="3C7AC7"/>
        </a:solidFill>
      </dgm:spPr>
      <dgm:t>
        <a:bodyPr/>
        <a:lstStyle/>
        <a:p>
          <a:pPr rtl="0"/>
          <a:r>
            <a:rPr lang="it-IT" dirty="0" smtClean="0"/>
            <a:t>destinato a sostenere, anche attraverso le Reti associative, lo svolgimento di </a:t>
          </a:r>
          <a:r>
            <a:rPr lang="it-IT" b="1" dirty="0" smtClean="0"/>
            <a:t>attività di interesse generale</a:t>
          </a:r>
          <a:r>
            <a:rPr lang="it-IT" dirty="0" smtClean="0"/>
            <a:t>, costituenti oggetto di iniziative e progetti promossi da </a:t>
          </a:r>
          <a:r>
            <a:rPr lang="it-IT" b="1" dirty="0" smtClean="0"/>
            <a:t>ODV</a:t>
          </a:r>
          <a:r>
            <a:rPr lang="it-IT" b="0" dirty="0" smtClean="0"/>
            <a:t>,</a:t>
          </a:r>
          <a:r>
            <a:rPr lang="it-IT" dirty="0" smtClean="0"/>
            <a:t> </a:t>
          </a:r>
          <a:r>
            <a:rPr lang="it-IT" b="1" dirty="0" smtClean="0"/>
            <a:t>APS</a:t>
          </a:r>
          <a:r>
            <a:rPr lang="it-IT" dirty="0" smtClean="0"/>
            <a:t> e </a:t>
          </a:r>
          <a:r>
            <a:rPr lang="it-IT" b="1" dirty="0" smtClean="0"/>
            <a:t>fondazioni</a:t>
          </a:r>
          <a:r>
            <a:rPr lang="it-IT" dirty="0" smtClean="0"/>
            <a:t> del Terzo settore, iscritte nel RUNTS</a:t>
          </a:r>
          <a:endParaRPr lang="it-IT" dirty="0">
            <a:latin typeface="+mn-lt"/>
          </a:endParaRPr>
        </a:p>
      </dgm:t>
    </dgm:pt>
    <dgm:pt modelId="{3C4CA2ED-62F5-D243-AD64-EAB612F162A2}" type="sibTrans" cxnId="{E02DD5E3-3215-EA48-99B9-E6766E8408A0}">
      <dgm:prSet/>
      <dgm:spPr/>
      <dgm:t>
        <a:bodyPr/>
        <a:lstStyle/>
        <a:p>
          <a:endParaRPr lang="it-IT"/>
        </a:p>
      </dgm:t>
    </dgm:pt>
    <dgm:pt modelId="{71A6193B-5138-7B40-B519-84EE12CF0DD9}" type="parTrans" cxnId="{E02DD5E3-3215-EA48-99B9-E6766E8408A0}">
      <dgm:prSet/>
      <dgm:spPr/>
      <dgm:t>
        <a:bodyPr/>
        <a:lstStyle/>
        <a:p>
          <a:endParaRPr lang="it-IT"/>
        </a:p>
      </dgm:t>
    </dgm:pt>
    <dgm:pt modelId="{2C8093BE-F9E9-7E41-BDCF-45035A75C58D}">
      <dgm:prSet/>
      <dgm:spPr>
        <a:solidFill>
          <a:srgbClr val="3C7AC7"/>
        </a:solidFill>
      </dgm:spPr>
      <dgm:t>
        <a:bodyPr/>
        <a:lstStyle/>
        <a:p>
          <a:pPr rtl="0">
            <a:lnSpc>
              <a:spcPct val="100000"/>
            </a:lnSpc>
            <a:spcAft>
              <a:spcPts val="0"/>
            </a:spcAft>
          </a:pPr>
          <a:r>
            <a:rPr lang="it-IT" b="0" dirty="0" smtClean="0">
              <a:solidFill>
                <a:schemeClr val="bg1"/>
              </a:solidFill>
            </a:rPr>
            <a:t>il Ministro del lavoro determina annualmente con proprio </a:t>
          </a:r>
          <a:r>
            <a:rPr lang="it-IT" b="1" dirty="0" smtClean="0">
              <a:solidFill>
                <a:schemeClr val="bg1"/>
              </a:solidFill>
            </a:rPr>
            <a:t>atto di indirizzo</a:t>
          </a:r>
          <a:r>
            <a:rPr lang="it-IT" b="0" dirty="0" smtClean="0">
              <a:solidFill>
                <a:schemeClr val="bg1"/>
              </a:solidFill>
            </a:rPr>
            <a:t>, gli obiettivi generali, le aree prioritarie di intervento e le linee di attività finanziabili</a:t>
          </a:r>
          <a:endParaRPr lang="it-IT" b="0" dirty="0">
            <a:solidFill>
              <a:schemeClr val="bg1"/>
            </a:solidFill>
          </a:endParaRPr>
        </a:p>
      </dgm:t>
    </dgm:pt>
    <dgm:pt modelId="{B09DF0E5-4E1D-7247-B156-181A0777776A}" type="sibTrans" cxnId="{7155ACCC-1CD4-8C44-B6C6-65FDBBB61F39}">
      <dgm:prSet/>
      <dgm:spPr/>
      <dgm:t>
        <a:bodyPr/>
        <a:lstStyle/>
        <a:p>
          <a:endParaRPr lang="it-IT"/>
        </a:p>
      </dgm:t>
    </dgm:pt>
    <dgm:pt modelId="{48434945-76E6-CB41-A06C-24A162A5AEB9}" type="parTrans" cxnId="{7155ACCC-1CD4-8C44-B6C6-65FDBBB61F39}">
      <dgm:prSet/>
      <dgm:spPr/>
      <dgm:t>
        <a:bodyPr/>
        <a:lstStyle/>
        <a:p>
          <a:endParaRPr lang="it-IT"/>
        </a:p>
      </dgm:t>
    </dgm:pt>
    <dgm:pt modelId="{8F9FFB47-4A3D-8743-A242-0CE445A2ACE3}">
      <dgm:prSet/>
      <dgm:spPr>
        <a:solidFill>
          <a:srgbClr val="3C7AC7"/>
        </a:solidFill>
      </dgm:spPr>
      <dgm:t>
        <a:bodyPr/>
        <a:lstStyle/>
        <a:p>
          <a:r>
            <a:rPr lang="it-IT" dirty="0" smtClean="0"/>
            <a:t>nelle more dell’operatività del RUNTS, l’</a:t>
          </a:r>
          <a:r>
            <a:rPr lang="it-IT" b="1" dirty="0" smtClean="0"/>
            <a:t>Avviso 1/2018</a:t>
          </a:r>
          <a:r>
            <a:rPr lang="it-IT" dirty="0" smtClean="0"/>
            <a:t>, ritiene </a:t>
          </a:r>
          <a:r>
            <a:rPr lang="it-IT" b="1" dirty="0" smtClean="0"/>
            <a:t>soddisfatto il requisito dell’iscrizione al RUNTS</a:t>
          </a:r>
          <a:r>
            <a:rPr lang="it-IT" dirty="0" smtClean="0"/>
            <a:t> attraverso la iscrizione nei </a:t>
          </a:r>
          <a:r>
            <a:rPr lang="it-IT" b="1" dirty="0" smtClean="0"/>
            <a:t>registri delle ODV e delle APS</a:t>
          </a:r>
          <a:r>
            <a:rPr lang="it-IT" dirty="0" smtClean="0"/>
            <a:t> e per le fondazioni del Terzo settore attraverso l’iscrizione all’</a:t>
          </a:r>
          <a:r>
            <a:rPr lang="it-IT" b="1" dirty="0" smtClean="0"/>
            <a:t>anagrafe delle ONLUS</a:t>
          </a:r>
          <a:endParaRPr lang="it-IT" dirty="0"/>
        </a:p>
      </dgm:t>
    </dgm:pt>
    <dgm:pt modelId="{214521ED-B9C8-C147-B2D7-D80622C26CF2}" type="parTrans" cxnId="{053EB5BF-6F9B-F248-85A5-D3D902AA6430}">
      <dgm:prSet/>
      <dgm:spPr/>
      <dgm:t>
        <a:bodyPr/>
        <a:lstStyle/>
        <a:p>
          <a:endParaRPr lang="it-IT"/>
        </a:p>
      </dgm:t>
    </dgm:pt>
    <dgm:pt modelId="{0BE8EA50-FE81-204C-8813-0800B7C62C43}" type="sibTrans" cxnId="{053EB5BF-6F9B-F248-85A5-D3D902AA6430}">
      <dgm:prSet/>
      <dgm:spPr/>
      <dgm:t>
        <a:bodyPr/>
        <a:lstStyle/>
        <a:p>
          <a:endParaRPr lang="it-IT"/>
        </a:p>
      </dgm:t>
    </dgm:pt>
    <dgm:pt modelId="{D8CBCD01-C524-2740-8606-CA0130499501}" type="pres">
      <dgm:prSet presAssocID="{5B7D03AE-8EBE-E24B-A4EA-76535760A58D}" presName="linear" presStyleCnt="0">
        <dgm:presLayoutVars>
          <dgm:animLvl val="lvl"/>
          <dgm:resizeHandles val="exact"/>
        </dgm:presLayoutVars>
      </dgm:prSet>
      <dgm:spPr/>
      <dgm:t>
        <a:bodyPr/>
        <a:lstStyle/>
        <a:p>
          <a:endParaRPr lang="it-IT"/>
        </a:p>
      </dgm:t>
    </dgm:pt>
    <dgm:pt modelId="{12B71D14-4F5E-7D49-A509-AD2E483698B6}" type="pres">
      <dgm:prSet presAssocID="{2328C09A-0CA5-934A-926A-81FF3AD8EED5}" presName="parentText" presStyleLbl="node1" presStyleIdx="0" presStyleCnt="3" custScaleY="24722" custLinFactY="-16453" custLinFactNeighborY="-100000">
        <dgm:presLayoutVars>
          <dgm:chMax val="0"/>
          <dgm:bulletEnabled val="1"/>
        </dgm:presLayoutVars>
      </dgm:prSet>
      <dgm:spPr/>
      <dgm:t>
        <a:bodyPr/>
        <a:lstStyle/>
        <a:p>
          <a:endParaRPr lang="it-IT"/>
        </a:p>
      </dgm:t>
    </dgm:pt>
    <dgm:pt modelId="{7919EBDC-9909-2C4D-BD4F-2D3532E1249E}" type="pres">
      <dgm:prSet presAssocID="{3C4CA2ED-62F5-D243-AD64-EAB612F162A2}" presName="spacer" presStyleCnt="0"/>
      <dgm:spPr/>
      <dgm:t>
        <a:bodyPr/>
        <a:lstStyle/>
        <a:p>
          <a:endParaRPr lang="it-IT"/>
        </a:p>
      </dgm:t>
    </dgm:pt>
    <dgm:pt modelId="{D6EFFEA3-ADE8-3D46-AAA7-95AD515221E4}" type="pres">
      <dgm:prSet presAssocID="{2C8093BE-F9E9-7E41-BDCF-45035A75C58D}" presName="parentText" presStyleLbl="node1" presStyleIdx="1" presStyleCnt="3" custScaleY="21943" custLinFactNeighborX="356" custLinFactNeighborY="-14605">
        <dgm:presLayoutVars>
          <dgm:chMax val="0"/>
          <dgm:bulletEnabled val="1"/>
        </dgm:presLayoutVars>
      </dgm:prSet>
      <dgm:spPr/>
      <dgm:t>
        <a:bodyPr/>
        <a:lstStyle/>
        <a:p>
          <a:endParaRPr lang="it-IT"/>
        </a:p>
      </dgm:t>
    </dgm:pt>
    <dgm:pt modelId="{4918BBED-42EE-794F-9CB3-C0332326CD01}" type="pres">
      <dgm:prSet presAssocID="{B09DF0E5-4E1D-7247-B156-181A0777776A}" presName="spacer" presStyleCnt="0"/>
      <dgm:spPr/>
    </dgm:pt>
    <dgm:pt modelId="{5C087E78-5C59-954D-B761-E17B21A0D51E}" type="pres">
      <dgm:prSet presAssocID="{8F9FFB47-4A3D-8743-A242-0CE445A2ACE3}" presName="parentText" presStyleLbl="node1" presStyleIdx="2" presStyleCnt="3" custScaleY="23168">
        <dgm:presLayoutVars>
          <dgm:chMax val="0"/>
          <dgm:bulletEnabled val="1"/>
        </dgm:presLayoutVars>
      </dgm:prSet>
      <dgm:spPr/>
      <dgm:t>
        <a:bodyPr/>
        <a:lstStyle/>
        <a:p>
          <a:endParaRPr lang="it-IT"/>
        </a:p>
      </dgm:t>
    </dgm:pt>
  </dgm:ptLst>
  <dgm:cxnLst>
    <dgm:cxn modelId="{E02DD5E3-3215-EA48-99B9-E6766E8408A0}" srcId="{5B7D03AE-8EBE-E24B-A4EA-76535760A58D}" destId="{2328C09A-0CA5-934A-926A-81FF3AD8EED5}" srcOrd="0" destOrd="0" parTransId="{71A6193B-5138-7B40-B519-84EE12CF0DD9}" sibTransId="{3C4CA2ED-62F5-D243-AD64-EAB612F162A2}"/>
    <dgm:cxn modelId="{7CDC1AF2-26B0-694B-A5CA-23B91B2FB75A}" type="presOf" srcId="{2328C09A-0CA5-934A-926A-81FF3AD8EED5}" destId="{12B71D14-4F5E-7D49-A509-AD2E483698B6}" srcOrd="0" destOrd="0" presId="urn:microsoft.com/office/officeart/2005/8/layout/vList2"/>
    <dgm:cxn modelId="{053EB5BF-6F9B-F248-85A5-D3D902AA6430}" srcId="{5B7D03AE-8EBE-E24B-A4EA-76535760A58D}" destId="{8F9FFB47-4A3D-8743-A242-0CE445A2ACE3}" srcOrd="2" destOrd="0" parTransId="{214521ED-B9C8-C147-B2D7-D80622C26CF2}" sibTransId="{0BE8EA50-FE81-204C-8813-0800B7C62C43}"/>
    <dgm:cxn modelId="{D326CC78-8E16-CA48-949C-2DA6DF025C4C}" type="presOf" srcId="{2C8093BE-F9E9-7E41-BDCF-45035A75C58D}" destId="{D6EFFEA3-ADE8-3D46-AAA7-95AD515221E4}" srcOrd="0" destOrd="0" presId="urn:microsoft.com/office/officeart/2005/8/layout/vList2"/>
    <dgm:cxn modelId="{7155ACCC-1CD4-8C44-B6C6-65FDBBB61F39}" srcId="{5B7D03AE-8EBE-E24B-A4EA-76535760A58D}" destId="{2C8093BE-F9E9-7E41-BDCF-45035A75C58D}" srcOrd="1" destOrd="0" parTransId="{48434945-76E6-CB41-A06C-24A162A5AEB9}" sibTransId="{B09DF0E5-4E1D-7247-B156-181A0777776A}"/>
    <dgm:cxn modelId="{E75A57B9-4C32-5F4E-BBA7-98DC1D2BD9E9}" type="presOf" srcId="{8F9FFB47-4A3D-8743-A242-0CE445A2ACE3}" destId="{5C087E78-5C59-954D-B761-E17B21A0D51E}" srcOrd="0" destOrd="0" presId="urn:microsoft.com/office/officeart/2005/8/layout/vList2"/>
    <dgm:cxn modelId="{37878A4A-9CFE-9341-9577-7704238BD9B2}" type="presOf" srcId="{5B7D03AE-8EBE-E24B-A4EA-76535760A58D}" destId="{D8CBCD01-C524-2740-8606-CA0130499501}" srcOrd="0" destOrd="0" presId="urn:microsoft.com/office/officeart/2005/8/layout/vList2"/>
    <dgm:cxn modelId="{59E8C28E-3739-A247-913C-7A13BB816169}" type="presParOf" srcId="{D8CBCD01-C524-2740-8606-CA0130499501}" destId="{12B71D14-4F5E-7D49-A509-AD2E483698B6}" srcOrd="0" destOrd="0" presId="urn:microsoft.com/office/officeart/2005/8/layout/vList2"/>
    <dgm:cxn modelId="{31D2AF26-A2FE-5743-9A1A-51E9A4EF93AA}" type="presParOf" srcId="{D8CBCD01-C524-2740-8606-CA0130499501}" destId="{7919EBDC-9909-2C4D-BD4F-2D3532E1249E}" srcOrd="1" destOrd="0" presId="urn:microsoft.com/office/officeart/2005/8/layout/vList2"/>
    <dgm:cxn modelId="{A4F5C3C7-FDB3-FF48-9E6B-69E23ECA8D6F}" type="presParOf" srcId="{D8CBCD01-C524-2740-8606-CA0130499501}" destId="{D6EFFEA3-ADE8-3D46-AAA7-95AD515221E4}" srcOrd="2" destOrd="0" presId="urn:microsoft.com/office/officeart/2005/8/layout/vList2"/>
    <dgm:cxn modelId="{FD7DDC01-054F-7D4A-9B5F-B6E47B72C7C8}" type="presParOf" srcId="{D8CBCD01-C524-2740-8606-CA0130499501}" destId="{4918BBED-42EE-794F-9CB3-C0332326CD01}" srcOrd="3" destOrd="0" presId="urn:microsoft.com/office/officeart/2005/8/layout/vList2"/>
    <dgm:cxn modelId="{85C350E8-A719-2F48-91D1-DE26B2BB7DD6}" type="presParOf" srcId="{D8CBCD01-C524-2740-8606-CA0130499501}" destId="{5C087E78-5C59-954D-B761-E17B21A0D51E}" srcOrd="4"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6B948773-4D70-6B45-90A5-B5A37345EF75}" type="doc">
      <dgm:prSet loTypeId="urn:microsoft.com/office/officeart/2009/3/layout/HorizontalOrganizationChart" loCatId="" qsTypeId="urn:microsoft.com/office/officeart/2005/8/quickstyle/simple4" qsCatId="simple" csTypeId="urn:microsoft.com/office/officeart/2005/8/colors/accent1_2" csCatId="accent1" phldr="1"/>
      <dgm:spPr/>
      <dgm:t>
        <a:bodyPr/>
        <a:lstStyle/>
        <a:p>
          <a:endParaRPr lang="it-IT"/>
        </a:p>
      </dgm:t>
    </dgm:pt>
    <dgm:pt modelId="{2317BDAE-F16A-8743-9D68-C1083DA6AECB}">
      <dgm:prSet custT="1"/>
      <dgm:spPr>
        <a:solidFill>
          <a:schemeClr val="bg1">
            <a:lumMod val="75000"/>
          </a:schemeClr>
        </a:solidFill>
      </dgm:spPr>
      <dgm:t>
        <a:bodyPr/>
        <a:lstStyle/>
        <a:p>
          <a:r>
            <a:rPr lang="it-IT" sz="1800" dirty="0" smtClean="0"/>
            <a:t>Accesso al Fondo sociale europeo</a:t>
          </a:r>
          <a:endParaRPr lang="it-IT" sz="1800" dirty="0"/>
        </a:p>
      </dgm:t>
    </dgm:pt>
    <dgm:pt modelId="{EEA45361-A8BB-D243-8539-29022A0A3E1B}" type="parTrans" cxnId="{EC58E5AF-B31B-0547-A2F8-FE4B759B04D3}">
      <dgm:prSet/>
      <dgm:spPr/>
      <dgm:t>
        <a:bodyPr/>
        <a:lstStyle/>
        <a:p>
          <a:endParaRPr lang="it-IT"/>
        </a:p>
      </dgm:t>
    </dgm:pt>
    <dgm:pt modelId="{D75D6416-71E1-F042-B2AA-20F704C06871}" type="sibTrans" cxnId="{EC58E5AF-B31B-0547-A2F8-FE4B759B04D3}">
      <dgm:prSet/>
      <dgm:spPr/>
      <dgm:t>
        <a:bodyPr/>
        <a:lstStyle/>
        <a:p>
          <a:endParaRPr lang="it-IT"/>
        </a:p>
      </dgm:t>
    </dgm:pt>
    <dgm:pt modelId="{7D2447D8-1893-8C45-B8D6-3004728581AB}">
      <dgm:prSet custT="1"/>
      <dgm:spPr>
        <a:solidFill>
          <a:schemeClr val="bg1">
            <a:lumMod val="75000"/>
          </a:schemeClr>
        </a:solidFill>
      </dgm:spPr>
      <dgm:t>
        <a:bodyPr/>
        <a:lstStyle/>
        <a:p>
          <a:r>
            <a:rPr lang="it-IT" sz="1800" dirty="0" smtClean="0"/>
            <a:t>Strutture e autorizzazioni temporanee per manifestazioni pubbliche</a:t>
          </a:r>
          <a:endParaRPr lang="it-IT" sz="1800" dirty="0"/>
        </a:p>
      </dgm:t>
    </dgm:pt>
    <dgm:pt modelId="{C62CC3F4-9527-9A4E-BB95-58737986E96A}" type="parTrans" cxnId="{9AA36BA9-F1B9-0A4E-B625-22A8F7DD0CB4}">
      <dgm:prSet/>
      <dgm:spPr/>
      <dgm:t>
        <a:bodyPr/>
        <a:lstStyle/>
        <a:p>
          <a:endParaRPr lang="it-IT"/>
        </a:p>
      </dgm:t>
    </dgm:pt>
    <dgm:pt modelId="{013425B5-2722-D341-A27A-A0B1612CAD95}" type="sibTrans" cxnId="{9AA36BA9-F1B9-0A4E-B625-22A8F7DD0CB4}">
      <dgm:prSet/>
      <dgm:spPr/>
      <dgm:t>
        <a:bodyPr/>
        <a:lstStyle/>
        <a:p>
          <a:endParaRPr lang="it-IT"/>
        </a:p>
      </dgm:t>
    </dgm:pt>
    <dgm:pt modelId="{CF8C9725-6C98-4040-9E24-47826A6A99E0}">
      <dgm:prSet custT="1"/>
      <dgm:spPr>
        <a:solidFill>
          <a:schemeClr val="bg1">
            <a:lumMod val="75000"/>
          </a:schemeClr>
        </a:solidFill>
      </dgm:spPr>
      <dgm:t>
        <a:bodyPr/>
        <a:lstStyle/>
        <a:p>
          <a:r>
            <a:rPr lang="it-IT" sz="1800" dirty="0" smtClean="0"/>
            <a:t>Fondo per il finanziamento di progetti e attività di interesse generale nel TS</a:t>
          </a:r>
          <a:endParaRPr lang="it-IT" sz="1800" dirty="0"/>
        </a:p>
      </dgm:t>
    </dgm:pt>
    <dgm:pt modelId="{2B2A283E-CBEE-C342-AF11-3FE2275FF721}" type="parTrans" cxnId="{0C58563B-4699-8343-B6A0-F0DD360CE2B5}">
      <dgm:prSet/>
      <dgm:spPr/>
      <dgm:t>
        <a:bodyPr/>
        <a:lstStyle/>
        <a:p>
          <a:endParaRPr lang="it-IT"/>
        </a:p>
      </dgm:t>
    </dgm:pt>
    <dgm:pt modelId="{BAF0D7ED-6910-9948-8B91-8DFE1768EC75}" type="sibTrans" cxnId="{0C58563B-4699-8343-B6A0-F0DD360CE2B5}">
      <dgm:prSet/>
      <dgm:spPr/>
      <dgm:t>
        <a:bodyPr/>
        <a:lstStyle/>
        <a:p>
          <a:endParaRPr lang="it-IT"/>
        </a:p>
      </dgm:t>
    </dgm:pt>
    <dgm:pt modelId="{45B9414A-7A74-CD47-863B-76D62553AA1D}">
      <dgm:prSet custT="1"/>
      <dgm:spPr/>
      <dgm:t>
        <a:bodyPr/>
        <a:lstStyle/>
        <a:p>
          <a:r>
            <a:rPr lang="it-IT" sz="1800" dirty="0" smtClean="0"/>
            <a:t>Altre risorse finanziarie destinate al sostegno degli ETS</a:t>
          </a:r>
          <a:endParaRPr lang="it-IT" sz="1800" dirty="0"/>
        </a:p>
      </dgm:t>
    </dgm:pt>
    <dgm:pt modelId="{B862A015-E89D-444B-9CAE-62A9F8922980}" type="parTrans" cxnId="{11ABC9AE-4F8D-E444-9EC4-418D5E8893E9}">
      <dgm:prSet/>
      <dgm:spPr/>
      <dgm:t>
        <a:bodyPr/>
        <a:lstStyle/>
        <a:p>
          <a:endParaRPr lang="it-IT"/>
        </a:p>
      </dgm:t>
    </dgm:pt>
    <dgm:pt modelId="{6FC5678E-E11C-4D47-9450-BE68EE668032}" type="sibTrans" cxnId="{11ABC9AE-4F8D-E444-9EC4-418D5E8893E9}">
      <dgm:prSet/>
      <dgm:spPr/>
      <dgm:t>
        <a:bodyPr/>
        <a:lstStyle/>
        <a:p>
          <a:endParaRPr lang="it-IT"/>
        </a:p>
      </dgm:t>
    </dgm:pt>
    <dgm:pt modelId="{FE1ADCAC-F007-024F-B0D7-D0646B381874}">
      <dgm:prSet custT="1"/>
      <dgm:spPr>
        <a:solidFill>
          <a:schemeClr val="bg1">
            <a:lumMod val="75000"/>
          </a:schemeClr>
        </a:solidFill>
      </dgm:spPr>
      <dgm:t>
        <a:bodyPr/>
        <a:lstStyle/>
        <a:p>
          <a:r>
            <a:rPr lang="it-IT" sz="1800" dirty="0" smtClean="0"/>
            <a:t>Locali utilizzati</a:t>
          </a:r>
          <a:endParaRPr lang="it-IT" sz="1800" dirty="0">
            <a:solidFill>
              <a:schemeClr val="bg1"/>
            </a:solidFill>
          </a:endParaRPr>
        </a:p>
      </dgm:t>
    </dgm:pt>
    <dgm:pt modelId="{3EA7CB30-CB6C-0A4B-8E68-6CA4F7CF4DEC}" type="parTrans" cxnId="{DE61E514-501D-AB44-878B-88EC9134E588}">
      <dgm:prSet/>
      <dgm:spPr/>
      <dgm:t>
        <a:bodyPr/>
        <a:lstStyle/>
        <a:p>
          <a:endParaRPr lang="it-IT"/>
        </a:p>
      </dgm:t>
    </dgm:pt>
    <dgm:pt modelId="{B0D8506C-7A44-7D4B-8C8B-D57800A41633}" type="sibTrans" cxnId="{DE61E514-501D-AB44-878B-88EC9134E588}">
      <dgm:prSet/>
      <dgm:spPr/>
      <dgm:t>
        <a:bodyPr/>
        <a:lstStyle/>
        <a:p>
          <a:endParaRPr lang="it-IT"/>
        </a:p>
      </dgm:t>
    </dgm:pt>
    <dgm:pt modelId="{C7B80956-0E09-2C48-A337-0A812FF685E0}">
      <dgm:prSet custT="1"/>
      <dgm:spPr>
        <a:solidFill>
          <a:schemeClr val="bg1">
            <a:lumMod val="75000"/>
          </a:schemeClr>
        </a:solidFill>
      </dgm:spPr>
      <dgm:t>
        <a:bodyPr/>
        <a:lstStyle/>
        <a:p>
          <a:r>
            <a:rPr lang="it-IT" sz="1800" dirty="0" smtClean="0"/>
            <a:t>Accesso al credito agevolato</a:t>
          </a:r>
          <a:endParaRPr lang="it-IT" sz="1800" dirty="0"/>
        </a:p>
      </dgm:t>
    </dgm:pt>
    <dgm:pt modelId="{341A8C71-8B3E-EC48-B275-316E215CCB33}" type="parTrans" cxnId="{CE842B06-484D-664C-95C1-A264B953C78B}">
      <dgm:prSet/>
      <dgm:spPr/>
      <dgm:t>
        <a:bodyPr/>
        <a:lstStyle/>
        <a:p>
          <a:endParaRPr lang="it-IT"/>
        </a:p>
      </dgm:t>
    </dgm:pt>
    <dgm:pt modelId="{97939C4A-F874-554B-8EB6-4A04FD4CB13B}" type="sibTrans" cxnId="{CE842B06-484D-664C-95C1-A264B953C78B}">
      <dgm:prSet/>
      <dgm:spPr/>
      <dgm:t>
        <a:bodyPr/>
        <a:lstStyle/>
        <a:p>
          <a:endParaRPr lang="it-IT"/>
        </a:p>
      </dgm:t>
    </dgm:pt>
    <dgm:pt modelId="{D8C87371-E98F-B24A-AA5A-5A0D00649B79}">
      <dgm:prSet custT="1"/>
      <dgm:spPr>
        <a:solidFill>
          <a:schemeClr val="bg1">
            <a:lumMod val="75000"/>
          </a:schemeClr>
        </a:solidFill>
      </dgm:spPr>
      <dgm:t>
        <a:bodyPr/>
        <a:lstStyle/>
        <a:p>
          <a:r>
            <a:rPr lang="it-IT" sz="1800" dirty="0" smtClean="0"/>
            <a:t>Privilegi</a:t>
          </a:r>
          <a:endParaRPr lang="it-IT" sz="1800" dirty="0"/>
        </a:p>
      </dgm:t>
    </dgm:pt>
    <dgm:pt modelId="{D18F89AB-B7E4-664F-B98F-CD58183D05D8}" type="parTrans" cxnId="{D7F423E6-528A-7246-861A-BFBC13615203}">
      <dgm:prSet/>
      <dgm:spPr/>
      <dgm:t>
        <a:bodyPr/>
        <a:lstStyle/>
        <a:p>
          <a:endParaRPr lang="it-IT"/>
        </a:p>
      </dgm:t>
    </dgm:pt>
    <dgm:pt modelId="{C7CA7E36-C4E3-7B4F-A21A-8B664255AB2B}" type="sibTrans" cxnId="{D7F423E6-528A-7246-861A-BFBC13615203}">
      <dgm:prSet/>
      <dgm:spPr/>
      <dgm:t>
        <a:bodyPr/>
        <a:lstStyle/>
        <a:p>
          <a:endParaRPr lang="it-IT"/>
        </a:p>
      </dgm:t>
    </dgm:pt>
    <dgm:pt modelId="{AA8702F5-385D-E340-9484-7F90B7A9638A}" type="pres">
      <dgm:prSet presAssocID="{6B948773-4D70-6B45-90A5-B5A37345EF75}" presName="hierChild1" presStyleCnt="0">
        <dgm:presLayoutVars>
          <dgm:orgChart val="1"/>
          <dgm:chPref val="1"/>
          <dgm:dir/>
          <dgm:animOne val="branch"/>
          <dgm:animLvl val="lvl"/>
          <dgm:resizeHandles/>
        </dgm:presLayoutVars>
      </dgm:prSet>
      <dgm:spPr/>
      <dgm:t>
        <a:bodyPr/>
        <a:lstStyle/>
        <a:p>
          <a:endParaRPr lang="it-IT"/>
        </a:p>
      </dgm:t>
    </dgm:pt>
    <dgm:pt modelId="{9A63CA36-D5DB-7C4C-99AF-EFC7E673FEDE}" type="pres">
      <dgm:prSet presAssocID="{C7B80956-0E09-2C48-A337-0A812FF685E0}" presName="hierRoot1" presStyleCnt="0">
        <dgm:presLayoutVars>
          <dgm:hierBranch val="init"/>
        </dgm:presLayoutVars>
      </dgm:prSet>
      <dgm:spPr/>
    </dgm:pt>
    <dgm:pt modelId="{32A1C60D-3AE6-D84D-B950-5922D873DBD0}" type="pres">
      <dgm:prSet presAssocID="{C7B80956-0E09-2C48-A337-0A812FF685E0}" presName="rootComposite1" presStyleCnt="0"/>
      <dgm:spPr/>
    </dgm:pt>
    <dgm:pt modelId="{44609C5C-8C44-514C-86C9-8AB215994854}" type="pres">
      <dgm:prSet presAssocID="{C7B80956-0E09-2C48-A337-0A812FF685E0}" presName="rootText1" presStyleLbl="node0" presStyleIdx="0" presStyleCnt="7" custScaleX="241560">
        <dgm:presLayoutVars>
          <dgm:chPref val="3"/>
        </dgm:presLayoutVars>
      </dgm:prSet>
      <dgm:spPr/>
      <dgm:t>
        <a:bodyPr/>
        <a:lstStyle/>
        <a:p>
          <a:endParaRPr lang="it-IT"/>
        </a:p>
      </dgm:t>
    </dgm:pt>
    <dgm:pt modelId="{E84F3BA1-B035-8341-BCA8-00308A315AD6}" type="pres">
      <dgm:prSet presAssocID="{C7B80956-0E09-2C48-A337-0A812FF685E0}" presName="rootConnector1" presStyleLbl="node1" presStyleIdx="0" presStyleCnt="0"/>
      <dgm:spPr/>
      <dgm:t>
        <a:bodyPr/>
        <a:lstStyle/>
        <a:p>
          <a:endParaRPr lang="it-IT"/>
        </a:p>
      </dgm:t>
    </dgm:pt>
    <dgm:pt modelId="{658ED435-9914-0848-A1B1-220FBC4632CC}" type="pres">
      <dgm:prSet presAssocID="{C7B80956-0E09-2C48-A337-0A812FF685E0}" presName="hierChild2" presStyleCnt="0"/>
      <dgm:spPr/>
    </dgm:pt>
    <dgm:pt modelId="{A0C39489-11F8-CB4E-B51F-99DCE34B6575}" type="pres">
      <dgm:prSet presAssocID="{C7B80956-0E09-2C48-A337-0A812FF685E0}" presName="hierChild3" presStyleCnt="0"/>
      <dgm:spPr/>
    </dgm:pt>
    <dgm:pt modelId="{73EC0815-1D67-4F4E-8289-5F351A922BD2}" type="pres">
      <dgm:prSet presAssocID="{D8C87371-E98F-B24A-AA5A-5A0D00649B79}" presName="hierRoot1" presStyleCnt="0">
        <dgm:presLayoutVars>
          <dgm:hierBranch val="init"/>
        </dgm:presLayoutVars>
      </dgm:prSet>
      <dgm:spPr/>
    </dgm:pt>
    <dgm:pt modelId="{5D6617BB-0B45-EA44-B83A-F52B62BA93C7}" type="pres">
      <dgm:prSet presAssocID="{D8C87371-E98F-B24A-AA5A-5A0D00649B79}" presName="rootComposite1" presStyleCnt="0"/>
      <dgm:spPr/>
    </dgm:pt>
    <dgm:pt modelId="{948945EB-DA03-8B4B-B617-A9072B31C447}" type="pres">
      <dgm:prSet presAssocID="{D8C87371-E98F-B24A-AA5A-5A0D00649B79}" presName="rootText1" presStyleLbl="node0" presStyleIdx="1" presStyleCnt="7" custScaleX="241560">
        <dgm:presLayoutVars>
          <dgm:chPref val="3"/>
        </dgm:presLayoutVars>
      </dgm:prSet>
      <dgm:spPr/>
      <dgm:t>
        <a:bodyPr/>
        <a:lstStyle/>
        <a:p>
          <a:endParaRPr lang="it-IT"/>
        </a:p>
      </dgm:t>
    </dgm:pt>
    <dgm:pt modelId="{56F4C8FF-63EC-694B-A4A7-E77C827F0F37}" type="pres">
      <dgm:prSet presAssocID="{D8C87371-E98F-B24A-AA5A-5A0D00649B79}" presName="rootConnector1" presStyleLbl="node1" presStyleIdx="0" presStyleCnt="0"/>
      <dgm:spPr/>
      <dgm:t>
        <a:bodyPr/>
        <a:lstStyle/>
        <a:p>
          <a:endParaRPr lang="it-IT"/>
        </a:p>
      </dgm:t>
    </dgm:pt>
    <dgm:pt modelId="{5A0755C2-C60A-964E-B1A6-A9361FE169F9}" type="pres">
      <dgm:prSet presAssocID="{D8C87371-E98F-B24A-AA5A-5A0D00649B79}" presName="hierChild2" presStyleCnt="0"/>
      <dgm:spPr/>
    </dgm:pt>
    <dgm:pt modelId="{A8107A3A-65C9-0340-BB35-B63903C49880}" type="pres">
      <dgm:prSet presAssocID="{D8C87371-E98F-B24A-AA5A-5A0D00649B79}" presName="hierChild3" presStyleCnt="0"/>
      <dgm:spPr/>
    </dgm:pt>
    <dgm:pt modelId="{47E89E20-9494-0645-AF61-BDADB2A7A30A}" type="pres">
      <dgm:prSet presAssocID="{2317BDAE-F16A-8743-9D68-C1083DA6AECB}" presName="hierRoot1" presStyleCnt="0">
        <dgm:presLayoutVars>
          <dgm:hierBranch val="init"/>
        </dgm:presLayoutVars>
      </dgm:prSet>
      <dgm:spPr/>
    </dgm:pt>
    <dgm:pt modelId="{636DE81A-3BDD-E240-B6ED-0E934F3E13BB}" type="pres">
      <dgm:prSet presAssocID="{2317BDAE-F16A-8743-9D68-C1083DA6AECB}" presName="rootComposite1" presStyleCnt="0"/>
      <dgm:spPr/>
    </dgm:pt>
    <dgm:pt modelId="{1FC29D3C-38B2-C146-935E-479B5833016E}" type="pres">
      <dgm:prSet presAssocID="{2317BDAE-F16A-8743-9D68-C1083DA6AECB}" presName="rootText1" presStyleLbl="node0" presStyleIdx="2" presStyleCnt="7" custScaleX="240490">
        <dgm:presLayoutVars>
          <dgm:chPref val="3"/>
        </dgm:presLayoutVars>
      </dgm:prSet>
      <dgm:spPr/>
      <dgm:t>
        <a:bodyPr/>
        <a:lstStyle/>
        <a:p>
          <a:endParaRPr lang="it-IT"/>
        </a:p>
      </dgm:t>
    </dgm:pt>
    <dgm:pt modelId="{28D64364-CDC0-5044-867E-D2EDB94C2F6E}" type="pres">
      <dgm:prSet presAssocID="{2317BDAE-F16A-8743-9D68-C1083DA6AECB}" presName="rootConnector1" presStyleLbl="node1" presStyleIdx="0" presStyleCnt="0"/>
      <dgm:spPr/>
      <dgm:t>
        <a:bodyPr/>
        <a:lstStyle/>
        <a:p>
          <a:endParaRPr lang="it-IT"/>
        </a:p>
      </dgm:t>
    </dgm:pt>
    <dgm:pt modelId="{9C9E88A4-C85F-1344-9E87-E145C613F8F0}" type="pres">
      <dgm:prSet presAssocID="{2317BDAE-F16A-8743-9D68-C1083DA6AECB}" presName="hierChild2" presStyleCnt="0"/>
      <dgm:spPr/>
    </dgm:pt>
    <dgm:pt modelId="{43D316B1-3399-C94B-B28C-1BD047E149CA}" type="pres">
      <dgm:prSet presAssocID="{2317BDAE-F16A-8743-9D68-C1083DA6AECB}" presName="hierChild3" presStyleCnt="0"/>
      <dgm:spPr/>
    </dgm:pt>
    <dgm:pt modelId="{33CCFA92-4407-5F4C-A9FE-972302984E6F}" type="pres">
      <dgm:prSet presAssocID="{7D2447D8-1893-8C45-B8D6-3004728581AB}" presName="hierRoot1" presStyleCnt="0">
        <dgm:presLayoutVars>
          <dgm:hierBranch val="init"/>
        </dgm:presLayoutVars>
      </dgm:prSet>
      <dgm:spPr/>
    </dgm:pt>
    <dgm:pt modelId="{280D5874-85A7-0D42-8E75-25E45C891BA1}" type="pres">
      <dgm:prSet presAssocID="{7D2447D8-1893-8C45-B8D6-3004728581AB}" presName="rootComposite1" presStyleCnt="0"/>
      <dgm:spPr/>
    </dgm:pt>
    <dgm:pt modelId="{34243F53-F566-7C46-867E-F1A3769FE991}" type="pres">
      <dgm:prSet presAssocID="{7D2447D8-1893-8C45-B8D6-3004728581AB}" presName="rootText1" presStyleLbl="node0" presStyleIdx="3" presStyleCnt="7" custScaleX="240490">
        <dgm:presLayoutVars>
          <dgm:chPref val="3"/>
        </dgm:presLayoutVars>
      </dgm:prSet>
      <dgm:spPr/>
      <dgm:t>
        <a:bodyPr/>
        <a:lstStyle/>
        <a:p>
          <a:endParaRPr lang="it-IT"/>
        </a:p>
      </dgm:t>
    </dgm:pt>
    <dgm:pt modelId="{75AE4F97-94CD-A149-836A-D5599E31C795}" type="pres">
      <dgm:prSet presAssocID="{7D2447D8-1893-8C45-B8D6-3004728581AB}" presName="rootConnector1" presStyleLbl="node1" presStyleIdx="0" presStyleCnt="0"/>
      <dgm:spPr/>
      <dgm:t>
        <a:bodyPr/>
        <a:lstStyle/>
        <a:p>
          <a:endParaRPr lang="it-IT"/>
        </a:p>
      </dgm:t>
    </dgm:pt>
    <dgm:pt modelId="{B15AEA1C-1300-E44A-B5C6-97541C363D17}" type="pres">
      <dgm:prSet presAssocID="{7D2447D8-1893-8C45-B8D6-3004728581AB}" presName="hierChild2" presStyleCnt="0"/>
      <dgm:spPr/>
    </dgm:pt>
    <dgm:pt modelId="{F2B4D129-B895-DC43-9F5A-9C0FB9EDBD2E}" type="pres">
      <dgm:prSet presAssocID="{7D2447D8-1893-8C45-B8D6-3004728581AB}" presName="hierChild3" presStyleCnt="0"/>
      <dgm:spPr/>
    </dgm:pt>
    <dgm:pt modelId="{0413C27D-772B-794E-B788-532081906C3B}" type="pres">
      <dgm:prSet presAssocID="{FE1ADCAC-F007-024F-B0D7-D0646B381874}" presName="hierRoot1" presStyleCnt="0">
        <dgm:presLayoutVars>
          <dgm:hierBranch val="init"/>
        </dgm:presLayoutVars>
      </dgm:prSet>
      <dgm:spPr/>
    </dgm:pt>
    <dgm:pt modelId="{ABD6EC20-B723-4144-8E79-B63EDFE55278}" type="pres">
      <dgm:prSet presAssocID="{FE1ADCAC-F007-024F-B0D7-D0646B381874}" presName="rootComposite1" presStyleCnt="0"/>
      <dgm:spPr/>
    </dgm:pt>
    <dgm:pt modelId="{D77BFC4A-470A-0046-BB8A-64D81538CE81}" type="pres">
      <dgm:prSet presAssocID="{FE1ADCAC-F007-024F-B0D7-D0646B381874}" presName="rootText1" presStyleLbl="node0" presStyleIdx="4" presStyleCnt="7" custScaleX="241560">
        <dgm:presLayoutVars>
          <dgm:chPref val="3"/>
        </dgm:presLayoutVars>
      </dgm:prSet>
      <dgm:spPr/>
      <dgm:t>
        <a:bodyPr/>
        <a:lstStyle/>
        <a:p>
          <a:endParaRPr lang="it-IT"/>
        </a:p>
      </dgm:t>
    </dgm:pt>
    <dgm:pt modelId="{9AD874D5-B328-9E42-B647-7EACD9DDBAD0}" type="pres">
      <dgm:prSet presAssocID="{FE1ADCAC-F007-024F-B0D7-D0646B381874}" presName="rootConnector1" presStyleLbl="node1" presStyleIdx="0" presStyleCnt="0"/>
      <dgm:spPr/>
      <dgm:t>
        <a:bodyPr/>
        <a:lstStyle/>
        <a:p>
          <a:endParaRPr lang="it-IT"/>
        </a:p>
      </dgm:t>
    </dgm:pt>
    <dgm:pt modelId="{476AE1B4-A10C-734F-B0A6-2CA8085E1669}" type="pres">
      <dgm:prSet presAssocID="{FE1ADCAC-F007-024F-B0D7-D0646B381874}" presName="hierChild2" presStyleCnt="0"/>
      <dgm:spPr/>
    </dgm:pt>
    <dgm:pt modelId="{59ECB2C4-8C65-434A-8A6E-E7E394843BD2}" type="pres">
      <dgm:prSet presAssocID="{FE1ADCAC-F007-024F-B0D7-D0646B381874}" presName="hierChild3" presStyleCnt="0"/>
      <dgm:spPr/>
    </dgm:pt>
    <dgm:pt modelId="{884F4D90-859E-F245-90CA-07804DD2965E}" type="pres">
      <dgm:prSet presAssocID="{CF8C9725-6C98-4040-9E24-47826A6A99E0}" presName="hierRoot1" presStyleCnt="0">
        <dgm:presLayoutVars>
          <dgm:hierBranch val="init"/>
        </dgm:presLayoutVars>
      </dgm:prSet>
      <dgm:spPr/>
    </dgm:pt>
    <dgm:pt modelId="{F04034D3-5170-C34F-8F54-6BA8532F7993}" type="pres">
      <dgm:prSet presAssocID="{CF8C9725-6C98-4040-9E24-47826A6A99E0}" presName="rootComposite1" presStyleCnt="0"/>
      <dgm:spPr/>
    </dgm:pt>
    <dgm:pt modelId="{5D15D1F9-5DFF-A740-9E71-9A5F0CA95FD0}" type="pres">
      <dgm:prSet presAssocID="{CF8C9725-6C98-4040-9E24-47826A6A99E0}" presName="rootText1" presStyleLbl="node0" presStyleIdx="5" presStyleCnt="7" custScaleX="240490">
        <dgm:presLayoutVars>
          <dgm:chPref val="3"/>
        </dgm:presLayoutVars>
      </dgm:prSet>
      <dgm:spPr/>
      <dgm:t>
        <a:bodyPr/>
        <a:lstStyle/>
        <a:p>
          <a:endParaRPr lang="it-IT"/>
        </a:p>
      </dgm:t>
    </dgm:pt>
    <dgm:pt modelId="{B0E44A67-4778-604B-BAEA-CBA6EC469E35}" type="pres">
      <dgm:prSet presAssocID="{CF8C9725-6C98-4040-9E24-47826A6A99E0}" presName="rootConnector1" presStyleLbl="node1" presStyleIdx="0" presStyleCnt="0"/>
      <dgm:spPr/>
      <dgm:t>
        <a:bodyPr/>
        <a:lstStyle/>
        <a:p>
          <a:endParaRPr lang="it-IT"/>
        </a:p>
      </dgm:t>
    </dgm:pt>
    <dgm:pt modelId="{957E562D-75D7-8C48-B5DA-77EA46901766}" type="pres">
      <dgm:prSet presAssocID="{CF8C9725-6C98-4040-9E24-47826A6A99E0}" presName="hierChild2" presStyleCnt="0"/>
      <dgm:spPr/>
    </dgm:pt>
    <dgm:pt modelId="{FC948122-DF7B-2544-99F7-FBB99CA96E1C}" type="pres">
      <dgm:prSet presAssocID="{CF8C9725-6C98-4040-9E24-47826A6A99E0}" presName="hierChild3" presStyleCnt="0"/>
      <dgm:spPr/>
    </dgm:pt>
    <dgm:pt modelId="{E6C8A454-5772-D040-9FE3-C5735296399B}" type="pres">
      <dgm:prSet presAssocID="{45B9414A-7A74-CD47-863B-76D62553AA1D}" presName="hierRoot1" presStyleCnt="0">
        <dgm:presLayoutVars>
          <dgm:hierBranch val="init"/>
        </dgm:presLayoutVars>
      </dgm:prSet>
      <dgm:spPr/>
    </dgm:pt>
    <dgm:pt modelId="{DADA930F-CE80-8E45-BAE7-0A7DE2FF5112}" type="pres">
      <dgm:prSet presAssocID="{45B9414A-7A74-CD47-863B-76D62553AA1D}" presName="rootComposite1" presStyleCnt="0"/>
      <dgm:spPr/>
    </dgm:pt>
    <dgm:pt modelId="{7AA08C8D-4989-624C-A96E-77B5DBCFECD4}" type="pres">
      <dgm:prSet presAssocID="{45B9414A-7A74-CD47-863B-76D62553AA1D}" presName="rootText1" presStyleLbl="node0" presStyleIdx="6" presStyleCnt="7" custScaleX="240490">
        <dgm:presLayoutVars>
          <dgm:chPref val="3"/>
        </dgm:presLayoutVars>
      </dgm:prSet>
      <dgm:spPr/>
      <dgm:t>
        <a:bodyPr/>
        <a:lstStyle/>
        <a:p>
          <a:endParaRPr lang="it-IT"/>
        </a:p>
      </dgm:t>
    </dgm:pt>
    <dgm:pt modelId="{185F6C60-D14B-0C4C-A207-FDCCFCE08FCE}" type="pres">
      <dgm:prSet presAssocID="{45B9414A-7A74-CD47-863B-76D62553AA1D}" presName="rootConnector1" presStyleLbl="node1" presStyleIdx="0" presStyleCnt="0"/>
      <dgm:spPr/>
      <dgm:t>
        <a:bodyPr/>
        <a:lstStyle/>
        <a:p>
          <a:endParaRPr lang="it-IT"/>
        </a:p>
      </dgm:t>
    </dgm:pt>
    <dgm:pt modelId="{BB33EE94-E19B-0748-9380-1A8D013D73B0}" type="pres">
      <dgm:prSet presAssocID="{45B9414A-7A74-CD47-863B-76D62553AA1D}" presName="hierChild2" presStyleCnt="0"/>
      <dgm:spPr/>
    </dgm:pt>
    <dgm:pt modelId="{452EFF0F-D902-3A4F-8D5F-DBCEB2BD623F}" type="pres">
      <dgm:prSet presAssocID="{45B9414A-7A74-CD47-863B-76D62553AA1D}" presName="hierChild3" presStyleCnt="0"/>
      <dgm:spPr/>
    </dgm:pt>
  </dgm:ptLst>
  <dgm:cxnLst>
    <dgm:cxn modelId="{0C58563B-4699-8343-B6A0-F0DD360CE2B5}" srcId="{6B948773-4D70-6B45-90A5-B5A37345EF75}" destId="{CF8C9725-6C98-4040-9E24-47826A6A99E0}" srcOrd="5" destOrd="0" parTransId="{2B2A283E-CBEE-C342-AF11-3FE2275FF721}" sibTransId="{BAF0D7ED-6910-9948-8B91-8DFE1768EC75}"/>
    <dgm:cxn modelId="{999474B4-4B05-F248-ADF8-F0C8F5422DAA}" type="presOf" srcId="{45B9414A-7A74-CD47-863B-76D62553AA1D}" destId="{7AA08C8D-4989-624C-A96E-77B5DBCFECD4}" srcOrd="0" destOrd="0" presId="urn:microsoft.com/office/officeart/2009/3/layout/HorizontalOrganizationChart"/>
    <dgm:cxn modelId="{9BE5953C-3814-C740-83AA-59C7C0456B80}" type="presOf" srcId="{45B9414A-7A74-CD47-863B-76D62553AA1D}" destId="{185F6C60-D14B-0C4C-A207-FDCCFCE08FCE}" srcOrd="1" destOrd="0" presId="urn:microsoft.com/office/officeart/2009/3/layout/HorizontalOrganizationChart"/>
    <dgm:cxn modelId="{9AA36BA9-F1B9-0A4E-B625-22A8F7DD0CB4}" srcId="{6B948773-4D70-6B45-90A5-B5A37345EF75}" destId="{7D2447D8-1893-8C45-B8D6-3004728581AB}" srcOrd="3" destOrd="0" parTransId="{C62CC3F4-9527-9A4E-BB95-58737986E96A}" sibTransId="{013425B5-2722-D341-A27A-A0B1612CAD95}"/>
    <dgm:cxn modelId="{57ED4C28-F2F2-6D45-8B97-F5CC41C903DF}" type="presOf" srcId="{2317BDAE-F16A-8743-9D68-C1083DA6AECB}" destId="{28D64364-CDC0-5044-867E-D2EDB94C2F6E}" srcOrd="1" destOrd="0" presId="urn:microsoft.com/office/officeart/2009/3/layout/HorizontalOrganizationChart"/>
    <dgm:cxn modelId="{EC58E5AF-B31B-0547-A2F8-FE4B759B04D3}" srcId="{6B948773-4D70-6B45-90A5-B5A37345EF75}" destId="{2317BDAE-F16A-8743-9D68-C1083DA6AECB}" srcOrd="2" destOrd="0" parTransId="{EEA45361-A8BB-D243-8539-29022A0A3E1B}" sibTransId="{D75D6416-71E1-F042-B2AA-20F704C06871}"/>
    <dgm:cxn modelId="{BA783A54-C500-254D-A5CB-7B50068AD285}" type="presOf" srcId="{CF8C9725-6C98-4040-9E24-47826A6A99E0}" destId="{B0E44A67-4778-604B-BAEA-CBA6EC469E35}" srcOrd="1" destOrd="0" presId="urn:microsoft.com/office/officeart/2009/3/layout/HorizontalOrganizationChart"/>
    <dgm:cxn modelId="{A96EA32E-3773-1A40-9D4D-040E39040514}" type="presOf" srcId="{7D2447D8-1893-8C45-B8D6-3004728581AB}" destId="{75AE4F97-94CD-A149-836A-D5599E31C795}" srcOrd="1" destOrd="0" presId="urn:microsoft.com/office/officeart/2009/3/layout/HorizontalOrganizationChart"/>
    <dgm:cxn modelId="{25AEFB07-112E-974E-BC64-EEE2FFA43716}" type="presOf" srcId="{D8C87371-E98F-B24A-AA5A-5A0D00649B79}" destId="{56F4C8FF-63EC-694B-A4A7-E77C827F0F37}" srcOrd="1" destOrd="0" presId="urn:microsoft.com/office/officeart/2009/3/layout/HorizontalOrganizationChart"/>
    <dgm:cxn modelId="{7D3C3E36-E18A-474D-8242-979B0313FB20}" type="presOf" srcId="{7D2447D8-1893-8C45-B8D6-3004728581AB}" destId="{34243F53-F566-7C46-867E-F1A3769FE991}" srcOrd="0" destOrd="0" presId="urn:microsoft.com/office/officeart/2009/3/layout/HorizontalOrganizationChart"/>
    <dgm:cxn modelId="{FE594B8D-C879-9F41-B25D-9A80C0261BEF}" type="presOf" srcId="{C7B80956-0E09-2C48-A337-0A812FF685E0}" destId="{E84F3BA1-B035-8341-BCA8-00308A315AD6}" srcOrd="1" destOrd="0" presId="urn:microsoft.com/office/officeart/2009/3/layout/HorizontalOrganizationChart"/>
    <dgm:cxn modelId="{DE61E514-501D-AB44-878B-88EC9134E588}" srcId="{6B948773-4D70-6B45-90A5-B5A37345EF75}" destId="{FE1ADCAC-F007-024F-B0D7-D0646B381874}" srcOrd="4" destOrd="0" parTransId="{3EA7CB30-CB6C-0A4B-8E68-6CA4F7CF4DEC}" sibTransId="{B0D8506C-7A44-7D4B-8C8B-D57800A41633}"/>
    <dgm:cxn modelId="{7498B70E-D249-AC41-93B4-D8189A210023}" type="presOf" srcId="{C7B80956-0E09-2C48-A337-0A812FF685E0}" destId="{44609C5C-8C44-514C-86C9-8AB215994854}" srcOrd="0" destOrd="0" presId="urn:microsoft.com/office/officeart/2009/3/layout/HorizontalOrganizationChart"/>
    <dgm:cxn modelId="{02E8FD4E-C679-FB4E-BFF0-46302E0FEC91}" type="presOf" srcId="{2317BDAE-F16A-8743-9D68-C1083DA6AECB}" destId="{1FC29D3C-38B2-C146-935E-479B5833016E}" srcOrd="0" destOrd="0" presId="urn:microsoft.com/office/officeart/2009/3/layout/HorizontalOrganizationChart"/>
    <dgm:cxn modelId="{11ABC9AE-4F8D-E444-9EC4-418D5E8893E9}" srcId="{6B948773-4D70-6B45-90A5-B5A37345EF75}" destId="{45B9414A-7A74-CD47-863B-76D62553AA1D}" srcOrd="6" destOrd="0" parTransId="{B862A015-E89D-444B-9CAE-62A9F8922980}" sibTransId="{6FC5678E-E11C-4D47-9450-BE68EE668032}"/>
    <dgm:cxn modelId="{8F31E28F-FB1A-4749-8FAC-D8C4E9C354FD}" type="presOf" srcId="{D8C87371-E98F-B24A-AA5A-5A0D00649B79}" destId="{948945EB-DA03-8B4B-B617-A9072B31C447}" srcOrd="0" destOrd="0" presId="urn:microsoft.com/office/officeart/2009/3/layout/HorizontalOrganizationChart"/>
    <dgm:cxn modelId="{F608090A-CD69-CB46-95DF-7B098D7869D4}" type="presOf" srcId="{CF8C9725-6C98-4040-9E24-47826A6A99E0}" destId="{5D15D1F9-5DFF-A740-9E71-9A5F0CA95FD0}" srcOrd="0" destOrd="0" presId="urn:microsoft.com/office/officeart/2009/3/layout/HorizontalOrganizationChart"/>
    <dgm:cxn modelId="{CE842B06-484D-664C-95C1-A264B953C78B}" srcId="{6B948773-4D70-6B45-90A5-B5A37345EF75}" destId="{C7B80956-0E09-2C48-A337-0A812FF685E0}" srcOrd="0" destOrd="0" parTransId="{341A8C71-8B3E-EC48-B275-316E215CCB33}" sibTransId="{97939C4A-F874-554B-8EB6-4A04FD4CB13B}"/>
    <dgm:cxn modelId="{D7F423E6-528A-7246-861A-BFBC13615203}" srcId="{6B948773-4D70-6B45-90A5-B5A37345EF75}" destId="{D8C87371-E98F-B24A-AA5A-5A0D00649B79}" srcOrd="1" destOrd="0" parTransId="{D18F89AB-B7E4-664F-B98F-CD58183D05D8}" sibTransId="{C7CA7E36-C4E3-7B4F-A21A-8B664255AB2B}"/>
    <dgm:cxn modelId="{07A5D517-B4BB-0948-AB7E-02E41A2808F0}" type="presOf" srcId="{6B948773-4D70-6B45-90A5-B5A37345EF75}" destId="{AA8702F5-385D-E340-9484-7F90B7A9638A}" srcOrd="0" destOrd="0" presId="urn:microsoft.com/office/officeart/2009/3/layout/HorizontalOrganizationChart"/>
    <dgm:cxn modelId="{ACF3A3E0-9C0C-D14F-A80D-0BB629AA7EE7}" type="presOf" srcId="{FE1ADCAC-F007-024F-B0D7-D0646B381874}" destId="{D77BFC4A-470A-0046-BB8A-64D81538CE81}" srcOrd="0" destOrd="0" presId="urn:microsoft.com/office/officeart/2009/3/layout/HorizontalOrganizationChart"/>
    <dgm:cxn modelId="{AC3C967E-5561-0743-BCA7-D0DA455D9163}" type="presOf" srcId="{FE1ADCAC-F007-024F-B0D7-D0646B381874}" destId="{9AD874D5-B328-9E42-B647-7EACD9DDBAD0}" srcOrd="1" destOrd="0" presId="urn:microsoft.com/office/officeart/2009/3/layout/HorizontalOrganizationChart"/>
    <dgm:cxn modelId="{FDDA698B-DE92-3441-B9CC-9453222969C3}" type="presParOf" srcId="{AA8702F5-385D-E340-9484-7F90B7A9638A}" destId="{9A63CA36-D5DB-7C4C-99AF-EFC7E673FEDE}" srcOrd="0" destOrd="0" presId="urn:microsoft.com/office/officeart/2009/3/layout/HorizontalOrganizationChart"/>
    <dgm:cxn modelId="{11E7D99E-28E3-754D-B80D-2500E90A3FA2}" type="presParOf" srcId="{9A63CA36-D5DB-7C4C-99AF-EFC7E673FEDE}" destId="{32A1C60D-3AE6-D84D-B950-5922D873DBD0}" srcOrd="0" destOrd="0" presId="urn:microsoft.com/office/officeart/2009/3/layout/HorizontalOrganizationChart"/>
    <dgm:cxn modelId="{AA78181C-0A29-554E-AD6D-FAFF1B87E580}" type="presParOf" srcId="{32A1C60D-3AE6-D84D-B950-5922D873DBD0}" destId="{44609C5C-8C44-514C-86C9-8AB215994854}" srcOrd="0" destOrd="0" presId="urn:microsoft.com/office/officeart/2009/3/layout/HorizontalOrganizationChart"/>
    <dgm:cxn modelId="{6ECE05BC-89BF-A54E-A1F9-769EFA0BB6AD}" type="presParOf" srcId="{32A1C60D-3AE6-D84D-B950-5922D873DBD0}" destId="{E84F3BA1-B035-8341-BCA8-00308A315AD6}" srcOrd="1" destOrd="0" presId="urn:microsoft.com/office/officeart/2009/3/layout/HorizontalOrganizationChart"/>
    <dgm:cxn modelId="{9D3E610E-4BE4-DE4F-84DE-ADE7F542EEA9}" type="presParOf" srcId="{9A63CA36-D5DB-7C4C-99AF-EFC7E673FEDE}" destId="{658ED435-9914-0848-A1B1-220FBC4632CC}" srcOrd="1" destOrd="0" presId="urn:microsoft.com/office/officeart/2009/3/layout/HorizontalOrganizationChart"/>
    <dgm:cxn modelId="{F3F48C28-872E-6949-BBD8-CAFDD47D8716}" type="presParOf" srcId="{9A63CA36-D5DB-7C4C-99AF-EFC7E673FEDE}" destId="{A0C39489-11F8-CB4E-B51F-99DCE34B6575}" srcOrd="2" destOrd="0" presId="urn:microsoft.com/office/officeart/2009/3/layout/HorizontalOrganizationChart"/>
    <dgm:cxn modelId="{ED13F5B2-216C-0245-B4D4-17A2654C4084}" type="presParOf" srcId="{AA8702F5-385D-E340-9484-7F90B7A9638A}" destId="{73EC0815-1D67-4F4E-8289-5F351A922BD2}" srcOrd="1" destOrd="0" presId="urn:microsoft.com/office/officeart/2009/3/layout/HorizontalOrganizationChart"/>
    <dgm:cxn modelId="{EAE92909-9463-9545-AC7C-33425A23A9CC}" type="presParOf" srcId="{73EC0815-1D67-4F4E-8289-5F351A922BD2}" destId="{5D6617BB-0B45-EA44-B83A-F52B62BA93C7}" srcOrd="0" destOrd="0" presId="urn:microsoft.com/office/officeart/2009/3/layout/HorizontalOrganizationChart"/>
    <dgm:cxn modelId="{20C867AC-7781-DB4D-B82F-170CBE1D6D88}" type="presParOf" srcId="{5D6617BB-0B45-EA44-B83A-F52B62BA93C7}" destId="{948945EB-DA03-8B4B-B617-A9072B31C447}" srcOrd="0" destOrd="0" presId="urn:microsoft.com/office/officeart/2009/3/layout/HorizontalOrganizationChart"/>
    <dgm:cxn modelId="{282301E8-ABA5-4948-B2B6-8B90D5CE2BEF}" type="presParOf" srcId="{5D6617BB-0B45-EA44-B83A-F52B62BA93C7}" destId="{56F4C8FF-63EC-694B-A4A7-E77C827F0F37}" srcOrd="1" destOrd="0" presId="urn:microsoft.com/office/officeart/2009/3/layout/HorizontalOrganizationChart"/>
    <dgm:cxn modelId="{F8499998-2240-2649-95D2-64FFC1EF564A}" type="presParOf" srcId="{73EC0815-1D67-4F4E-8289-5F351A922BD2}" destId="{5A0755C2-C60A-964E-B1A6-A9361FE169F9}" srcOrd="1" destOrd="0" presId="urn:microsoft.com/office/officeart/2009/3/layout/HorizontalOrganizationChart"/>
    <dgm:cxn modelId="{184B1007-C393-C845-ABC6-1C20641D1E1A}" type="presParOf" srcId="{73EC0815-1D67-4F4E-8289-5F351A922BD2}" destId="{A8107A3A-65C9-0340-BB35-B63903C49880}" srcOrd="2" destOrd="0" presId="urn:microsoft.com/office/officeart/2009/3/layout/HorizontalOrganizationChart"/>
    <dgm:cxn modelId="{A07DE2B2-81E6-2848-B520-7F64D6CEDC91}" type="presParOf" srcId="{AA8702F5-385D-E340-9484-7F90B7A9638A}" destId="{47E89E20-9494-0645-AF61-BDADB2A7A30A}" srcOrd="2" destOrd="0" presId="urn:microsoft.com/office/officeart/2009/3/layout/HorizontalOrganizationChart"/>
    <dgm:cxn modelId="{2AC7A452-DAD4-084C-9AC7-4259D2C3B553}" type="presParOf" srcId="{47E89E20-9494-0645-AF61-BDADB2A7A30A}" destId="{636DE81A-3BDD-E240-B6ED-0E934F3E13BB}" srcOrd="0" destOrd="0" presId="urn:microsoft.com/office/officeart/2009/3/layout/HorizontalOrganizationChart"/>
    <dgm:cxn modelId="{D02ABDFF-19E1-884D-8B08-7AA6A24AF39E}" type="presParOf" srcId="{636DE81A-3BDD-E240-B6ED-0E934F3E13BB}" destId="{1FC29D3C-38B2-C146-935E-479B5833016E}" srcOrd="0" destOrd="0" presId="urn:microsoft.com/office/officeart/2009/3/layout/HorizontalOrganizationChart"/>
    <dgm:cxn modelId="{8E6A30CD-387E-E446-ADE4-527FA616AEC3}" type="presParOf" srcId="{636DE81A-3BDD-E240-B6ED-0E934F3E13BB}" destId="{28D64364-CDC0-5044-867E-D2EDB94C2F6E}" srcOrd="1" destOrd="0" presId="urn:microsoft.com/office/officeart/2009/3/layout/HorizontalOrganizationChart"/>
    <dgm:cxn modelId="{E9223F95-EFB1-EC47-B8AF-73A65707AF94}" type="presParOf" srcId="{47E89E20-9494-0645-AF61-BDADB2A7A30A}" destId="{9C9E88A4-C85F-1344-9E87-E145C613F8F0}" srcOrd="1" destOrd="0" presId="urn:microsoft.com/office/officeart/2009/3/layout/HorizontalOrganizationChart"/>
    <dgm:cxn modelId="{C039A748-36E8-E149-8463-BD41052DDD44}" type="presParOf" srcId="{47E89E20-9494-0645-AF61-BDADB2A7A30A}" destId="{43D316B1-3399-C94B-B28C-1BD047E149CA}" srcOrd="2" destOrd="0" presId="urn:microsoft.com/office/officeart/2009/3/layout/HorizontalOrganizationChart"/>
    <dgm:cxn modelId="{2CC81493-C4D5-F34B-BA0D-2EDF4BF69918}" type="presParOf" srcId="{AA8702F5-385D-E340-9484-7F90B7A9638A}" destId="{33CCFA92-4407-5F4C-A9FE-972302984E6F}" srcOrd="3" destOrd="0" presId="urn:microsoft.com/office/officeart/2009/3/layout/HorizontalOrganizationChart"/>
    <dgm:cxn modelId="{9772CC93-B40B-5340-AAE6-EC6EDD908C48}" type="presParOf" srcId="{33CCFA92-4407-5F4C-A9FE-972302984E6F}" destId="{280D5874-85A7-0D42-8E75-25E45C891BA1}" srcOrd="0" destOrd="0" presId="urn:microsoft.com/office/officeart/2009/3/layout/HorizontalOrganizationChart"/>
    <dgm:cxn modelId="{03C5D527-4230-554A-97B4-C69D17F41250}" type="presParOf" srcId="{280D5874-85A7-0D42-8E75-25E45C891BA1}" destId="{34243F53-F566-7C46-867E-F1A3769FE991}" srcOrd="0" destOrd="0" presId="urn:microsoft.com/office/officeart/2009/3/layout/HorizontalOrganizationChart"/>
    <dgm:cxn modelId="{4261C3FD-11F7-E042-89FD-D20E504E6788}" type="presParOf" srcId="{280D5874-85A7-0D42-8E75-25E45C891BA1}" destId="{75AE4F97-94CD-A149-836A-D5599E31C795}" srcOrd="1" destOrd="0" presId="urn:microsoft.com/office/officeart/2009/3/layout/HorizontalOrganizationChart"/>
    <dgm:cxn modelId="{EE248800-6FFD-5F4E-BAB1-1B409879524E}" type="presParOf" srcId="{33CCFA92-4407-5F4C-A9FE-972302984E6F}" destId="{B15AEA1C-1300-E44A-B5C6-97541C363D17}" srcOrd="1" destOrd="0" presId="urn:microsoft.com/office/officeart/2009/3/layout/HorizontalOrganizationChart"/>
    <dgm:cxn modelId="{A05787FD-D20F-F644-BBDE-38E6BE875D26}" type="presParOf" srcId="{33CCFA92-4407-5F4C-A9FE-972302984E6F}" destId="{F2B4D129-B895-DC43-9F5A-9C0FB9EDBD2E}" srcOrd="2" destOrd="0" presId="urn:microsoft.com/office/officeart/2009/3/layout/HorizontalOrganizationChart"/>
    <dgm:cxn modelId="{42456CE7-68D2-D54D-8791-5064AEC3AFF7}" type="presParOf" srcId="{AA8702F5-385D-E340-9484-7F90B7A9638A}" destId="{0413C27D-772B-794E-B788-532081906C3B}" srcOrd="4" destOrd="0" presId="urn:microsoft.com/office/officeart/2009/3/layout/HorizontalOrganizationChart"/>
    <dgm:cxn modelId="{848814C7-E799-014D-B161-65AD9B163458}" type="presParOf" srcId="{0413C27D-772B-794E-B788-532081906C3B}" destId="{ABD6EC20-B723-4144-8E79-B63EDFE55278}" srcOrd="0" destOrd="0" presId="urn:microsoft.com/office/officeart/2009/3/layout/HorizontalOrganizationChart"/>
    <dgm:cxn modelId="{A4048879-2F16-0F48-839E-1263FDA1C23D}" type="presParOf" srcId="{ABD6EC20-B723-4144-8E79-B63EDFE55278}" destId="{D77BFC4A-470A-0046-BB8A-64D81538CE81}" srcOrd="0" destOrd="0" presId="urn:microsoft.com/office/officeart/2009/3/layout/HorizontalOrganizationChart"/>
    <dgm:cxn modelId="{F93C658E-A133-6D4F-AE3E-CA4C80C987F5}" type="presParOf" srcId="{ABD6EC20-B723-4144-8E79-B63EDFE55278}" destId="{9AD874D5-B328-9E42-B647-7EACD9DDBAD0}" srcOrd="1" destOrd="0" presId="urn:microsoft.com/office/officeart/2009/3/layout/HorizontalOrganizationChart"/>
    <dgm:cxn modelId="{C6A73E1C-0C9B-C349-962B-234752573DC8}" type="presParOf" srcId="{0413C27D-772B-794E-B788-532081906C3B}" destId="{476AE1B4-A10C-734F-B0A6-2CA8085E1669}" srcOrd="1" destOrd="0" presId="urn:microsoft.com/office/officeart/2009/3/layout/HorizontalOrganizationChart"/>
    <dgm:cxn modelId="{DB38F42E-2C82-8D4F-B034-8C26A8EF203E}" type="presParOf" srcId="{0413C27D-772B-794E-B788-532081906C3B}" destId="{59ECB2C4-8C65-434A-8A6E-E7E394843BD2}" srcOrd="2" destOrd="0" presId="urn:microsoft.com/office/officeart/2009/3/layout/HorizontalOrganizationChart"/>
    <dgm:cxn modelId="{56E2E9AF-721C-3C4C-86DD-07FF688B2254}" type="presParOf" srcId="{AA8702F5-385D-E340-9484-7F90B7A9638A}" destId="{884F4D90-859E-F245-90CA-07804DD2965E}" srcOrd="5" destOrd="0" presId="urn:microsoft.com/office/officeart/2009/3/layout/HorizontalOrganizationChart"/>
    <dgm:cxn modelId="{A259FF39-9BA6-514E-85D5-4287752A34E7}" type="presParOf" srcId="{884F4D90-859E-F245-90CA-07804DD2965E}" destId="{F04034D3-5170-C34F-8F54-6BA8532F7993}" srcOrd="0" destOrd="0" presId="urn:microsoft.com/office/officeart/2009/3/layout/HorizontalOrganizationChart"/>
    <dgm:cxn modelId="{59C7F83A-1A0D-9A4F-AFC4-6011B1CAC2A7}" type="presParOf" srcId="{F04034D3-5170-C34F-8F54-6BA8532F7993}" destId="{5D15D1F9-5DFF-A740-9E71-9A5F0CA95FD0}" srcOrd="0" destOrd="0" presId="urn:microsoft.com/office/officeart/2009/3/layout/HorizontalOrganizationChart"/>
    <dgm:cxn modelId="{F8E0D817-E56B-0448-A774-E41FDAEB44E5}" type="presParOf" srcId="{F04034D3-5170-C34F-8F54-6BA8532F7993}" destId="{B0E44A67-4778-604B-BAEA-CBA6EC469E35}" srcOrd="1" destOrd="0" presId="urn:microsoft.com/office/officeart/2009/3/layout/HorizontalOrganizationChart"/>
    <dgm:cxn modelId="{232A076F-7C0C-8945-9701-CC5882603ACF}" type="presParOf" srcId="{884F4D90-859E-F245-90CA-07804DD2965E}" destId="{957E562D-75D7-8C48-B5DA-77EA46901766}" srcOrd="1" destOrd="0" presId="urn:microsoft.com/office/officeart/2009/3/layout/HorizontalOrganizationChart"/>
    <dgm:cxn modelId="{F4B5307E-11DA-7C41-9E62-2DAA53C2209C}" type="presParOf" srcId="{884F4D90-859E-F245-90CA-07804DD2965E}" destId="{FC948122-DF7B-2544-99F7-FBB99CA96E1C}" srcOrd="2" destOrd="0" presId="urn:microsoft.com/office/officeart/2009/3/layout/HorizontalOrganizationChart"/>
    <dgm:cxn modelId="{013F93D8-CB9E-3743-9876-2477685784BE}" type="presParOf" srcId="{AA8702F5-385D-E340-9484-7F90B7A9638A}" destId="{E6C8A454-5772-D040-9FE3-C5735296399B}" srcOrd="6" destOrd="0" presId="urn:microsoft.com/office/officeart/2009/3/layout/HorizontalOrganizationChart"/>
    <dgm:cxn modelId="{4835F9F1-52B4-7146-B71F-E0962C0DDB7B}" type="presParOf" srcId="{E6C8A454-5772-D040-9FE3-C5735296399B}" destId="{DADA930F-CE80-8E45-BAE7-0A7DE2FF5112}" srcOrd="0" destOrd="0" presId="urn:microsoft.com/office/officeart/2009/3/layout/HorizontalOrganizationChart"/>
    <dgm:cxn modelId="{5DA410FC-7CD3-384D-9D4B-67E138AB5952}" type="presParOf" srcId="{DADA930F-CE80-8E45-BAE7-0A7DE2FF5112}" destId="{7AA08C8D-4989-624C-A96E-77B5DBCFECD4}" srcOrd="0" destOrd="0" presId="urn:microsoft.com/office/officeart/2009/3/layout/HorizontalOrganizationChart"/>
    <dgm:cxn modelId="{5BFBF6CB-E4A1-F14A-B3F7-CDDCA365178F}" type="presParOf" srcId="{DADA930F-CE80-8E45-BAE7-0A7DE2FF5112}" destId="{185F6C60-D14B-0C4C-A207-FDCCFCE08FCE}" srcOrd="1" destOrd="0" presId="urn:microsoft.com/office/officeart/2009/3/layout/HorizontalOrganizationChart"/>
    <dgm:cxn modelId="{19405D0E-CBBC-4F41-B179-8602BCAA31A5}" type="presParOf" srcId="{E6C8A454-5772-D040-9FE3-C5735296399B}" destId="{BB33EE94-E19B-0748-9380-1A8D013D73B0}" srcOrd="1" destOrd="0" presId="urn:microsoft.com/office/officeart/2009/3/layout/HorizontalOrganizationChart"/>
    <dgm:cxn modelId="{B7171974-9806-C146-8887-804CFE8BC998}" type="presParOf" srcId="{E6C8A454-5772-D040-9FE3-C5735296399B}" destId="{452EFF0F-D902-3A4F-8D5F-DBCEB2BD623F}" srcOrd="2" destOrd="0" presId="urn:microsoft.com/office/officeart/2009/3/layout/HorizontalOrganizationChar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CA43EDE3-D59F-1F40-8667-959495CE9B5B}" type="doc">
      <dgm:prSet loTypeId="urn:microsoft.com/office/officeart/2005/8/layout/orgChart1" loCatId="" qsTypeId="urn:microsoft.com/office/officeart/2005/8/quickstyle/3D3" qsCatId="3D" csTypeId="urn:microsoft.com/office/officeart/2005/8/colors/accent1_2" csCatId="accent1" phldr="1"/>
      <dgm:spPr/>
      <dgm:t>
        <a:bodyPr/>
        <a:lstStyle/>
        <a:p>
          <a:endParaRPr lang="it-IT"/>
        </a:p>
      </dgm:t>
    </dgm:pt>
    <dgm:pt modelId="{509D0F29-7CC4-A14F-880D-1F51DB0FA164}">
      <dgm:prSet phldrT="[Testo]" custT="1"/>
      <dgm:spPr>
        <a:effectLst/>
        <a:scene3d>
          <a:camera prst="orthographicFront">
            <a:rot lat="0" lon="0" rev="0"/>
          </a:camera>
          <a:lightRig rig="contrasting" dir="t">
            <a:rot lat="0" lon="0" rev="1200000"/>
          </a:lightRig>
        </a:scene3d>
        <a:sp3d contourW="19050" prstMaterial="metal"/>
      </dgm:spPr>
      <dgm:t>
        <a:bodyPr/>
        <a:lstStyle/>
        <a:p>
          <a:r>
            <a:rPr lang="it-IT" sz="2000" b="0" dirty="0" smtClean="0">
              <a:solidFill>
                <a:schemeClr val="bg1"/>
              </a:solidFill>
            </a:rPr>
            <a:t>sistematizzazione delle risorse finanziarie del </a:t>
          </a:r>
          <a:r>
            <a:rPr lang="it-IT" sz="2000" b="1" dirty="0" smtClean="0">
              <a:solidFill>
                <a:schemeClr val="bg1"/>
              </a:solidFill>
            </a:rPr>
            <a:t>Fondo nazionale per le politiche sociali </a:t>
          </a:r>
          <a:r>
            <a:rPr lang="it-IT" sz="2000" b="0" dirty="0" smtClean="0">
              <a:solidFill>
                <a:schemeClr val="bg1"/>
              </a:solidFill>
            </a:rPr>
            <a:t>(art. 20, co. 8, Legge 328/2000)</a:t>
          </a:r>
        </a:p>
        <a:p>
          <a:r>
            <a:rPr lang="it-IT" sz="2000" b="0" dirty="0" smtClean="0">
              <a:solidFill>
                <a:schemeClr val="bg1"/>
              </a:solidFill>
            </a:rPr>
            <a:t>destinate a:</a:t>
          </a:r>
          <a:endParaRPr lang="it-IT" sz="2000" b="0" dirty="0">
            <a:solidFill>
              <a:schemeClr val="bg1"/>
            </a:solidFill>
          </a:endParaRPr>
        </a:p>
      </dgm:t>
    </dgm:pt>
    <dgm:pt modelId="{449CAC7B-3EB1-8A4D-B776-00ED4DA1927B}" type="parTrans" cxnId="{71EC0DB7-3F92-EB40-95F0-FF2DDE4650D4}">
      <dgm:prSet/>
      <dgm:spPr/>
      <dgm:t>
        <a:bodyPr/>
        <a:lstStyle/>
        <a:p>
          <a:endParaRPr lang="it-IT"/>
        </a:p>
      </dgm:t>
    </dgm:pt>
    <dgm:pt modelId="{B0152DD5-6C55-164D-82A3-D708F8E09113}" type="sibTrans" cxnId="{71EC0DB7-3F92-EB40-95F0-FF2DDE4650D4}">
      <dgm:prSet/>
      <dgm:spPr/>
      <dgm:t>
        <a:bodyPr/>
        <a:lstStyle/>
        <a:p>
          <a:endParaRPr lang="it-IT"/>
        </a:p>
      </dgm:t>
    </dgm:pt>
    <dgm:pt modelId="{21D09C60-DEDE-F446-A6C1-9444C0D205BD}">
      <dgm:prSet custT="1"/>
      <dgm:spPr/>
      <dgm:t>
        <a:bodyPr/>
        <a:lstStyle/>
        <a:p>
          <a:r>
            <a:rPr lang="it-IT" sz="1600" dirty="0" smtClean="0"/>
            <a:t>a) sostegno alle attività delle organizzazioni di volontariato</a:t>
          </a:r>
          <a:endParaRPr lang="it-IT" sz="1600" dirty="0"/>
        </a:p>
      </dgm:t>
    </dgm:pt>
    <dgm:pt modelId="{005B318C-0C3D-A94E-95F7-33CAF9A664A8}" type="parTrans" cxnId="{A2A5FC11-1F0D-D44F-AC8E-A7E83FC979A8}">
      <dgm:prSet/>
      <dgm:spPr/>
      <dgm:t>
        <a:bodyPr/>
        <a:lstStyle/>
        <a:p>
          <a:endParaRPr lang="it-IT"/>
        </a:p>
      </dgm:t>
    </dgm:pt>
    <dgm:pt modelId="{7B8DB10B-2E66-6E4B-8BE1-351A6A85F71B}" type="sibTrans" cxnId="{A2A5FC11-1F0D-D44F-AC8E-A7E83FC979A8}">
      <dgm:prSet/>
      <dgm:spPr/>
      <dgm:t>
        <a:bodyPr/>
        <a:lstStyle/>
        <a:p>
          <a:endParaRPr lang="it-IT"/>
        </a:p>
      </dgm:t>
    </dgm:pt>
    <dgm:pt modelId="{A244DF6C-CE5E-F345-8C54-8BC73BD95FDA}">
      <dgm:prSet custT="1"/>
      <dgm:spPr/>
      <dgm:t>
        <a:bodyPr/>
        <a:lstStyle/>
        <a:p>
          <a:r>
            <a:rPr lang="it-IT" sz="1600" dirty="0" smtClean="0"/>
            <a:t>b) sostegno alle attività delle associazioni di promozione sociale</a:t>
          </a:r>
          <a:endParaRPr lang="it-IT" sz="1600" dirty="0"/>
        </a:p>
      </dgm:t>
    </dgm:pt>
    <dgm:pt modelId="{17472798-3B44-5B4E-8459-827FF45D1D5C}" type="parTrans" cxnId="{4895FEE1-C714-F24F-B1E1-19E76E20B08D}">
      <dgm:prSet/>
      <dgm:spPr/>
      <dgm:t>
        <a:bodyPr/>
        <a:lstStyle/>
        <a:p>
          <a:endParaRPr lang="it-IT"/>
        </a:p>
      </dgm:t>
    </dgm:pt>
    <dgm:pt modelId="{A1AFAAB9-8487-E148-B065-7D4BCBDF0F77}" type="sibTrans" cxnId="{4895FEE1-C714-F24F-B1E1-19E76E20B08D}">
      <dgm:prSet/>
      <dgm:spPr/>
      <dgm:t>
        <a:bodyPr/>
        <a:lstStyle/>
        <a:p>
          <a:endParaRPr lang="it-IT"/>
        </a:p>
      </dgm:t>
    </dgm:pt>
    <dgm:pt modelId="{9B3F7F6D-AAB6-3140-B426-21C20A029B98}">
      <dgm:prSet custT="1"/>
      <dgm:spPr/>
      <dgm:t>
        <a:bodyPr/>
        <a:lstStyle/>
        <a:p>
          <a:r>
            <a:rPr lang="it-IT" sz="1600" dirty="0" smtClean="0"/>
            <a:t>c) contributi per l'acquisto di autoambulanze, autoveicoli per attività sanitarie e beni strumentali</a:t>
          </a:r>
          <a:endParaRPr lang="it-IT" sz="1600" dirty="0"/>
        </a:p>
      </dgm:t>
    </dgm:pt>
    <dgm:pt modelId="{6FD35ADA-89E7-2746-8FB6-0344A28858F8}" type="parTrans" cxnId="{F9902E88-F153-9D46-B76D-D4DA2C09EA9A}">
      <dgm:prSet/>
      <dgm:spPr/>
      <dgm:t>
        <a:bodyPr/>
        <a:lstStyle/>
        <a:p>
          <a:endParaRPr lang="it-IT"/>
        </a:p>
      </dgm:t>
    </dgm:pt>
    <dgm:pt modelId="{AC0F5B5B-C185-1348-A96D-154CADD282FE}" type="sibTrans" cxnId="{F9902E88-F153-9D46-B76D-D4DA2C09EA9A}">
      <dgm:prSet/>
      <dgm:spPr/>
      <dgm:t>
        <a:bodyPr/>
        <a:lstStyle/>
        <a:p>
          <a:endParaRPr lang="it-IT"/>
        </a:p>
      </dgm:t>
    </dgm:pt>
    <dgm:pt modelId="{EF0A9D14-28A2-2144-B7B4-E5A2C42A57F7}" type="pres">
      <dgm:prSet presAssocID="{CA43EDE3-D59F-1F40-8667-959495CE9B5B}" presName="hierChild1" presStyleCnt="0">
        <dgm:presLayoutVars>
          <dgm:orgChart val="1"/>
          <dgm:chPref val="1"/>
          <dgm:dir/>
          <dgm:animOne val="branch"/>
          <dgm:animLvl val="lvl"/>
          <dgm:resizeHandles/>
        </dgm:presLayoutVars>
      </dgm:prSet>
      <dgm:spPr/>
      <dgm:t>
        <a:bodyPr/>
        <a:lstStyle/>
        <a:p>
          <a:endParaRPr lang="it-IT"/>
        </a:p>
      </dgm:t>
    </dgm:pt>
    <dgm:pt modelId="{9D34B277-CD8B-F946-8CA0-E9F57F185CE8}" type="pres">
      <dgm:prSet presAssocID="{509D0F29-7CC4-A14F-880D-1F51DB0FA164}" presName="hierRoot1" presStyleCnt="0">
        <dgm:presLayoutVars>
          <dgm:hierBranch val="init"/>
        </dgm:presLayoutVars>
      </dgm:prSet>
      <dgm:spPr/>
    </dgm:pt>
    <dgm:pt modelId="{5696A59A-D939-7848-A191-DD0AA4FDC3D1}" type="pres">
      <dgm:prSet presAssocID="{509D0F29-7CC4-A14F-880D-1F51DB0FA164}" presName="rootComposite1" presStyleCnt="0"/>
      <dgm:spPr/>
    </dgm:pt>
    <dgm:pt modelId="{3A151ABE-3C19-484A-ADB1-CDDA5417CD05}" type="pres">
      <dgm:prSet presAssocID="{509D0F29-7CC4-A14F-880D-1F51DB0FA164}" presName="rootText1" presStyleLbl="node0" presStyleIdx="0" presStyleCnt="1" custScaleX="258280" custScaleY="90552">
        <dgm:presLayoutVars>
          <dgm:chPref val="3"/>
        </dgm:presLayoutVars>
      </dgm:prSet>
      <dgm:spPr/>
      <dgm:t>
        <a:bodyPr/>
        <a:lstStyle/>
        <a:p>
          <a:endParaRPr lang="it-IT"/>
        </a:p>
      </dgm:t>
    </dgm:pt>
    <dgm:pt modelId="{531FDF50-EC3A-FF49-BDCE-6734B4148F48}" type="pres">
      <dgm:prSet presAssocID="{509D0F29-7CC4-A14F-880D-1F51DB0FA164}" presName="rootConnector1" presStyleLbl="node1" presStyleIdx="0" presStyleCnt="0"/>
      <dgm:spPr/>
      <dgm:t>
        <a:bodyPr/>
        <a:lstStyle/>
        <a:p>
          <a:endParaRPr lang="it-IT"/>
        </a:p>
      </dgm:t>
    </dgm:pt>
    <dgm:pt modelId="{D6B764DD-3C5E-C647-AAC1-89A460EE273E}" type="pres">
      <dgm:prSet presAssocID="{509D0F29-7CC4-A14F-880D-1F51DB0FA164}" presName="hierChild2" presStyleCnt="0"/>
      <dgm:spPr/>
    </dgm:pt>
    <dgm:pt modelId="{82104F61-60EE-7E42-85A5-177F1F2D43DB}" type="pres">
      <dgm:prSet presAssocID="{005B318C-0C3D-A94E-95F7-33CAF9A664A8}" presName="Name37" presStyleLbl="parChTrans1D2" presStyleIdx="0" presStyleCnt="3"/>
      <dgm:spPr/>
      <dgm:t>
        <a:bodyPr/>
        <a:lstStyle/>
        <a:p>
          <a:endParaRPr lang="it-IT"/>
        </a:p>
      </dgm:t>
    </dgm:pt>
    <dgm:pt modelId="{68D47971-E8E3-4D40-ADB4-AE62CA355061}" type="pres">
      <dgm:prSet presAssocID="{21D09C60-DEDE-F446-A6C1-9444C0D205BD}" presName="hierRoot2" presStyleCnt="0">
        <dgm:presLayoutVars>
          <dgm:hierBranch val="init"/>
        </dgm:presLayoutVars>
      </dgm:prSet>
      <dgm:spPr/>
    </dgm:pt>
    <dgm:pt modelId="{A1774A63-E4B3-EF4B-8AE5-297D9D4DF1F6}" type="pres">
      <dgm:prSet presAssocID="{21D09C60-DEDE-F446-A6C1-9444C0D205BD}" presName="rootComposite" presStyleCnt="0"/>
      <dgm:spPr/>
    </dgm:pt>
    <dgm:pt modelId="{D67D4305-CFCF-7941-AA98-C8A7E7D662DC}" type="pres">
      <dgm:prSet presAssocID="{21D09C60-DEDE-F446-A6C1-9444C0D205BD}" presName="rootText" presStyleLbl="node2" presStyleIdx="0" presStyleCnt="3">
        <dgm:presLayoutVars>
          <dgm:chPref val="3"/>
        </dgm:presLayoutVars>
      </dgm:prSet>
      <dgm:spPr/>
      <dgm:t>
        <a:bodyPr/>
        <a:lstStyle/>
        <a:p>
          <a:endParaRPr lang="it-IT"/>
        </a:p>
      </dgm:t>
    </dgm:pt>
    <dgm:pt modelId="{F0A77B52-77A0-B54E-A50E-55F6E208B344}" type="pres">
      <dgm:prSet presAssocID="{21D09C60-DEDE-F446-A6C1-9444C0D205BD}" presName="rootConnector" presStyleLbl="node2" presStyleIdx="0" presStyleCnt="3"/>
      <dgm:spPr/>
      <dgm:t>
        <a:bodyPr/>
        <a:lstStyle/>
        <a:p>
          <a:endParaRPr lang="it-IT"/>
        </a:p>
      </dgm:t>
    </dgm:pt>
    <dgm:pt modelId="{C2CE358A-727E-0942-8A74-41CD477D222F}" type="pres">
      <dgm:prSet presAssocID="{21D09C60-DEDE-F446-A6C1-9444C0D205BD}" presName="hierChild4" presStyleCnt="0"/>
      <dgm:spPr/>
    </dgm:pt>
    <dgm:pt modelId="{85EE177B-A82F-FC49-AEF0-8036BB72B941}" type="pres">
      <dgm:prSet presAssocID="{21D09C60-DEDE-F446-A6C1-9444C0D205BD}" presName="hierChild5" presStyleCnt="0"/>
      <dgm:spPr/>
    </dgm:pt>
    <dgm:pt modelId="{6F8ABD9C-17E4-1C4E-AFF7-E902A220FD45}" type="pres">
      <dgm:prSet presAssocID="{17472798-3B44-5B4E-8459-827FF45D1D5C}" presName="Name37" presStyleLbl="parChTrans1D2" presStyleIdx="1" presStyleCnt="3"/>
      <dgm:spPr/>
      <dgm:t>
        <a:bodyPr/>
        <a:lstStyle/>
        <a:p>
          <a:endParaRPr lang="it-IT"/>
        </a:p>
      </dgm:t>
    </dgm:pt>
    <dgm:pt modelId="{5F3C3B72-9F03-6B40-BF60-FF1E5865EFCE}" type="pres">
      <dgm:prSet presAssocID="{A244DF6C-CE5E-F345-8C54-8BC73BD95FDA}" presName="hierRoot2" presStyleCnt="0">
        <dgm:presLayoutVars>
          <dgm:hierBranch val="init"/>
        </dgm:presLayoutVars>
      </dgm:prSet>
      <dgm:spPr/>
    </dgm:pt>
    <dgm:pt modelId="{50C712C1-B3DA-9349-A22A-2DCC7B12EBBE}" type="pres">
      <dgm:prSet presAssocID="{A244DF6C-CE5E-F345-8C54-8BC73BD95FDA}" presName="rootComposite" presStyleCnt="0"/>
      <dgm:spPr/>
    </dgm:pt>
    <dgm:pt modelId="{C402788A-4FCF-8C44-9F39-D6EADA115911}" type="pres">
      <dgm:prSet presAssocID="{A244DF6C-CE5E-F345-8C54-8BC73BD95FDA}" presName="rootText" presStyleLbl="node2" presStyleIdx="1" presStyleCnt="3">
        <dgm:presLayoutVars>
          <dgm:chPref val="3"/>
        </dgm:presLayoutVars>
      </dgm:prSet>
      <dgm:spPr/>
      <dgm:t>
        <a:bodyPr/>
        <a:lstStyle/>
        <a:p>
          <a:endParaRPr lang="it-IT"/>
        </a:p>
      </dgm:t>
    </dgm:pt>
    <dgm:pt modelId="{5F7F905B-E8B0-1A4A-8B8F-356213C4C357}" type="pres">
      <dgm:prSet presAssocID="{A244DF6C-CE5E-F345-8C54-8BC73BD95FDA}" presName="rootConnector" presStyleLbl="node2" presStyleIdx="1" presStyleCnt="3"/>
      <dgm:spPr/>
      <dgm:t>
        <a:bodyPr/>
        <a:lstStyle/>
        <a:p>
          <a:endParaRPr lang="it-IT"/>
        </a:p>
      </dgm:t>
    </dgm:pt>
    <dgm:pt modelId="{EBDC2E48-13EE-1845-82CE-338FB5287E9C}" type="pres">
      <dgm:prSet presAssocID="{A244DF6C-CE5E-F345-8C54-8BC73BD95FDA}" presName="hierChild4" presStyleCnt="0"/>
      <dgm:spPr/>
    </dgm:pt>
    <dgm:pt modelId="{CBCA1F7A-CF8D-C144-9581-FFA7CFB8EC30}" type="pres">
      <dgm:prSet presAssocID="{A244DF6C-CE5E-F345-8C54-8BC73BD95FDA}" presName="hierChild5" presStyleCnt="0"/>
      <dgm:spPr/>
    </dgm:pt>
    <dgm:pt modelId="{F47E42E7-6400-964F-A188-74F39412B286}" type="pres">
      <dgm:prSet presAssocID="{6FD35ADA-89E7-2746-8FB6-0344A28858F8}" presName="Name37" presStyleLbl="parChTrans1D2" presStyleIdx="2" presStyleCnt="3"/>
      <dgm:spPr/>
      <dgm:t>
        <a:bodyPr/>
        <a:lstStyle/>
        <a:p>
          <a:endParaRPr lang="it-IT"/>
        </a:p>
      </dgm:t>
    </dgm:pt>
    <dgm:pt modelId="{54A4E2EB-2C51-F64A-B785-B8F75527C3C7}" type="pres">
      <dgm:prSet presAssocID="{9B3F7F6D-AAB6-3140-B426-21C20A029B98}" presName="hierRoot2" presStyleCnt="0">
        <dgm:presLayoutVars>
          <dgm:hierBranch val="init"/>
        </dgm:presLayoutVars>
      </dgm:prSet>
      <dgm:spPr/>
    </dgm:pt>
    <dgm:pt modelId="{9335052B-900D-BD4C-9D10-17E3A66F53D1}" type="pres">
      <dgm:prSet presAssocID="{9B3F7F6D-AAB6-3140-B426-21C20A029B98}" presName="rootComposite" presStyleCnt="0"/>
      <dgm:spPr/>
    </dgm:pt>
    <dgm:pt modelId="{B5C1FD9F-A874-1641-BDFC-7ADF9A888571}" type="pres">
      <dgm:prSet presAssocID="{9B3F7F6D-AAB6-3140-B426-21C20A029B98}" presName="rootText" presStyleLbl="node2" presStyleIdx="2" presStyleCnt="3">
        <dgm:presLayoutVars>
          <dgm:chPref val="3"/>
        </dgm:presLayoutVars>
      </dgm:prSet>
      <dgm:spPr/>
      <dgm:t>
        <a:bodyPr/>
        <a:lstStyle/>
        <a:p>
          <a:endParaRPr lang="it-IT"/>
        </a:p>
      </dgm:t>
    </dgm:pt>
    <dgm:pt modelId="{C3100816-0E31-AD4E-A03D-FAF6E1898D95}" type="pres">
      <dgm:prSet presAssocID="{9B3F7F6D-AAB6-3140-B426-21C20A029B98}" presName="rootConnector" presStyleLbl="node2" presStyleIdx="2" presStyleCnt="3"/>
      <dgm:spPr/>
      <dgm:t>
        <a:bodyPr/>
        <a:lstStyle/>
        <a:p>
          <a:endParaRPr lang="it-IT"/>
        </a:p>
      </dgm:t>
    </dgm:pt>
    <dgm:pt modelId="{38F5D040-7455-F14D-B80C-17C2ED928A44}" type="pres">
      <dgm:prSet presAssocID="{9B3F7F6D-AAB6-3140-B426-21C20A029B98}" presName="hierChild4" presStyleCnt="0"/>
      <dgm:spPr/>
    </dgm:pt>
    <dgm:pt modelId="{A972D4C6-1A0F-434E-97F4-090612C19465}" type="pres">
      <dgm:prSet presAssocID="{9B3F7F6D-AAB6-3140-B426-21C20A029B98}" presName="hierChild5" presStyleCnt="0"/>
      <dgm:spPr/>
    </dgm:pt>
    <dgm:pt modelId="{A7B908CB-8958-1344-AA22-EB0FD45814EE}" type="pres">
      <dgm:prSet presAssocID="{509D0F29-7CC4-A14F-880D-1F51DB0FA164}" presName="hierChild3" presStyleCnt="0"/>
      <dgm:spPr/>
    </dgm:pt>
  </dgm:ptLst>
  <dgm:cxnLst>
    <dgm:cxn modelId="{4895FEE1-C714-F24F-B1E1-19E76E20B08D}" srcId="{509D0F29-7CC4-A14F-880D-1F51DB0FA164}" destId="{A244DF6C-CE5E-F345-8C54-8BC73BD95FDA}" srcOrd="1" destOrd="0" parTransId="{17472798-3B44-5B4E-8459-827FF45D1D5C}" sibTransId="{A1AFAAB9-8487-E148-B065-7D4BCBDF0F77}"/>
    <dgm:cxn modelId="{A2A5FC11-1F0D-D44F-AC8E-A7E83FC979A8}" srcId="{509D0F29-7CC4-A14F-880D-1F51DB0FA164}" destId="{21D09C60-DEDE-F446-A6C1-9444C0D205BD}" srcOrd="0" destOrd="0" parTransId="{005B318C-0C3D-A94E-95F7-33CAF9A664A8}" sibTransId="{7B8DB10B-2E66-6E4B-8BE1-351A6A85F71B}"/>
    <dgm:cxn modelId="{18C9BA10-15F5-EE43-A284-B5FB97BACDF9}" type="presOf" srcId="{509D0F29-7CC4-A14F-880D-1F51DB0FA164}" destId="{531FDF50-EC3A-FF49-BDCE-6734B4148F48}" srcOrd="1" destOrd="0" presId="urn:microsoft.com/office/officeart/2005/8/layout/orgChart1"/>
    <dgm:cxn modelId="{05247A18-5817-6948-B8E5-1970661A1641}" type="presOf" srcId="{005B318C-0C3D-A94E-95F7-33CAF9A664A8}" destId="{82104F61-60EE-7E42-85A5-177F1F2D43DB}" srcOrd="0" destOrd="0" presId="urn:microsoft.com/office/officeart/2005/8/layout/orgChart1"/>
    <dgm:cxn modelId="{94934D1A-5D60-B740-964D-CE4D71C171FD}" type="presOf" srcId="{CA43EDE3-D59F-1F40-8667-959495CE9B5B}" destId="{EF0A9D14-28A2-2144-B7B4-E5A2C42A57F7}" srcOrd="0" destOrd="0" presId="urn:microsoft.com/office/officeart/2005/8/layout/orgChart1"/>
    <dgm:cxn modelId="{467E342A-5E3B-0649-B419-D3740B6354D3}" type="presOf" srcId="{17472798-3B44-5B4E-8459-827FF45D1D5C}" destId="{6F8ABD9C-17E4-1C4E-AFF7-E902A220FD45}" srcOrd="0" destOrd="0" presId="urn:microsoft.com/office/officeart/2005/8/layout/orgChart1"/>
    <dgm:cxn modelId="{0C8632B4-F46B-8541-8292-D18579D402DF}" type="presOf" srcId="{509D0F29-7CC4-A14F-880D-1F51DB0FA164}" destId="{3A151ABE-3C19-484A-ADB1-CDDA5417CD05}" srcOrd="0" destOrd="0" presId="urn:microsoft.com/office/officeart/2005/8/layout/orgChart1"/>
    <dgm:cxn modelId="{29716A03-9C1C-7E42-9E61-7AD40C9D2772}" type="presOf" srcId="{A244DF6C-CE5E-F345-8C54-8BC73BD95FDA}" destId="{C402788A-4FCF-8C44-9F39-D6EADA115911}" srcOrd="0" destOrd="0" presId="urn:microsoft.com/office/officeart/2005/8/layout/orgChart1"/>
    <dgm:cxn modelId="{489EB057-B785-244B-8FE0-741488AD0333}" type="presOf" srcId="{A244DF6C-CE5E-F345-8C54-8BC73BD95FDA}" destId="{5F7F905B-E8B0-1A4A-8B8F-356213C4C357}" srcOrd="1" destOrd="0" presId="urn:microsoft.com/office/officeart/2005/8/layout/orgChart1"/>
    <dgm:cxn modelId="{F9902E88-F153-9D46-B76D-D4DA2C09EA9A}" srcId="{509D0F29-7CC4-A14F-880D-1F51DB0FA164}" destId="{9B3F7F6D-AAB6-3140-B426-21C20A029B98}" srcOrd="2" destOrd="0" parTransId="{6FD35ADA-89E7-2746-8FB6-0344A28858F8}" sibTransId="{AC0F5B5B-C185-1348-A96D-154CADD282FE}"/>
    <dgm:cxn modelId="{5CB891BC-C0B1-3543-A4C7-907E1F046F75}" type="presOf" srcId="{21D09C60-DEDE-F446-A6C1-9444C0D205BD}" destId="{F0A77B52-77A0-B54E-A50E-55F6E208B344}" srcOrd="1" destOrd="0" presId="urn:microsoft.com/office/officeart/2005/8/layout/orgChart1"/>
    <dgm:cxn modelId="{BD82FE59-FB56-F245-B399-8F0E054AFAAC}" type="presOf" srcId="{9B3F7F6D-AAB6-3140-B426-21C20A029B98}" destId="{C3100816-0E31-AD4E-A03D-FAF6E1898D95}" srcOrd="1" destOrd="0" presId="urn:microsoft.com/office/officeart/2005/8/layout/orgChart1"/>
    <dgm:cxn modelId="{743A0420-D305-C942-AB12-A6D493E8FBD8}" type="presOf" srcId="{6FD35ADA-89E7-2746-8FB6-0344A28858F8}" destId="{F47E42E7-6400-964F-A188-74F39412B286}" srcOrd="0" destOrd="0" presId="urn:microsoft.com/office/officeart/2005/8/layout/orgChart1"/>
    <dgm:cxn modelId="{71EC0DB7-3F92-EB40-95F0-FF2DDE4650D4}" srcId="{CA43EDE3-D59F-1F40-8667-959495CE9B5B}" destId="{509D0F29-7CC4-A14F-880D-1F51DB0FA164}" srcOrd="0" destOrd="0" parTransId="{449CAC7B-3EB1-8A4D-B776-00ED4DA1927B}" sibTransId="{B0152DD5-6C55-164D-82A3-D708F8E09113}"/>
    <dgm:cxn modelId="{93E23A66-43E0-4141-BC58-62CE3193E914}" type="presOf" srcId="{9B3F7F6D-AAB6-3140-B426-21C20A029B98}" destId="{B5C1FD9F-A874-1641-BDFC-7ADF9A888571}" srcOrd="0" destOrd="0" presId="urn:microsoft.com/office/officeart/2005/8/layout/orgChart1"/>
    <dgm:cxn modelId="{90E90305-78FA-7F40-8256-B97471A99A13}" type="presOf" srcId="{21D09C60-DEDE-F446-A6C1-9444C0D205BD}" destId="{D67D4305-CFCF-7941-AA98-C8A7E7D662DC}" srcOrd="0" destOrd="0" presId="urn:microsoft.com/office/officeart/2005/8/layout/orgChart1"/>
    <dgm:cxn modelId="{F03C26B8-F997-EC49-9908-0DB164765698}" type="presParOf" srcId="{EF0A9D14-28A2-2144-B7B4-E5A2C42A57F7}" destId="{9D34B277-CD8B-F946-8CA0-E9F57F185CE8}" srcOrd="0" destOrd="0" presId="urn:microsoft.com/office/officeart/2005/8/layout/orgChart1"/>
    <dgm:cxn modelId="{C43B916E-B402-C640-A962-1F93879CD3C7}" type="presParOf" srcId="{9D34B277-CD8B-F946-8CA0-E9F57F185CE8}" destId="{5696A59A-D939-7848-A191-DD0AA4FDC3D1}" srcOrd="0" destOrd="0" presId="urn:microsoft.com/office/officeart/2005/8/layout/orgChart1"/>
    <dgm:cxn modelId="{BF9B6F25-A896-EF41-9996-37108475D785}" type="presParOf" srcId="{5696A59A-D939-7848-A191-DD0AA4FDC3D1}" destId="{3A151ABE-3C19-484A-ADB1-CDDA5417CD05}" srcOrd="0" destOrd="0" presId="urn:microsoft.com/office/officeart/2005/8/layout/orgChart1"/>
    <dgm:cxn modelId="{B1FC20F6-F411-DB4C-A708-6C6251E7FD82}" type="presParOf" srcId="{5696A59A-D939-7848-A191-DD0AA4FDC3D1}" destId="{531FDF50-EC3A-FF49-BDCE-6734B4148F48}" srcOrd="1" destOrd="0" presId="urn:microsoft.com/office/officeart/2005/8/layout/orgChart1"/>
    <dgm:cxn modelId="{52503E9D-994C-CE4D-9705-FB2985BE0136}" type="presParOf" srcId="{9D34B277-CD8B-F946-8CA0-E9F57F185CE8}" destId="{D6B764DD-3C5E-C647-AAC1-89A460EE273E}" srcOrd="1" destOrd="0" presId="urn:microsoft.com/office/officeart/2005/8/layout/orgChart1"/>
    <dgm:cxn modelId="{DB18C579-429C-D146-B10C-AFCA054DA7D9}" type="presParOf" srcId="{D6B764DD-3C5E-C647-AAC1-89A460EE273E}" destId="{82104F61-60EE-7E42-85A5-177F1F2D43DB}" srcOrd="0" destOrd="0" presId="urn:microsoft.com/office/officeart/2005/8/layout/orgChart1"/>
    <dgm:cxn modelId="{186DA506-A78F-B34F-B1DA-A24BBC9A2203}" type="presParOf" srcId="{D6B764DD-3C5E-C647-AAC1-89A460EE273E}" destId="{68D47971-E8E3-4D40-ADB4-AE62CA355061}" srcOrd="1" destOrd="0" presId="urn:microsoft.com/office/officeart/2005/8/layout/orgChart1"/>
    <dgm:cxn modelId="{7A89FDA9-3278-3643-A5DF-49D8940CB19D}" type="presParOf" srcId="{68D47971-E8E3-4D40-ADB4-AE62CA355061}" destId="{A1774A63-E4B3-EF4B-8AE5-297D9D4DF1F6}" srcOrd="0" destOrd="0" presId="urn:microsoft.com/office/officeart/2005/8/layout/orgChart1"/>
    <dgm:cxn modelId="{4823CC02-22BB-F446-BA94-CBD41DEAF0A4}" type="presParOf" srcId="{A1774A63-E4B3-EF4B-8AE5-297D9D4DF1F6}" destId="{D67D4305-CFCF-7941-AA98-C8A7E7D662DC}" srcOrd="0" destOrd="0" presId="urn:microsoft.com/office/officeart/2005/8/layout/orgChart1"/>
    <dgm:cxn modelId="{22DC5722-A55A-3F4D-8E96-4FE0C635901F}" type="presParOf" srcId="{A1774A63-E4B3-EF4B-8AE5-297D9D4DF1F6}" destId="{F0A77B52-77A0-B54E-A50E-55F6E208B344}" srcOrd="1" destOrd="0" presId="urn:microsoft.com/office/officeart/2005/8/layout/orgChart1"/>
    <dgm:cxn modelId="{5BE61F3D-A22D-0245-B401-21312D9CB93B}" type="presParOf" srcId="{68D47971-E8E3-4D40-ADB4-AE62CA355061}" destId="{C2CE358A-727E-0942-8A74-41CD477D222F}" srcOrd="1" destOrd="0" presId="urn:microsoft.com/office/officeart/2005/8/layout/orgChart1"/>
    <dgm:cxn modelId="{1F49AEA6-156C-C94F-B67E-567AF9C245B6}" type="presParOf" srcId="{68D47971-E8E3-4D40-ADB4-AE62CA355061}" destId="{85EE177B-A82F-FC49-AEF0-8036BB72B941}" srcOrd="2" destOrd="0" presId="urn:microsoft.com/office/officeart/2005/8/layout/orgChart1"/>
    <dgm:cxn modelId="{2682027C-7601-0448-AA24-7431954A6AFA}" type="presParOf" srcId="{D6B764DD-3C5E-C647-AAC1-89A460EE273E}" destId="{6F8ABD9C-17E4-1C4E-AFF7-E902A220FD45}" srcOrd="2" destOrd="0" presId="urn:microsoft.com/office/officeart/2005/8/layout/orgChart1"/>
    <dgm:cxn modelId="{D5DCFD51-2E16-4140-9D62-CECCEDBC0859}" type="presParOf" srcId="{D6B764DD-3C5E-C647-AAC1-89A460EE273E}" destId="{5F3C3B72-9F03-6B40-BF60-FF1E5865EFCE}" srcOrd="3" destOrd="0" presId="urn:microsoft.com/office/officeart/2005/8/layout/orgChart1"/>
    <dgm:cxn modelId="{FF59B1AB-1285-A248-ADBB-6510A28854B4}" type="presParOf" srcId="{5F3C3B72-9F03-6B40-BF60-FF1E5865EFCE}" destId="{50C712C1-B3DA-9349-A22A-2DCC7B12EBBE}" srcOrd="0" destOrd="0" presId="urn:microsoft.com/office/officeart/2005/8/layout/orgChart1"/>
    <dgm:cxn modelId="{AE407940-E599-644F-80A9-056405863349}" type="presParOf" srcId="{50C712C1-B3DA-9349-A22A-2DCC7B12EBBE}" destId="{C402788A-4FCF-8C44-9F39-D6EADA115911}" srcOrd="0" destOrd="0" presId="urn:microsoft.com/office/officeart/2005/8/layout/orgChart1"/>
    <dgm:cxn modelId="{AEAA20F1-50EA-B345-A764-5CBD4BF9FAC3}" type="presParOf" srcId="{50C712C1-B3DA-9349-A22A-2DCC7B12EBBE}" destId="{5F7F905B-E8B0-1A4A-8B8F-356213C4C357}" srcOrd="1" destOrd="0" presId="urn:microsoft.com/office/officeart/2005/8/layout/orgChart1"/>
    <dgm:cxn modelId="{E1FEF767-668E-A44B-9D48-20590C610D7E}" type="presParOf" srcId="{5F3C3B72-9F03-6B40-BF60-FF1E5865EFCE}" destId="{EBDC2E48-13EE-1845-82CE-338FB5287E9C}" srcOrd="1" destOrd="0" presId="urn:microsoft.com/office/officeart/2005/8/layout/orgChart1"/>
    <dgm:cxn modelId="{C0A9664C-E527-B34F-8CB1-831EDB909C3B}" type="presParOf" srcId="{5F3C3B72-9F03-6B40-BF60-FF1E5865EFCE}" destId="{CBCA1F7A-CF8D-C144-9581-FFA7CFB8EC30}" srcOrd="2" destOrd="0" presId="urn:microsoft.com/office/officeart/2005/8/layout/orgChart1"/>
    <dgm:cxn modelId="{B97F19C8-CF3A-314E-996F-1D8859E10EEA}" type="presParOf" srcId="{D6B764DD-3C5E-C647-AAC1-89A460EE273E}" destId="{F47E42E7-6400-964F-A188-74F39412B286}" srcOrd="4" destOrd="0" presId="urn:microsoft.com/office/officeart/2005/8/layout/orgChart1"/>
    <dgm:cxn modelId="{717AA729-7713-0847-81E9-6831DF6D67A2}" type="presParOf" srcId="{D6B764DD-3C5E-C647-AAC1-89A460EE273E}" destId="{54A4E2EB-2C51-F64A-B785-B8F75527C3C7}" srcOrd="5" destOrd="0" presId="urn:microsoft.com/office/officeart/2005/8/layout/orgChart1"/>
    <dgm:cxn modelId="{87A08A54-1EBF-3C4C-99EC-8CB4239EB74B}" type="presParOf" srcId="{54A4E2EB-2C51-F64A-B785-B8F75527C3C7}" destId="{9335052B-900D-BD4C-9D10-17E3A66F53D1}" srcOrd="0" destOrd="0" presId="urn:microsoft.com/office/officeart/2005/8/layout/orgChart1"/>
    <dgm:cxn modelId="{94555702-8712-9940-9F2D-1965EADE29BB}" type="presParOf" srcId="{9335052B-900D-BD4C-9D10-17E3A66F53D1}" destId="{B5C1FD9F-A874-1641-BDFC-7ADF9A888571}" srcOrd="0" destOrd="0" presId="urn:microsoft.com/office/officeart/2005/8/layout/orgChart1"/>
    <dgm:cxn modelId="{BF2E0CAF-EF7C-A643-B4FA-12FC5B89D52E}" type="presParOf" srcId="{9335052B-900D-BD4C-9D10-17E3A66F53D1}" destId="{C3100816-0E31-AD4E-A03D-FAF6E1898D95}" srcOrd="1" destOrd="0" presId="urn:microsoft.com/office/officeart/2005/8/layout/orgChart1"/>
    <dgm:cxn modelId="{BD6AC1E5-D8A2-AB4C-AE10-1022D525ABBF}" type="presParOf" srcId="{54A4E2EB-2C51-F64A-B785-B8F75527C3C7}" destId="{38F5D040-7455-F14D-B80C-17C2ED928A44}" srcOrd="1" destOrd="0" presId="urn:microsoft.com/office/officeart/2005/8/layout/orgChart1"/>
    <dgm:cxn modelId="{C7C4F711-C042-AE43-BA8D-4ED2DDA5EF2C}" type="presParOf" srcId="{54A4E2EB-2C51-F64A-B785-B8F75527C3C7}" destId="{A972D4C6-1A0F-434E-97F4-090612C19465}" srcOrd="2" destOrd="0" presId="urn:microsoft.com/office/officeart/2005/8/layout/orgChart1"/>
    <dgm:cxn modelId="{95EAAC76-F135-9343-96D7-E69944BF9E3C}" type="presParOf" srcId="{9D34B277-CD8B-F946-8CA0-E9F57F185CE8}" destId="{A7B908CB-8958-1344-AA22-EB0FD45814EE}" srcOrd="2" destOrd="0" presId="urn:microsoft.com/office/officeart/2005/8/layout/orgChar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6B948773-4D70-6B45-90A5-B5A37345EF75}" type="doc">
      <dgm:prSet loTypeId="urn:microsoft.com/office/officeart/2009/3/layout/HorizontalOrganizationChart" loCatId="" qsTypeId="urn:microsoft.com/office/officeart/2005/8/quickstyle/simple4" qsCatId="simple" csTypeId="urn:microsoft.com/office/officeart/2005/8/colors/accent1_2" csCatId="accent1" phldr="1"/>
      <dgm:spPr/>
      <dgm:t>
        <a:bodyPr/>
        <a:lstStyle/>
        <a:p>
          <a:endParaRPr lang="it-IT"/>
        </a:p>
      </dgm:t>
    </dgm:pt>
    <dgm:pt modelId="{F2D12146-0E81-DC48-9730-2F2897703F07}">
      <dgm:prSet custT="1"/>
      <dgm:spPr>
        <a:solidFill>
          <a:schemeClr val="bg1">
            <a:lumMod val="75000"/>
          </a:schemeClr>
        </a:solidFill>
      </dgm:spPr>
      <dgm:t>
        <a:bodyPr/>
        <a:lstStyle/>
        <a:p>
          <a:r>
            <a:rPr lang="it-IT" sz="1800" i="0" dirty="0" smtClean="0">
              <a:solidFill>
                <a:srgbClr val="FFFFFF"/>
              </a:solidFill>
            </a:rPr>
            <a:t>Contributi per l'acquisto di autoambulanze</a:t>
          </a:r>
          <a:endParaRPr lang="it-IT" sz="1800" dirty="0"/>
        </a:p>
      </dgm:t>
    </dgm:pt>
    <dgm:pt modelId="{A24CBD5B-D998-A949-8D1E-7094FE980981}" type="parTrans" cxnId="{5EBB3D53-710D-6449-9569-4D8BF503A222}">
      <dgm:prSet/>
      <dgm:spPr/>
      <dgm:t>
        <a:bodyPr/>
        <a:lstStyle/>
        <a:p>
          <a:endParaRPr lang="it-IT"/>
        </a:p>
      </dgm:t>
    </dgm:pt>
    <dgm:pt modelId="{0D09ECC1-9C54-204B-919F-3C1C87965BB3}" type="sibTrans" cxnId="{5EBB3D53-710D-6449-9569-4D8BF503A222}">
      <dgm:prSet/>
      <dgm:spPr/>
      <dgm:t>
        <a:bodyPr/>
        <a:lstStyle/>
        <a:p>
          <a:endParaRPr lang="it-IT"/>
        </a:p>
      </dgm:t>
    </dgm:pt>
    <dgm:pt modelId="{E867C6BF-47D0-1A4A-BFC6-18795E75AB40}">
      <dgm:prSet custT="1"/>
      <dgm:spPr/>
      <dgm:t>
        <a:bodyPr/>
        <a:lstStyle/>
        <a:p>
          <a:r>
            <a:rPr lang="it-IT" sz="1800" i="0" dirty="0" smtClean="0">
              <a:solidFill>
                <a:schemeClr val="bg1"/>
              </a:solidFill>
            </a:rPr>
            <a:t>Sostegno alle attività delle ODV</a:t>
          </a:r>
          <a:endParaRPr lang="it-IT" sz="1800" dirty="0"/>
        </a:p>
      </dgm:t>
    </dgm:pt>
    <dgm:pt modelId="{37A8B02B-C968-1C44-929D-CCFE6F827963}" type="sibTrans" cxnId="{844D6A01-E9A1-ED40-BB66-551CD728F491}">
      <dgm:prSet/>
      <dgm:spPr/>
      <dgm:t>
        <a:bodyPr/>
        <a:lstStyle/>
        <a:p>
          <a:endParaRPr lang="it-IT"/>
        </a:p>
      </dgm:t>
    </dgm:pt>
    <dgm:pt modelId="{0DA244B2-CB12-0B4D-9026-9F4B19A2FDA2}" type="parTrans" cxnId="{844D6A01-E9A1-ED40-BB66-551CD728F491}">
      <dgm:prSet/>
      <dgm:spPr/>
      <dgm:t>
        <a:bodyPr/>
        <a:lstStyle/>
        <a:p>
          <a:endParaRPr lang="it-IT"/>
        </a:p>
      </dgm:t>
    </dgm:pt>
    <dgm:pt modelId="{65B04AA2-F100-364F-91DE-983B16E1FC54}">
      <dgm:prSet custT="1"/>
      <dgm:spPr>
        <a:solidFill>
          <a:schemeClr val="bg1">
            <a:lumMod val="75000"/>
          </a:schemeClr>
        </a:solidFill>
      </dgm:spPr>
      <dgm:t>
        <a:bodyPr/>
        <a:lstStyle/>
        <a:p>
          <a:r>
            <a:rPr lang="it-IT" sz="1800" dirty="0" smtClean="0"/>
            <a:t>Sostegno alle attività delle APS</a:t>
          </a:r>
          <a:endParaRPr lang="it-IT" sz="1800" dirty="0"/>
        </a:p>
      </dgm:t>
    </dgm:pt>
    <dgm:pt modelId="{7D5B733D-8F82-AD4F-9C5F-254E46EEA34F}" type="parTrans" cxnId="{CB04F540-C7FF-E84A-B762-DAEC23413D2C}">
      <dgm:prSet/>
      <dgm:spPr/>
      <dgm:t>
        <a:bodyPr/>
        <a:lstStyle/>
        <a:p>
          <a:endParaRPr lang="it-IT"/>
        </a:p>
      </dgm:t>
    </dgm:pt>
    <dgm:pt modelId="{7D7F16D4-039F-EB40-9DBB-F89C86DC4706}" type="sibTrans" cxnId="{CB04F540-C7FF-E84A-B762-DAEC23413D2C}">
      <dgm:prSet/>
      <dgm:spPr/>
      <dgm:t>
        <a:bodyPr/>
        <a:lstStyle/>
        <a:p>
          <a:endParaRPr lang="it-IT"/>
        </a:p>
      </dgm:t>
    </dgm:pt>
    <dgm:pt modelId="{AA8702F5-385D-E340-9484-7F90B7A9638A}" type="pres">
      <dgm:prSet presAssocID="{6B948773-4D70-6B45-90A5-B5A37345EF75}" presName="hierChild1" presStyleCnt="0">
        <dgm:presLayoutVars>
          <dgm:orgChart val="1"/>
          <dgm:chPref val="1"/>
          <dgm:dir/>
          <dgm:animOne val="branch"/>
          <dgm:animLvl val="lvl"/>
          <dgm:resizeHandles/>
        </dgm:presLayoutVars>
      </dgm:prSet>
      <dgm:spPr/>
      <dgm:t>
        <a:bodyPr/>
        <a:lstStyle/>
        <a:p>
          <a:endParaRPr lang="it-IT"/>
        </a:p>
      </dgm:t>
    </dgm:pt>
    <dgm:pt modelId="{9F8BB10D-430F-FC45-A69A-529A51ED506D}" type="pres">
      <dgm:prSet presAssocID="{E867C6BF-47D0-1A4A-BFC6-18795E75AB40}" presName="hierRoot1" presStyleCnt="0">
        <dgm:presLayoutVars>
          <dgm:hierBranch val="init"/>
        </dgm:presLayoutVars>
      </dgm:prSet>
      <dgm:spPr/>
    </dgm:pt>
    <dgm:pt modelId="{027E6269-A9E4-D444-9EC9-AC61F85E9941}" type="pres">
      <dgm:prSet presAssocID="{E867C6BF-47D0-1A4A-BFC6-18795E75AB40}" presName="rootComposite1" presStyleCnt="0"/>
      <dgm:spPr/>
    </dgm:pt>
    <dgm:pt modelId="{CA156EBC-F299-5B46-9806-F4F074421982}" type="pres">
      <dgm:prSet presAssocID="{E867C6BF-47D0-1A4A-BFC6-18795E75AB40}" presName="rootText1" presStyleLbl="node0" presStyleIdx="0" presStyleCnt="3" custScaleX="242009">
        <dgm:presLayoutVars>
          <dgm:chPref val="3"/>
        </dgm:presLayoutVars>
      </dgm:prSet>
      <dgm:spPr/>
      <dgm:t>
        <a:bodyPr/>
        <a:lstStyle/>
        <a:p>
          <a:endParaRPr lang="it-IT"/>
        </a:p>
      </dgm:t>
    </dgm:pt>
    <dgm:pt modelId="{566A0D65-8234-1748-A4B7-9A379DBA466B}" type="pres">
      <dgm:prSet presAssocID="{E867C6BF-47D0-1A4A-BFC6-18795E75AB40}" presName="rootConnector1" presStyleLbl="node1" presStyleIdx="0" presStyleCnt="0"/>
      <dgm:spPr/>
      <dgm:t>
        <a:bodyPr/>
        <a:lstStyle/>
        <a:p>
          <a:endParaRPr lang="it-IT"/>
        </a:p>
      </dgm:t>
    </dgm:pt>
    <dgm:pt modelId="{9D1684C3-3BB8-7947-9A58-2AD8424F376D}" type="pres">
      <dgm:prSet presAssocID="{E867C6BF-47D0-1A4A-BFC6-18795E75AB40}" presName="hierChild2" presStyleCnt="0"/>
      <dgm:spPr/>
    </dgm:pt>
    <dgm:pt modelId="{519E892E-AE65-3940-91A5-0D0541F7ED86}" type="pres">
      <dgm:prSet presAssocID="{E867C6BF-47D0-1A4A-BFC6-18795E75AB40}" presName="hierChild3" presStyleCnt="0"/>
      <dgm:spPr/>
    </dgm:pt>
    <dgm:pt modelId="{C05CFF97-3CAF-0B41-B811-BF08693EBDA6}" type="pres">
      <dgm:prSet presAssocID="{65B04AA2-F100-364F-91DE-983B16E1FC54}" presName="hierRoot1" presStyleCnt="0">
        <dgm:presLayoutVars>
          <dgm:hierBranch val="init"/>
        </dgm:presLayoutVars>
      </dgm:prSet>
      <dgm:spPr/>
    </dgm:pt>
    <dgm:pt modelId="{CB1EAAE1-B0FB-A848-8A24-A6DDDA2B6E1E}" type="pres">
      <dgm:prSet presAssocID="{65B04AA2-F100-364F-91DE-983B16E1FC54}" presName="rootComposite1" presStyleCnt="0"/>
      <dgm:spPr/>
    </dgm:pt>
    <dgm:pt modelId="{26E6233C-B485-9A48-89F5-F95D595A76E1}" type="pres">
      <dgm:prSet presAssocID="{65B04AA2-F100-364F-91DE-983B16E1FC54}" presName="rootText1" presStyleLbl="node0" presStyleIdx="1" presStyleCnt="3" custScaleX="242367">
        <dgm:presLayoutVars>
          <dgm:chPref val="3"/>
        </dgm:presLayoutVars>
      </dgm:prSet>
      <dgm:spPr/>
      <dgm:t>
        <a:bodyPr/>
        <a:lstStyle/>
        <a:p>
          <a:endParaRPr lang="it-IT"/>
        </a:p>
      </dgm:t>
    </dgm:pt>
    <dgm:pt modelId="{6BF893AC-1929-784C-9EEA-A5992707B5E2}" type="pres">
      <dgm:prSet presAssocID="{65B04AA2-F100-364F-91DE-983B16E1FC54}" presName="rootConnector1" presStyleLbl="node1" presStyleIdx="0" presStyleCnt="0"/>
      <dgm:spPr/>
      <dgm:t>
        <a:bodyPr/>
        <a:lstStyle/>
        <a:p>
          <a:endParaRPr lang="it-IT"/>
        </a:p>
      </dgm:t>
    </dgm:pt>
    <dgm:pt modelId="{262AA67B-BEEB-3140-AAD3-F6CBDD0A1D83}" type="pres">
      <dgm:prSet presAssocID="{65B04AA2-F100-364F-91DE-983B16E1FC54}" presName="hierChild2" presStyleCnt="0"/>
      <dgm:spPr/>
    </dgm:pt>
    <dgm:pt modelId="{DB4314E8-7F2E-0749-B0FE-A2E8802FFE0A}" type="pres">
      <dgm:prSet presAssocID="{65B04AA2-F100-364F-91DE-983B16E1FC54}" presName="hierChild3" presStyleCnt="0"/>
      <dgm:spPr/>
    </dgm:pt>
    <dgm:pt modelId="{BDEC49EC-2F16-0746-8A2B-E3B1CD7CDAFF}" type="pres">
      <dgm:prSet presAssocID="{F2D12146-0E81-DC48-9730-2F2897703F07}" presName="hierRoot1" presStyleCnt="0">
        <dgm:presLayoutVars>
          <dgm:hierBranch val="init"/>
        </dgm:presLayoutVars>
      </dgm:prSet>
      <dgm:spPr/>
    </dgm:pt>
    <dgm:pt modelId="{EFDD5334-D15E-A943-B9D7-47DAA6ACC87B}" type="pres">
      <dgm:prSet presAssocID="{F2D12146-0E81-DC48-9730-2F2897703F07}" presName="rootComposite1" presStyleCnt="0"/>
      <dgm:spPr/>
    </dgm:pt>
    <dgm:pt modelId="{D219BEF8-D5A7-4649-8847-7DF2FA5520B2}" type="pres">
      <dgm:prSet presAssocID="{F2D12146-0E81-DC48-9730-2F2897703F07}" presName="rootText1" presStyleLbl="node0" presStyleIdx="2" presStyleCnt="3" custScaleX="241652">
        <dgm:presLayoutVars>
          <dgm:chPref val="3"/>
        </dgm:presLayoutVars>
      </dgm:prSet>
      <dgm:spPr/>
      <dgm:t>
        <a:bodyPr/>
        <a:lstStyle/>
        <a:p>
          <a:endParaRPr lang="it-IT"/>
        </a:p>
      </dgm:t>
    </dgm:pt>
    <dgm:pt modelId="{D2C8809E-F52C-9943-8F76-66BB15B76843}" type="pres">
      <dgm:prSet presAssocID="{F2D12146-0E81-DC48-9730-2F2897703F07}" presName="rootConnector1" presStyleLbl="node1" presStyleIdx="0" presStyleCnt="0"/>
      <dgm:spPr/>
      <dgm:t>
        <a:bodyPr/>
        <a:lstStyle/>
        <a:p>
          <a:endParaRPr lang="it-IT"/>
        </a:p>
      </dgm:t>
    </dgm:pt>
    <dgm:pt modelId="{5BF62005-1724-7849-B559-B26E3148F47D}" type="pres">
      <dgm:prSet presAssocID="{F2D12146-0E81-DC48-9730-2F2897703F07}" presName="hierChild2" presStyleCnt="0"/>
      <dgm:spPr/>
    </dgm:pt>
    <dgm:pt modelId="{8BAD11D1-18BC-214F-AEFE-CC0AFCF84A54}" type="pres">
      <dgm:prSet presAssocID="{F2D12146-0E81-DC48-9730-2F2897703F07}" presName="hierChild3" presStyleCnt="0"/>
      <dgm:spPr/>
    </dgm:pt>
  </dgm:ptLst>
  <dgm:cxnLst>
    <dgm:cxn modelId="{5EBB3D53-710D-6449-9569-4D8BF503A222}" srcId="{6B948773-4D70-6B45-90A5-B5A37345EF75}" destId="{F2D12146-0E81-DC48-9730-2F2897703F07}" srcOrd="2" destOrd="0" parTransId="{A24CBD5B-D998-A949-8D1E-7094FE980981}" sibTransId="{0D09ECC1-9C54-204B-919F-3C1C87965BB3}"/>
    <dgm:cxn modelId="{6AD2FCFE-2F7A-3048-B238-3F8114C1B6F7}" type="presOf" srcId="{65B04AA2-F100-364F-91DE-983B16E1FC54}" destId="{26E6233C-B485-9A48-89F5-F95D595A76E1}" srcOrd="0" destOrd="0" presId="urn:microsoft.com/office/officeart/2009/3/layout/HorizontalOrganizationChart"/>
    <dgm:cxn modelId="{4707694A-38AD-3344-BB52-90A59A6E2C18}" type="presOf" srcId="{65B04AA2-F100-364F-91DE-983B16E1FC54}" destId="{6BF893AC-1929-784C-9EEA-A5992707B5E2}" srcOrd="1" destOrd="0" presId="urn:microsoft.com/office/officeart/2009/3/layout/HorizontalOrganizationChart"/>
    <dgm:cxn modelId="{A39A9085-2481-5042-9E7B-B63C184C1D55}" type="presOf" srcId="{E867C6BF-47D0-1A4A-BFC6-18795E75AB40}" destId="{566A0D65-8234-1748-A4B7-9A379DBA466B}" srcOrd="1" destOrd="0" presId="urn:microsoft.com/office/officeart/2009/3/layout/HorizontalOrganizationChart"/>
    <dgm:cxn modelId="{838C9C58-E2F0-AA42-AFF2-7B16FF1B4489}" type="presOf" srcId="{F2D12146-0E81-DC48-9730-2F2897703F07}" destId="{D2C8809E-F52C-9943-8F76-66BB15B76843}" srcOrd="1" destOrd="0" presId="urn:microsoft.com/office/officeart/2009/3/layout/HorizontalOrganizationChart"/>
    <dgm:cxn modelId="{27F09842-9F7C-C14B-9F27-9D3C987280CB}" type="presOf" srcId="{F2D12146-0E81-DC48-9730-2F2897703F07}" destId="{D219BEF8-D5A7-4649-8847-7DF2FA5520B2}" srcOrd="0" destOrd="0" presId="urn:microsoft.com/office/officeart/2009/3/layout/HorizontalOrganizationChart"/>
    <dgm:cxn modelId="{BAD5CBCD-DF0F-2349-BF20-259E831902DB}" type="presOf" srcId="{E867C6BF-47D0-1A4A-BFC6-18795E75AB40}" destId="{CA156EBC-F299-5B46-9806-F4F074421982}" srcOrd="0" destOrd="0" presId="urn:microsoft.com/office/officeart/2009/3/layout/HorizontalOrganizationChart"/>
    <dgm:cxn modelId="{844D6A01-E9A1-ED40-BB66-551CD728F491}" srcId="{6B948773-4D70-6B45-90A5-B5A37345EF75}" destId="{E867C6BF-47D0-1A4A-BFC6-18795E75AB40}" srcOrd="0" destOrd="0" parTransId="{0DA244B2-CB12-0B4D-9026-9F4B19A2FDA2}" sibTransId="{37A8B02B-C968-1C44-929D-CCFE6F827963}"/>
    <dgm:cxn modelId="{CB04F540-C7FF-E84A-B762-DAEC23413D2C}" srcId="{6B948773-4D70-6B45-90A5-B5A37345EF75}" destId="{65B04AA2-F100-364F-91DE-983B16E1FC54}" srcOrd="1" destOrd="0" parTransId="{7D5B733D-8F82-AD4F-9C5F-254E46EEA34F}" sibTransId="{7D7F16D4-039F-EB40-9DBB-F89C86DC4706}"/>
    <dgm:cxn modelId="{695348DB-29E8-7542-90B8-81771FABFB08}" type="presOf" srcId="{6B948773-4D70-6B45-90A5-B5A37345EF75}" destId="{AA8702F5-385D-E340-9484-7F90B7A9638A}" srcOrd="0" destOrd="0" presId="urn:microsoft.com/office/officeart/2009/3/layout/HorizontalOrganizationChart"/>
    <dgm:cxn modelId="{0B460B7A-FF40-684B-89E6-5E1BA420D416}" type="presParOf" srcId="{AA8702F5-385D-E340-9484-7F90B7A9638A}" destId="{9F8BB10D-430F-FC45-A69A-529A51ED506D}" srcOrd="0" destOrd="0" presId="urn:microsoft.com/office/officeart/2009/3/layout/HorizontalOrganizationChart"/>
    <dgm:cxn modelId="{0124BBD1-5569-CA41-BCAE-A09A7BD354AD}" type="presParOf" srcId="{9F8BB10D-430F-FC45-A69A-529A51ED506D}" destId="{027E6269-A9E4-D444-9EC9-AC61F85E9941}" srcOrd="0" destOrd="0" presId="urn:microsoft.com/office/officeart/2009/3/layout/HorizontalOrganizationChart"/>
    <dgm:cxn modelId="{AE1F8A8C-FD4A-9740-A45E-06B8D1A2ABDD}" type="presParOf" srcId="{027E6269-A9E4-D444-9EC9-AC61F85E9941}" destId="{CA156EBC-F299-5B46-9806-F4F074421982}" srcOrd="0" destOrd="0" presId="urn:microsoft.com/office/officeart/2009/3/layout/HorizontalOrganizationChart"/>
    <dgm:cxn modelId="{F6E6A081-6758-5B41-825F-E86F8B0A155C}" type="presParOf" srcId="{027E6269-A9E4-D444-9EC9-AC61F85E9941}" destId="{566A0D65-8234-1748-A4B7-9A379DBA466B}" srcOrd="1" destOrd="0" presId="urn:microsoft.com/office/officeart/2009/3/layout/HorizontalOrganizationChart"/>
    <dgm:cxn modelId="{E211E0E9-D5D6-5946-9C1B-8BC30DF95119}" type="presParOf" srcId="{9F8BB10D-430F-FC45-A69A-529A51ED506D}" destId="{9D1684C3-3BB8-7947-9A58-2AD8424F376D}" srcOrd="1" destOrd="0" presId="urn:microsoft.com/office/officeart/2009/3/layout/HorizontalOrganizationChart"/>
    <dgm:cxn modelId="{C6A22400-F4E2-6940-BCAA-1BD9075D34DA}" type="presParOf" srcId="{9F8BB10D-430F-FC45-A69A-529A51ED506D}" destId="{519E892E-AE65-3940-91A5-0D0541F7ED86}" srcOrd="2" destOrd="0" presId="urn:microsoft.com/office/officeart/2009/3/layout/HorizontalOrganizationChart"/>
    <dgm:cxn modelId="{EA583861-4E33-3D42-B8B2-079A34EBAED0}" type="presParOf" srcId="{AA8702F5-385D-E340-9484-7F90B7A9638A}" destId="{C05CFF97-3CAF-0B41-B811-BF08693EBDA6}" srcOrd="1" destOrd="0" presId="urn:microsoft.com/office/officeart/2009/3/layout/HorizontalOrganizationChart"/>
    <dgm:cxn modelId="{8B1C917D-CF61-504B-9701-C0C4AB5F689C}" type="presParOf" srcId="{C05CFF97-3CAF-0B41-B811-BF08693EBDA6}" destId="{CB1EAAE1-B0FB-A848-8A24-A6DDDA2B6E1E}" srcOrd="0" destOrd="0" presId="urn:microsoft.com/office/officeart/2009/3/layout/HorizontalOrganizationChart"/>
    <dgm:cxn modelId="{B29A87CC-C37B-1449-8BD9-6214C4053708}" type="presParOf" srcId="{CB1EAAE1-B0FB-A848-8A24-A6DDDA2B6E1E}" destId="{26E6233C-B485-9A48-89F5-F95D595A76E1}" srcOrd="0" destOrd="0" presId="urn:microsoft.com/office/officeart/2009/3/layout/HorizontalOrganizationChart"/>
    <dgm:cxn modelId="{3EDBDC55-2F35-3643-B744-63BF3F0A864A}" type="presParOf" srcId="{CB1EAAE1-B0FB-A848-8A24-A6DDDA2B6E1E}" destId="{6BF893AC-1929-784C-9EEA-A5992707B5E2}" srcOrd="1" destOrd="0" presId="urn:microsoft.com/office/officeart/2009/3/layout/HorizontalOrganizationChart"/>
    <dgm:cxn modelId="{A18D8F33-41FA-474F-9BD7-BE90628ED49F}" type="presParOf" srcId="{C05CFF97-3CAF-0B41-B811-BF08693EBDA6}" destId="{262AA67B-BEEB-3140-AAD3-F6CBDD0A1D83}" srcOrd="1" destOrd="0" presId="urn:microsoft.com/office/officeart/2009/3/layout/HorizontalOrganizationChart"/>
    <dgm:cxn modelId="{620C9148-0FCF-1E43-9BC2-E13CDFA307DE}" type="presParOf" srcId="{C05CFF97-3CAF-0B41-B811-BF08693EBDA6}" destId="{DB4314E8-7F2E-0749-B0FE-A2E8802FFE0A}" srcOrd="2" destOrd="0" presId="urn:microsoft.com/office/officeart/2009/3/layout/HorizontalOrganizationChart"/>
    <dgm:cxn modelId="{E39940BC-7041-884D-BB16-A87F69D677A8}" type="presParOf" srcId="{AA8702F5-385D-E340-9484-7F90B7A9638A}" destId="{BDEC49EC-2F16-0746-8A2B-E3B1CD7CDAFF}" srcOrd="2" destOrd="0" presId="urn:microsoft.com/office/officeart/2009/3/layout/HorizontalOrganizationChart"/>
    <dgm:cxn modelId="{FD79B006-0398-904E-ACE8-4074341DA7D7}" type="presParOf" srcId="{BDEC49EC-2F16-0746-8A2B-E3B1CD7CDAFF}" destId="{EFDD5334-D15E-A943-B9D7-47DAA6ACC87B}" srcOrd="0" destOrd="0" presId="urn:microsoft.com/office/officeart/2009/3/layout/HorizontalOrganizationChart"/>
    <dgm:cxn modelId="{A03A0790-EE0D-5240-8009-E32D3DADA113}" type="presParOf" srcId="{EFDD5334-D15E-A943-B9D7-47DAA6ACC87B}" destId="{D219BEF8-D5A7-4649-8847-7DF2FA5520B2}" srcOrd="0" destOrd="0" presId="urn:microsoft.com/office/officeart/2009/3/layout/HorizontalOrganizationChart"/>
    <dgm:cxn modelId="{4B89C072-A63C-6D4E-B5C8-2B1EC79A2FCC}" type="presParOf" srcId="{EFDD5334-D15E-A943-B9D7-47DAA6ACC87B}" destId="{D2C8809E-F52C-9943-8F76-66BB15B76843}" srcOrd="1" destOrd="0" presId="urn:microsoft.com/office/officeart/2009/3/layout/HorizontalOrganizationChart"/>
    <dgm:cxn modelId="{756A2E0F-42A7-1A4D-99B5-637867EB80D2}" type="presParOf" srcId="{BDEC49EC-2F16-0746-8A2B-E3B1CD7CDAFF}" destId="{5BF62005-1724-7849-B559-B26E3148F47D}" srcOrd="1" destOrd="0" presId="urn:microsoft.com/office/officeart/2009/3/layout/HorizontalOrganizationChart"/>
    <dgm:cxn modelId="{CC246C1C-279E-A849-B76F-2AD8FD34DB7F}" type="presParOf" srcId="{BDEC49EC-2F16-0746-8A2B-E3B1CD7CDAFF}" destId="{8BAD11D1-18BC-214F-AEFE-CC0AFCF84A54}" srcOrd="2" destOrd="0" presId="urn:microsoft.com/office/officeart/2009/3/layout/HorizontalOrganizationChar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5B7D03AE-8EBE-E24B-A4EA-76535760A58D}" type="doc">
      <dgm:prSet loTypeId="urn:microsoft.com/office/officeart/2005/8/layout/vList2" loCatId="" qsTypeId="urn:microsoft.com/office/officeart/2005/8/quickstyle/simple4" qsCatId="simple" csTypeId="urn:microsoft.com/office/officeart/2005/8/colors/colorful4" csCatId="colorful" phldr="1"/>
      <dgm:spPr/>
      <dgm:t>
        <a:bodyPr/>
        <a:lstStyle/>
        <a:p>
          <a:endParaRPr lang="it-IT"/>
        </a:p>
      </dgm:t>
    </dgm:pt>
    <dgm:pt modelId="{2328C09A-0CA5-934A-926A-81FF3AD8EED5}">
      <dgm:prSet/>
      <dgm:spPr>
        <a:solidFill>
          <a:srgbClr val="3C7AC7"/>
        </a:solidFill>
      </dgm:spPr>
      <dgm:t>
        <a:bodyPr/>
        <a:lstStyle/>
        <a:p>
          <a:pPr rtl="0"/>
          <a:r>
            <a:rPr lang="it-IT" dirty="0" smtClean="0"/>
            <a:t>contributi per la realizzazione di </a:t>
          </a:r>
          <a:r>
            <a:rPr lang="it-IT" b="1" dirty="0" smtClean="0"/>
            <a:t>progetti sperimentali elaborati dalle ODV</a:t>
          </a:r>
          <a:r>
            <a:rPr lang="it-IT" dirty="0" smtClean="0"/>
            <a:t>, anche in partenariato tra loro e in collaborazione con gli enti locali, per far fronte a emergenze sociali e per favorire l'applicazione di metodologie di intervento particolarmente avanzate</a:t>
          </a:r>
          <a:endParaRPr lang="it-IT" dirty="0">
            <a:latin typeface="+mn-lt"/>
          </a:endParaRPr>
        </a:p>
      </dgm:t>
    </dgm:pt>
    <dgm:pt modelId="{3C4CA2ED-62F5-D243-AD64-EAB612F162A2}" type="sibTrans" cxnId="{E02DD5E3-3215-EA48-99B9-E6766E8408A0}">
      <dgm:prSet/>
      <dgm:spPr/>
      <dgm:t>
        <a:bodyPr/>
        <a:lstStyle/>
        <a:p>
          <a:endParaRPr lang="it-IT"/>
        </a:p>
      </dgm:t>
    </dgm:pt>
    <dgm:pt modelId="{71A6193B-5138-7B40-B519-84EE12CF0DD9}" type="parTrans" cxnId="{E02DD5E3-3215-EA48-99B9-E6766E8408A0}">
      <dgm:prSet/>
      <dgm:spPr/>
      <dgm:t>
        <a:bodyPr/>
        <a:lstStyle/>
        <a:p>
          <a:endParaRPr lang="it-IT"/>
        </a:p>
      </dgm:t>
    </dgm:pt>
    <dgm:pt modelId="{D8CBCD01-C524-2740-8606-CA0130499501}" type="pres">
      <dgm:prSet presAssocID="{5B7D03AE-8EBE-E24B-A4EA-76535760A58D}" presName="linear" presStyleCnt="0">
        <dgm:presLayoutVars>
          <dgm:animLvl val="lvl"/>
          <dgm:resizeHandles val="exact"/>
        </dgm:presLayoutVars>
      </dgm:prSet>
      <dgm:spPr/>
      <dgm:t>
        <a:bodyPr/>
        <a:lstStyle/>
        <a:p>
          <a:endParaRPr lang="it-IT"/>
        </a:p>
      </dgm:t>
    </dgm:pt>
    <dgm:pt modelId="{12B71D14-4F5E-7D49-A509-AD2E483698B6}" type="pres">
      <dgm:prSet presAssocID="{2328C09A-0CA5-934A-926A-81FF3AD8EED5}" presName="parentText" presStyleLbl="node1" presStyleIdx="0" presStyleCnt="1" custScaleY="73554" custLinFactNeighborY="30801">
        <dgm:presLayoutVars>
          <dgm:chMax val="0"/>
          <dgm:bulletEnabled val="1"/>
        </dgm:presLayoutVars>
      </dgm:prSet>
      <dgm:spPr/>
      <dgm:t>
        <a:bodyPr/>
        <a:lstStyle/>
        <a:p>
          <a:endParaRPr lang="it-IT"/>
        </a:p>
      </dgm:t>
    </dgm:pt>
  </dgm:ptLst>
  <dgm:cxnLst>
    <dgm:cxn modelId="{E02DD5E3-3215-EA48-99B9-E6766E8408A0}" srcId="{5B7D03AE-8EBE-E24B-A4EA-76535760A58D}" destId="{2328C09A-0CA5-934A-926A-81FF3AD8EED5}" srcOrd="0" destOrd="0" parTransId="{71A6193B-5138-7B40-B519-84EE12CF0DD9}" sibTransId="{3C4CA2ED-62F5-D243-AD64-EAB612F162A2}"/>
    <dgm:cxn modelId="{32088E7B-6B5F-5D40-8563-A1D012E1F1BC}" type="presOf" srcId="{2328C09A-0CA5-934A-926A-81FF3AD8EED5}" destId="{12B71D14-4F5E-7D49-A509-AD2E483698B6}" srcOrd="0" destOrd="0" presId="urn:microsoft.com/office/officeart/2005/8/layout/vList2"/>
    <dgm:cxn modelId="{3A7D2EAA-2900-094C-A2AE-13155398C26A}" type="presOf" srcId="{5B7D03AE-8EBE-E24B-A4EA-76535760A58D}" destId="{D8CBCD01-C524-2740-8606-CA0130499501}" srcOrd="0" destOrd="0" presId="urn:microsoft.com/office/officeart/2005/8/layout/vList2"/>
    <dgm:cxn modelId="{FF7C07ED-08DB-8641-A8C1-C41529845E72}" type="presParOf" srcId="{D8CBCD01-C524-2740-8606-CA0130499501}" destId="{12B71D14-4F5E-7D49-A509-AD2E483698B6}" srcOrd="0"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6B948773-4D70-6B45-90A5-B5A37345EF75}" type="doc">
      <dgm:prSet loTypeId="urn:microsoft.com/office/officeart/2009/3/layout/HorizontalOrganizationChart" loCatId="" qsTypeId="urn:microsoft.com/office/officeart/2005/8/quickstyle/simple4" qsCatId="simple" csTypeId="urn:microsoft.com/office/officeart/2005/8/colors/accent1_2" csCatId="accent1" phldr="1"/>
      <dgm:spPr/>
      <dgm:t>
        <a:bodyPr/>
        <a:lstStyle/>
        <a:p>
          <a:endParaRPr lang="it-IT"/>
        </a:p>
      </dgm:t>
    </dgm:pt>
    <dgm:pt modelId="{F2D12146-0E81-DC48-9730-2F2897703F07}">
      <dgm:prSet custT="1"/>
      <dgm:spPr>
        <a:solidFill>
          <a:schemeClr val="bg1">
            <a:lumMod val="75000"/>
          </a:schemeClr>
        </a:solidFill>
      </dgm:spPr>
      <dgm:t>
        <a:bodyPr/>
        <a:lstStyle/>
        <a:p>
          <a:r>
            <a:rPr lang="it-IT" sz="1800" i="0" dirty="0" smtClean="0">
              <a:solidFill>
                <a:srgbClr val="FFFFFF"/>
              </a:solidFill>
            </a:rPr>
            <a:t>Contributi per l'acquisto di autoambulanze</a:t>
          </a:r>
          <a:endParaRPr lang="it-IT" sz="1800" dirty="0"/>
        </a:p>
      </dgm:t>
    </dgm:pt>
    <dgm:pt modelId="{A24CBD5B-D998-A949-8D1E-7094FE980981}" type="parTrans" cxnId="{5EBB3D53-710D-6449-9569-4D8BF503A222}">
      <dgm:prSet/>
      <dgm:spPr/>
      <dgm:t>
        <a:bodyPr/>
        <a:lstStyle/>
        <a:p>
          <a:endParaRPr lang="it-IT"/>
        </a:p>
      </dgm:t>
    </dgm:pt>
    <dgm:pt modelId="{0D09ECC1-9C54-204B-919F-3C1C87965BB3}" type="sibTrans" cxnId="{5EBB3D53-710D-6449-9569-4D8BF503A222}">
      <dgm:prSet/>
      <dgm:spPr/>
      <dgm:t>
        <a:bodyPr/>
        <a:lstStyle/>
        <a:p>
          <a:endParaRPr lang="it-IT"/>
        </a:p>
      </dgm:t>
    </dgm:pt>
    <dgm:pt modelId="{E867C6BF-47D0-1A4A-BFC6-18795E75AB40}">
      <dgm:prSet custT="1"/>
      <dgm:spPr>
        <a:solidFill>
          <a:schemeClr val="bg1">
            <a:lumMod val="75000"/>
          </a:schemeClr>
        </a:solidFill>
      </dgm:spPr>
      <dgm:t>
        <a:bodyPr/>
        <a:lstStyle/>
        <a:p>
          <a:r>
            <a:rPr lang="it-IT" sz="1800" i="0" dirty="0" smtClean="0">
              <a:solidFill>
                <a:schemeClr val="bg1"/>
              </a:solidFill>
            </a:rPr>
            <a:t>Sostegno alle attività delle ODV</a:t>
          </a:r>
          <a:endParaRPr lang="it-IT" sz="1800" dirty="0"/>
        </a:p>
      </dgm:t>
    </dgm:pt>
    <dgm:pt modelId="{37A8B02B-C968-1C44-929D-CCFE6F827963}" type="sibTrans" cxnId="{844D6A01-E9A1-ED40-BB66-551CD728F491}">
      <dgm:prSet/>
      <dgm:spPr/>
      <dgm:t>
        <a:bodyPr/>
        <a:lstStyle/>
        <a:p>
          <a:endParaRPr lang="it-IT"/>
        </a:p>
      </dgm:t>
    </dgm:pt>
    <dgm:pt modelId="{0DA244B2-CB12-0B4D-9026-9F4B19A2FDA2}" type="parTrans" cxnId="{844D6A01-E9A1-ED40-BB66-551CD728F491}">
      <dgm:prSet/>
      <dgm:spPr/>
      <dgm:t>
        <a:bodyPr/>
        <a:lstStyle/>
        <a:p>
          <a:endParaRPr lang="it-IT"/>
        </a:p>
      </dgm:t>
    </dgm:pt>
    <dgm:pt modelId="{65B04AA2-F100-364F-91DE-983B16E1FC54}">
      <dgm:prSet custT="1"/>
      <dgm:spPr/>
      <dgm:t>
        <a:bodyPr/>
        <a:lstStyle/>
        <a:p>
          <a:r>
            <a:rPr lang="it-IT" sz="1800" dirty="0" smtClean="0"/>
            <a:t>Sostegno alle attività delle APS</a:t>
          </a:r>
          <a:endParaRPr lang="it-IT" sz="1800" dirty="0"/>
        </a:p>
      </dgm:t>
    </dgm:pt>
    <dgm:pt modelId="{7D5B733D-8F82-AD4F-9C5F-254E46EEA34F}" type="parTrans" cxnId="{CB04F540-C7FF-E84A-B762-DAEC23413D2C}">
      <dgm:prSet/>
      <dgm:spPr/>
      <dgm:t>
        <a:bodyPr/>
        <a:lstStyle/>
        <a:p>
          <a:endParaRPr lang="it-IT"/>
        </a:p>
      </dgm:t>
    </dgm:pt>
    <dgm:pt modelId="{7D7F16D4-039F-EB40-9DBB-F89C86DC4706}" type="sibTrans" cxnId="{CB04F540-C7FF-E84A-B762-DAEC23413D2C}">
      <dgm:prSet/>
      <dgm:spPr/>
      <dgm:t>
        <a:bodyPr/>
        <a:lstStyle/>
        <a:p>
          <a:endParaRPr lang="it-IT"/>
        </a:p>
      </dgm:t>
    </dgm:pt>
    <dgm:pt modelId="{AA8702F5-385D-E340-9484-7F90B7A9638A}" type="pres">
      <dgm:prSet presAssocID="{6B948773-4D70-6B45-90A5-B5A37345EF75}" presName="hierChild1" presStyleCnt="0">
        <dgm:presLayoutVars>
          <dgm:orgChart val="1"/>
          <dgm:chPref val="1"/>
          <dgm:dir/>
          <dgm:animOne val="branch"/>
          <dgm:animLvl val="lvl"/>
          <dgm:resizeHandles/>
        </dgm:presLayoutVars>
      </dgm:prSet>
      <dgm:spPr/>
      <dgm:t>
        <a:bodyPr/>
        <a:lstStyle/>
        <a:p>
          <a:endParaRPr lang="it-IT"/>
        </a:p>
      </dgm:t>
    </dgm:pt>
    <dgm:pt modelId="{9F8BB10D-430F-FC45-A69A-529A51ED506D}" type="pres">
      <dgm:prSet presAssocID="{E867C6BF-47D0-1A4A-BFC6-18795E75AB40}" presName="hierRoot1" presStyleCnt="0">
        <dgm:presLayoutVars>
          <dgm:hierBranch val="init"/>
        </dgm:presLayoutVars>
      </dgm:prSet>
      <dgm:spPr/>
    </dgm:pt>
    <dgm:pt modelId="{027E6269-A9E4-D444-9EC9-AC61F85E9941}" type="pres">
      <dgm:prSet presAssocID="{E867C6BF-47D0-1A4A-BFC6-18795E75AB40}" presName="rootComposite1" presStyleCnt="0"/>
      <dgm:spPr/>
    </dgm:pt>
    <dgm:pt modelId="{CA156EBC-F299-5B46-9806-F4F074421982}" type="pres">
      <dgm:prSet presAssocID="{E867C6BF-47D0-1A4A-BFC6-18795E75AB40}" presName="rootText1" presStyleLbl="node0" presStyleIdx="0" presStyleCnt="3" custScaleX="242009">
        <dgm:presLayoutVars>
          <dgm:chPref val="3"/>
        </dgm:presLayoutVars>
      </dgm:prSet>
      <dgm:spPr/>
      <dgm:t>
        <a:bodyPr/>
        <a:lstStyle/>
        <a:p>
          <a:endParaRPr lang="it-IT"/>
        </a:p>
      </dgm:t>
    </dgm:pt>
    <dgm:pt modelId="{566A0D65-8234-1748-A4B7-9A379DBA466B}" type="pres">
      <dgm:prSet presAssocID="{E867C6BF-47D0-1A4A-BFC6-18795E75AB40}" presName="rootConnector1" presStyleLbl="node1" presStyleIdx="0" presStyleCnt="0"/>
      <dgm:spPr/>
      <dgm:t>
        <a:bodyPr/>
        <a:lstStyle/>
        <a:p>
          <a:endParaRPr lang="it-IT"/>
        </a:p>
      </dgm:t>
    </dgm:pt>
    <dgm:pt modelId="{9D1684C3-3BB8-7947-9A58-2AD8424F376D}" type="pres">
      <dgm:prSet presAssocID="{E867C6BF-47D0-1A4A-BFC6-18795E75AB40}" presName="hierChild2" presStyleCnt="0"/>
      <dgm:spPr/>
    </dgm:pt>
    <dgm:pt modelId="{519E892E-AE65-3940-91A5-0D0541F7ED86}" type="pres">
      <dgm:prSet presAssocID="{E867C6BF-47D0-1A4A-BFC6-18795E75AB40}" presName="hierChild3" presStyleCnt="0"/>
      <dgm:spPr/>
    </dgm:pt>
    <dgm:pt modelId="{C05CFF97-3CAF-0B41-B811-BF08693EBDA6}" type="pres">
      <dgm:prSet presAssocID="{65B04AA2-F100-364F-91DE-983B16E1FC54}" presName="hierRoot1" presStyleCnt="0">
        <dgm:presLayoutVars>
          <dgm:hierBranch val="init"/>
        </dgm:presLayoutVars>
      </dgm:prSet>
      <dgm:spPr/>
    </dgm:pt>
    <dgm:pt modelId="{CB1EAAE1-B0FB-A848-8A24-A6DDDA2B6E1E}" type="pres">
      <dgm:prSet presAssocID="{65B04AA2-F100-364F-91DE-983B16E1FC54}" presName="rootComposite1" presStyleCnt="0"/>
      <dgm:spPr/>
    </dgm:pt>
    <dgm:pt modelId="{26E6233C-B485-9A48-89F5-F95D595A76E1}" type="pres">
      <dgm:prSet presAssocID="{65B04AA2-F100-364F-91DE-983B16E1FC54}" presName="rootText1" presStyleLbl="node0" presStyleIdx="1" presStyleCnt="3" custScaleX="242367">
        <dgm:presLayoutVars>
          <dgm:chPref val="3"/>
        </dgm:presLayoutVars>
      </dgm:prSet>
      <dgm:spPr/>
      <dgm:t>
        <a:bodyPr/>
        <a:lstStyle/>
        <a:p>
          <a:endParaRPr lang="it-IT"/>
        </a:p>
      </dgm:t>
    </dgm:pt>
    <dgm:pt modelId="{6BF893AC-1929-784C-9EEA-A5992707B5E2}" type="pres">
      <dgm:prSet presAssocID="{65B04AA2-F100-364F-91DE-983B16E1FC54}" presName="rootConnector1" presStyleLbl="node1" presStyleIdx="0" presStyleCnt="0"/>
      <dgm:spPr/>
      <dgm:t>
        <a:bodyPr/>
        <a:lstStyle/>
        <a:p>
          <a:endParaRPr lang="it-IT"/>
        </a:p>
      </dgm:t>
    </dgm:pt>
    <dgm:pt modelId="{262AA67B-BEEB-3140-AAD3-F6CBDD0A1D83}" type="pres">
      <dgm:prSet presAssocID="{65B04AA2-F100-364F-91DE-983B16E1FC54}" presName="hierChild2" presStyleCnt="0"/>
      <dgm:spPr/>
    </dgm:pt>
    <dgm:pt modelId="{DB4314E8-7F2E-0749-B0FE-A2E8802FFE0A}" type="pres">
      <dgm:prSet presAssocID="{65B04AA2-F100-364F-91DE-983B16E1FC54}" presName="hierChild3" presStyleCnt="0"/>
      <dgm:spPr/>
    </dgm:pt>
    <dgm:pt modelId="{BDEC49EC-2F16-0746-8A2B-E3B1CD7CDAFF}" type="pres">
      <dgm:prSet presAssocID="{F2D12146-0E81-DC48-9730-2F2897703F07}" presName="hierRoot1" presStyleCnt="0">
        <dgm:presLayoutVars>
          <dgm:hierBranch val="init"/>
        </dgm:presLayoutVars>
      </dgm:prSet>
      <dgm:spPr/>
    </dgm:pt>
    <dgm:pt modelId="{EFDD5334-D15E-A943-B9D7-47DAA6ACC87B}" type="pres">
      <dgm:prSet presAssocID="{F2D12146-0E81-DC48-9730-2F2897703F07}" presName="rootComposite1" presStyleCnt="0"/>
      <dgm:spPr/>
    </dgm:pt>
    <dgm:pt modelId="{D219BEF8-D5A7-4649-8847-7DF2FA5520B2}" type="pres">
      <dgm:prSet presAssocID="{F2D12146-0E81-DC48-9730-2F2897703F07}" presName="rootText1" presStyleLbl="node0" presStyleIdx="2" presStyleCnt="3" custScaleX="241652">
        <dgm:presLayoutVars>
          <dgm:chPref val="3"/>
        </dgm:presLayoutVars>
      </dgm:prSet>
      <dgm:spPr/>
      <dgm:t>
        <a:bodyPr/>
        <a:lstStyle/>
        <a:p>
          <a:endParaRPr lang="it-IT"/>
        </a:p>
      </dgm:t>
    </dgm:pt>
    <dgm:pt modelId="{D2C8809E-F52C-9943-8F76-66BB15B76843}" type="pres">
      <dgm:prSet presAssocID="{F2D12146-0E81-DC48-9730-2F2897703F07}" presName="rootConnector1" presStyleLbl="node1" presStyleIdx="0" presStyleCnt="0"/>
      <dgm:spPr/>
      <dgm:t>
        <a:bodyPr/>
        <a:lstStyle/>
        <a:p>
          <a:endParaRPr lang="it-IT"/>
        </a:p>
      </dgm:t>
    </dgm:pt>
    <dgm:pt modelId="{5BF62005-1724-7849-B559-B26E3148F47D}" type="pres">
      <dgm:prSet presAssocID="{F2D12146-0E81-DC48-9730-2F2897703F07}" presName="hierChild2" presStyleCnt="0"/>
      <dgm:spPr/>
    </dgm:pt>
    <dgm:pt modelId="{8BAD11D1-18BC-214F-AEFE-CC0AFCF84A54}" type="pres">
      <dgm:prSet presAssocID="{F2D12146-0E81-DC48-9730-2F2897703F07}" presName="hierChild3" presStyleCnt="0"/>
      <dgm:spPr/>
    </dgm:pt>
  </dgm:ptLst>
  <dgm:cxnLst>
    <dgm:cxn modelId="{5EBB3D53-710D-6449-9569-4D8BF503A222}" srcId="{6B948773-4D70-6B45-90A5-B5A37345EF75}" destId="{F2D12146-0E81-DC48-9730-2F2897703F07}" srcOrd="2" destOrd="0" parTransId="{A24CBD5B-D998-A949-8D1E-7094FE980981}" sibTransId="{0D09ECC1-9C54-204B-919F-3C1C87965BB3}"/>
    <dgm:cxn modelId="{71D0EF78-C8BF-2048-9851-6EDF8EDD4F23}" type="presOf" srcId="{E867C6BF-47D0-1A4A-BFC6-18795E75AB40}" destId="{CA156EBC-F299-5B46-9806-F4F074421982}" srcOrd="0" destOrd="0" presId="urn:microsoft.com/office/officeart/2009/3/layout/HorizontalOrganizationChart"/>
    <dgm:cxn modelId="{108261F1-F69C-D644-B0B8-8219AAF4C40B}" type="presOf" srcId="{65B04AA2-F100-364F-91DE-983B16E1FC54}" destId="{6BF893AC-1929-784C-9EEA-A5992707B5E2}" srcOrd="1" destOrd="0" presId="urn:microsoft.com/office/officeart/2009/3/layout/HorizontalOrganizationChart"/>
    <dgm:cxn modelId="{B7D57EEE-5B5E-8B42-95CA-5FBF11307FCD}" type="presOf" srcId="{E867C6BF-47D0-1A4A-BFC6-18795E75AB40}" destId="{566A0D65-8234-1748-A4B7-9A379DBA466B}" srcOrd="1" destOrd="0" presId="urn:microsoft.com/office/officeart/2009/3/layout/HorizontalOrganizationChart"/>
    <dgm:cxn modelId="{D78E2D0F-91E6-9241-98DC-8BDB00D97E76}" type="presOf" srcId="{F2D12146-0E81-DC48-9730-2F2897703F07}" destId="{D219BEF8-D5A7-4649-8847-7DF2FA5520B2}" srcOrd="0" destOrd="0" presId="urn:microsoft.com/office/officeart/2009/3/layout/HorizontalOrganizationChart"/>
    <dgm:cxn modelId="{844D6A01-E9A1-ED40-BB66-551CD728F491}" srcId="{6B948773-4D70-6B45-90A5-B5A37345EF75}" destId="{E867C6BF-47D0-1A4A-BFC6-18795E75AB40}" srcOrd="0" destOrd="0" parTransId="{0DA244B2-CB12-0B4D-9026-9F4B19A2FDA2}" sibTransId="{37A8B02B-C968-1C44-929D-CCFE6F827963}"/>
    <dgm:cxn modelId="{CB04F540-C7FF-E84A-B762-DAEC23413D2C}" srcId="{6B948773-4D70-6B45-90A5-B5A37345EF75}" destId="{65B04AA2-F100-364F-91DE-983B16E1FC54}" srcOrd="1" destOrd="0" parTransId="{7D5B733D-8F82-AD4F-9C5F-254E46EEA34F}" sibTransId="{7D7F16D4-039F-EB40-9DBB-F89C86DC4706}"/>
    <dgm:cxn modelId="{3C185DAB-A574-7B4A-8EF1-6D607F1D2EFC}" type="presOf" srcId="{F2D12146-0E81-DC48-9730-2F2897703F07}" destId="{D2C8809E-F52C-9943-8F76-66BB15B76843}" srcOrd="1" destOrd="0" presId="urn:microsoft.com/office/officeart/2009/3/layout/HorizontalOrganizationChart"/>
    <dgm:cxn modelId="{DD8E7CBD-5D51-AD4F-A94C-14887A72C5CD}" type="presOf" srcId="{65B04AA2-F100-364F-91DE-983B16E1FC54}" destId="{26E6233C-B485-9A48-89F5-F95D595A76E1}" srcOrd="0" destOrd="0" presId="urn:microsoft.com/office/officeart/2009/3/layout/HorizontalOrganizationChart"/>
    <dgm:cxn modelId="{B6B28209-E523-9447-8A8D-D6BD9231EEE1}" type="presOf" srcId="{6B948773-4D70-6B45-90A5-B5A37345EF75}" destId="{AA8702F5-385D-E340-9484-7F90B7A9638A}" srcOrd="0" destOrd="0" presId="urn:microsoft.com/office/officeart/2009/3/layout/HorizontalOrganizationChart"/>
    <dgm:cxn modelId="{A287B4B1-3B04-E147-B915-6DC676E5838D}" type="presParOf" srcId="{AA8702F5-385D-E340-9484-7F90B7A9638A}" destId="{9F8BB10D-430F-FC45-A69A-529A51ED506D}" srcOrd="0" destOrd="0" presId="urn:microsoft.com/office/officeart/2009/3/layout/HorizontalOrganizationChart"/>
    <dgm:cxn modelId="{65971244-573D-3C4F-A7AB-422CB83A1CB5}" type="presParOf" srcId="{9F8BB10D-430F-FC45-A69A-529A51ED506D}" destId="{027E6269-A9E4-D444-9EC9-AC61F85E9941}" srcOrd="0" destOrd="0" presId="urn:microsoft.com/office/officeart/2009/3/layout/HorizontalOrganizationChart"/>
    <dgm:cxn modelId="{CC659EDC-5CCC-FB49-AADE-607C492544E9}" type="presParOf" srcId="{027E6269-A9E4-D444-9EC9-AC61F85E9941}" destId="{CA156EBC-F299-5B46-9806-F4F074421982}" srcOrd="0" destOrd="0" presId="urn:microsoft.com/office/officeart/2009/3/layout/HorizontalOrganizationChart"/>
    <dgm:cxn modelId="{C1B7DA10-D72B-8644-BB2A-C5739B47E136}" type="presParOf" srcId="{027E6269-A9E4-D444-9EC9-AC61F85E9941}" destId="{566A0D65-8234-1748-A4B7-9A379DBA466B}" srcOrd="1" destOrd="0" presId="urn:microsoft.com/office/officeart/2009/3/layout/HorizontalOrganizationChart"/>
    <dgm:cxn modelId="{28DE2CE6-628E-534A-93F9-5D9B8EDF9ACA}" type="presParOf" srcId="{9F8BB10D-430F-FC45-A69A-529A51ED506D}" destId="{9D1684C3-3BB8-7947-9A58-2AD8424F376D}" srcOrd="1" destOrd="0" presId="urn:microsoft.com/office/officeart/2009/3/layout/HorizontalOrganizationChart"/>
    <dgm:cxn modelId="{78928AC3-283F-A84C-88FB-98CDFDD521E8}" type="presParOf" srcId="{9F8BB10D-430F-FC45-A69A-529A51ED506D}" destId="{519E892E-AE65-3940-91A5-0D0541F7ED86}" srcOrd="2" destOrd="0" presId="urn:microsoft.com/office/officeart/2009/3/layout/HorizontalOrganizationChart"/>
    <dgm:cxn modelId="{2898AB10-2423-D047-BB3A-F8DA1F34E79D}" type="presParOf" srcId="{AA8702F5-385D-E340-9484-7F90B7A9638A}" destId="{C05CFF97-3CAF-0B41-B811-BF08693EBDA6}" srcOrd="1" destOrd="0" presId="urn:microsoft.com/office/officeart/2009/3/layout/HorizontalOrganizationChart"/>
    <dgm:cxn modelId="{AD384246-9F5A-6E44-9460-1629A152F1D6}" type="presParOf" srcId="{C05CFF97-3CAF-0B41-B811-BF08693EBDA6}" destId="{CB1EAAE1-B0FB-A848-8A24-A6DDDA2B6E1E}" srcOrd="0" destOrd="0" presId="urn:microsoft.com/office/officeart/2009/3/layout/HorizontalOrganizationChart"/>
    <dgm:cxn modelId="{8DE8CCF8-753F-F244-8066-FAA7706DB947}" type="presParOf" srcId="{CB1EAAE1-B0FB-A848-8A24-A6DDDA2B6E1E}" destId="{26E6233C-B485-9A48-89F5-F95D595A76E1}" srcOrd="0" destOrd="0" presId="urn:microsoft.com/office/officeart/2009/3/layout/HorizontalOrganizationChart"/>
    <dgm:cxn modelId="{44D496C6-6B6B-A648-ADFC-FBF6EBDB1493}" type="presParOf" srcId="{CB1EAAE1-B0FB-A848-8A24-A6DDDA2B6E1E}" destId="{6BF893AC-1929-784C-9EEA-A5992707B5E2}" srcOrd="1" destOrd="0" presId="urn:microsoft.com/office/officeart/2009/3/layout/HorizontalOrganizationChart"/>
    <dgm:cxn modelId="{B791CE9A-1FAF-8E4E-891E-F9321E30F047}" type="presParOf" srcId="{C05CFF97-3CAF-0B41-B811-BF08693EBDA6}" destId="{262AA67B-BEEB-3140-AAD3-F6CBDD0A1D83}" srcOrd="1" destOrd="0" presId="urn:microsoft.com/office/officeart/2009/3/layout/HorizontalOrganizationChart"/>
    <dgm:cxn modelId="{B25AAB2F-0A2F-834E-ACE0-8D83DF6E9F67}" type="presParOf" srcId="{C05CFF97-3CAF-0B41-B811-BF08693EBDA6}" destId="{DB4314E8-7F2E-0749-B0FE-A2E8802FFE0A}" srcOrd="2" destOrd="0" presId="urn:microsoft.com/office/officeart/2009/3/layout/HorizontalOrganizationChart"/>
    <dgm:cxn modelId="{6B4DED6F-53CF-EC40-A9C3-B4279EF31368}" type="presParOf" srcId="{AA8702F5-385D-E340-9484-7F90B7A9638A}" destId="{BDEC49EC-2F16-0746-8A2B-E3B1CD7CDAFF}" srcOrd="2" destOrd="0" presId="urn:microsoft.com/office/officeart/2009/3/layout/HorizontalOrganizationChart"/>
    <dgm:cxn modelId="{615153FA-DD1A-9041-BF2F-E1BA6004896D}" type="presParOf" srcId="{BDEC49EC-2F16-0746-8A2B-E3B1CD7CDAFF}" destId="{EFDD5334-D15E-A943-B9D7-47DAA6ACC87B}" srcOrd="0" destOrd="0" presId="urn:microsoft.com/office/officeart/2009/3/layout/HorizontalOrganizationChart"/>
    <dgm:cxn modelId="{23082FD4-FACD-3F4D-BA44-AEBCCB8B06EA}" type="presParOf" srcId="{EFDD5334-D15E-A943-B9D7-47DAA6ACC87B}" destId="{D219BEF8-D5A7-4649-8847-7DF2FA5520B2}" srcOrd="0" destOrd="0" presId="urn:microsoft.com/office/officeart/2009/3/layout/HorizontalOrganizationChart"/>
    <dgm:cxn modelId="{63754E86-1ECB-3F4D-A641-6EE7DDF08EB1}" type="presParOf" srcId="{EFDD5334-D15E-A943-B9D7-47DAA6ACC87B}" destId="{D2C8809E-F52C-9943-8F76-66BB15B76843}" srcOrd="1" destOrd="0" presId="urn:microsoft.com/office/officeart/2009/3/layout/HorizontalOrganizationChart"/>
    <dgm:cxn modelId="{E318A88E-B9DE-794F-8FA7-21DA3D1B7286}" type="presParOf" srcId="{BDEC49EC-2F16-0746-8A2B-E3B1CD7CDAFF}" destId="{5BF62005-1724-7849-B559-B26E3148F47D}" srcOrd="1" destOrd="0" presId="urn:microsoft.com/office/officeart/2009/3/layout/HorizontalOrganizationChart"/>
    <dgm:cxn modelId="{D82AEA34-FA90-614F-978C-C13563FD67A6}" type="presParOf" srcId="{BDEC49EC-2F16-0746-8A2B-E3B1CD7CDAFF}" destId="{8BAD11D1-18BC-214F-AEFE-CC0AFCF84A54}" srcOrd="2" destOrd="0" presId="urn:microsoft.com/office/officeart/2009/3/layout/HorizontalOrganizationChar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5B7D03AE-8EBE-E24B-A4EA-76535760A58D}" type="doc">
      <dgm:prSet loTypeId="urn:microsoft.com/office/officeart/2005/8/layout/vList2" loCatId="" qsTypeId="urn:microsoft.com/office/officeart/2005/8/quickstyle/simple4" qsCatId="simple" csTypeId="urn:microsoft.com/office/officeart/2005/8/colors/colorful4" csCatId="colorful" phldr="1"/>
      <dgm:spPr/>
      <dgm:t>
        <a:bodyPr/>
        <a:lstStyle/>
        <a:p>
          <a:endParaRPr lang="it-IT"/>
        </a:p>
      </dgm:t>
    </dgm:pt>
    <dgm:pt modelId="{2328C09A-0CA5-934A-926A-81FF3AD8EED5}">
      <dgm:prSet/>
      <dgm:spPr>
        <a:solidFill>
          <a:srgbClr val="3C7AC7"/>
        </a:solidFill>
      </dgm:spPr>
      <dgm:t>
        <a:bodyPr/>
        <a:lstStyle/>
        <a:p>
          <a:pPr rtl="0"/>
          <a:r>
            <a:rPr lang="it-IT" b="1" dirty="0" smtClean="0"/>
            <a:t>contributi</a:t>
          </a:r>
          <a:r>
            <a:rPr lang="it-IT" dirty="0" smtClean="0"/>
            <a:t> per la realizzazione di </a:t>
          </a:r>
          <a:r>
            <a:rPr lang="it-IT" b="1" dirty="0" smtClean="0"/>
            <a:t>progetti elaborati dalle APS</a:t>
          </a:r>
          <a:r>
            <a:rPr lang="it-IT" dirty="0" smtClean="0"/>
            <a:t>, anche in partenariato tra loro e in collaborazione con gli enti locali, volti alla formazione degli associati, al miglioramento organizzativo e gestionale, all'incremento della trasparenza e della rendicontazione al pubblico delle attività svolte o a far fronte a particolari emergenze sociali, in particolare attraverso l'applicazione di metodologie avanzate o a carattere sperimentale</a:t>
          </a:r>
          <a:endParaRPr lang="it-IT" dirty="0">
            <a:latin typeface="+mn-lt"/>
          </a:endParaRPr>
        </a:p>
      </dgm:t>
    </dgm:pt>
    <dgm:pt modelId="{3C4CA2ED-62F5-D243-AD64-EAB612F162A2}" type="sibTrans" cxnId="{E02DD5E3-3215-EA48-99B9-E6766E8408A0}">
      <dgm:prSet/>
      <dgm:spPr/>
      <dgm:t>
        <a:bodyPr/>
        <a:lstStyle/>
        <a:p>
          <a:endParaRPr lang="it-IT"/>
        </a:p>
      </dgm:t>
    </dgm:pt>
    <dgm:pt modelId="{71A6193B-5138-7B40-B519-84EE12CF0DD9}" type="parTrans" cxnId="{E02DD5E3-3215-EA48-99B9-E6766E8408A0}">
      <dgm:prSet/>
      <dgm:spPr/>
      <dgm:t>
        <a:bodyPr/>
        <a:lstStyle/>
        <a:p>
          <a:endParaRPr lang="it-IT"/>
        </a:p>
      </dgm:t>
    </dgm:pt>
    <dgm:pt modelId="{2C8093BE-F9E9-7E41-BDCF-45035A75C58D}">
      <dgm:prSet/>
      <dgm:spPr>
        <a:solidFill>
          <a:srgbClr val="3C7AC7"/>
        </a:solidFill>
      </dgm:spPr>
      <dgm:t>
        <a:bodyPr/>
        <a:lstStyle/>
        <a:p>
          <a:pPr rtl="0">
            <a:lnSpc>
              <a:spcPct val="100000"/>
            </a:lnSpc>
            <a:spcAft>
              <a:spcPts val="0"/>
            </a:spcAft>
          </a:pPr>
          <a:r>
            <a:rPr lang="it-IT" b="1" dirty="0" smtClean="0">
              <a:solidFill>
                <a:schemeClr val="bg1"/>
              </a:solidFill>
            </a:rPr>
            <a:t>contributi</a:t>
          </a:r>
          <a:r>
            <a:rPr lang="it-IT" dirty="0" smtClean="0">
              <a:solidFill>
                <a:schemeClr val="bg1"/>
              </a:solidFill>
            </a:rPr>
            <a:t> in favore delle </a:t>
          </a:r>
          <a:r>
            <a:rPr lang="it-IT" b="1" dirty="0" smtClean="0">
              <a:solidFill>
                <a:schemeClr val="bg1"/>
              </a:solidFill>
            </a:rPr>
            <a:t>associazioni “storiche”</a:t>
          </a:r>
          <a:r>
            <a:rPr lang="it-IT" dirty="0" smtClean="0">
              <a:solidFill>
                <a:schemeClr val="bg1"/>
              </a:solidFill>
            </a:rPr>
            <a:t>, </a:t>
          </a:r>
          <a:r>
            <a:rPr lang="it-IT" b="0" dirty="0" smtClean="0">
              <a:solidFill>
                <a:schemeClr val="bg1"/>
              </a:solidFill>
            </a:rPr>
            <a:t>persone giuridiche privatizzate</a:t>
          </a:r>
          <a:r>
            <a:rPr lang="it-IT" dirty="0" smtClean="0">
              <a:solidFill>
                <a:schemeClr val="bg1"/>
              </a:solidFill>
            </a:rPr>
            <a:t> (art. 1, co. 1, lettera a), L. 476/1987): </a:t>
          </a:r>
        </a:p>
        <a:p>
          <a:pPr rtl="0">
            <a:lnSpc>
              <a:spcPct val="100000"/>
            </a:lnSpc>
            <a:spcAft>
              <a:spcPts val="0"/>
            </a:spcAft>
          </a:pPr>
          <a:r>
            <a:rPr lang="it-IT" dirty="0" smtClean="0"/>
            <a:t>ANMIC – Associazione nazionale mutilati e invalidi civili </a:t>
          </a:r>
        </a:p>
        <a:p>
          <a:pPr>
            <a:lnSpc>
              <a:spcPct val="100000"/>
            </a:lnSpc>
            <a:spcAft>
              <a:spcPts val="0"/>
            </a:spcAft>
          </a:pPr>
          <a:r>
            <a:rPr lang="it-IT" dirty="0" smtClean="0"/>
            <a:t>ANMIL – Associazione nazionale mutilati e invalidi del lavoro </a:t>
          </a:r>
        </a:p>
        <a:p>
          <a:pPr>
            <a:lnSpc>
              <a:spcPct val="100000"/>
            </a:lnSpc>
            <a:spcAft>
              <a:spcPts val="0"/>
            </a:spcAft>
          </a:pPr>
          <a:r>
            <a:rPr lang="it-IT" dirty="0" smtClean="0"/>
            <a:t>ENS – Ente nazionale per la protezione e l’assistenza dei sordi </a:t>
          </a:r>
        </a:p>
        <a:p>
          <a:pPr>
            <a:lnSpc>
              <a:spcPct val="100000"/>
            </a:lnSpc>
            <a:spcAft>
              <a:spcPts val="0"/>
            </a:spcAft>
          </a:pPr>
          <a:r>
            <a:rPr lang="it-IT" dirty="0" smtClean="0"/>
            <a:t>UIC – Unione Italiana dei ciechi e degli ipovedenti </a:t>
          </a:r>
          <a:endParaRPr lang="it-IT" b="1" dirty="0">
            <a:solidFill>
              <a:schemeClr val="bg1"/>
            </a:solidFill>
          </a:endParaRPr>
        </a:p>
      </dgm:t>
    </dgm:pt>
    <dgm:pt modelId="{B09DF0E5-4E1D-7247-B156-181A0777776A}" type="sibTrans" cxnId="{7155ACCC-1CD4-8C44-B6C6-65FDBBB61F39}">
      <dgm:prSet/>
      <dgm:spPr/>
      <dgm:t>
        <a:bodyPr/>
        <a:lstStyle/>
        <a:p>
          <a:endParaRPr lang="it-IT"/>
        </a:p>
      </dgm:t>
    </dgm:pt>
    <dgm:pt modelId="{48434945-76E6-CB41-A06C-24A162A5AEB9}" type="parTrans" cxnId="{7155ACCC-1CD4-8C44-B6C6-65FDBBB61F39}">
      <dgm:prSet/>
      <dgm:spPr/>
      <dgm:t>
        <a:bodyPr/>
        <a:lstStyle/>
        <a:p>
          <a:endParaRPr lang="it-IT"/>
        </a:p>
      </dgm:t>
    </dgm:pt>
    <dgm:pt modelId="{D8CBCD01-C524-2740-8606-CA0130499501}" type="pres">
      <dgm:prSet presAssocID="{5B7D03AE-8EBE-E24B-A4EA-76535760A58D}" presName="linear" presStyleCnt="0">
        <dgm:presLayoutVars>
          <dgm:animLvl val="lvl"/>
          <dgm:resizeHandles val="exact"/>
        </dgm:presLayoutVars>
      </dgm:prSet>
      <dgm:spPr/>
      <dgm:t>
        <a:bodyPr/>
        <a:lstStyle/>
        <a:p>
          <a:endParaRPr lang="it-IT"/>
        </a:p>
      </dgm:t>
    </dgm:pt>
    <dgm:pt modelId="{12B71D14-4F5E-7D49-A509-AD2E483698B6}" type="pres">
      <dgm:prSet presAssocID="{2328C09A-0CA5-934A-926A-81FF3AD8EED5}" presName="parentText" presStyleLbl="node1" presStyleIdx="0" presStyleCnt="2" custScaleY="73554" custLinFactY="-16453" custLinFactNeighborY="-100000">
        <dgm:presLayoutVars>
          <dgm:chMax val="0"/>
          <dgm:bulletEnabled val="1"/>
        </dgm:presLayoutVars>
      </dgm:prSet>
      <dgm:spPr/>
      <dgm:t>
        <a:bodyPr/>
        <a:lstStyle/>
        <a:p>
          <a:endParaRPr lang="it-IT"/>
        </a:p>
      </dgm:t>
    </dgm:pt>
    <dgm:pt modelId="{7919EBDC-9909-2C4D-BD4F-2D3532E1249E}" type="pres">
      <dgm:prSet presAssocID="{3C4CA2ED-62F5-D243-AD64-EAB612F162A2}" presName="spacer" presStyleCnt="0"/>
      <dgm:spPr/>
      <dgm:t>
        <a:bodyPr/>
        <a:lstStyle/>
        <a:p>
          <a:endParaRPr lang="it-IT"/>
        </a:p>
      </dgm:t>
    </dgm:pt>
    <dgm:pt modelId="{D6EFFEA3-ADE8-3D46-AAA7-95AD515221E4}" type="pres">
      <dgm:prSet presAssocID="{2C8093BE-F9E9-7E41-BDCF-45035A75C58D}" presName="parentText" presStyleLbl="node1" presStyleIdx="1" presStyleCnt="2" custScaleY="74642">
        <dgm:presLayoutVars>
          <dgm:chMax val="0"/>
          <dgm:bulletEnabled val="1"/>
        </dgm:presLayoutVars>
      </dgm:prSet>
      <dgm:spPr/>
      <dgm:t>
        <a:bodyPr/>
        <a:lstStyle/>
        <a:p>
          <a:endParaRPr lang="it-IT"/>
        </a:p>
      </dgm:t>
    </dgm:pt>
  </dgm:ptLst>
  <dgm:cxnLst>
    <dgm:cxn modelId="{E02DD5E3-3215-EA48-99B9-E6766E8408A0}" srcId="{5B7D03AE-8EBE-E24B-A4EA-76535760A58D}" destId="{2328C09A-0CA5-934A-926A-81FF3AD8EED5}" srcOrd="0" destOrd="0" parTransId="{71A6193B-5138-7B40-B519-84EE12CF0DD9}" sibTransId="{3C4CA2ED-62F5-D243-AD64-EAB612F162A2}"/>
    <dgm:cxn modelId="{5621BF39-770F-DE4D-B818-FA8FE794FA93}" type="presOf" srcId="{2C8093BE-F9E9-7E41-BDCF-45035A75C58D}" destId="{D6EFFEA3-ADE8-3D46-AAA7-95AD515221E4}" srcOrd="0" destOrd="0" presId="urn:microsoft.com/office/officeart/2005/8/layout/vList2"/>
    <dgm:cxn modelId="{D99BC94D-584F-494E-9687-2AAA0F3C2A01}" type="presOf" srcId="{5B7D03AE-8EBE-E24B-A4EA-76535760A58D}" destId="{D8CBCD01-C524-2740-8606-CA0130499501}" srcOrd="0" destOrd="0" presId="urn:microsoft.com/office/officeart/2005/8/layout/vList2"/>
    <dgm:cxn modelId="{9479A72E-1AA5-614A-9B9B-2548AF99B34B}" type="presOf" srcId="{2328C09A-0CA5-934A-926A-81FF3AD8EED5}" destId="{12B71D14-4F5E-7D49-A509-AD2E483698B6}" srcOrd="0" destOrd="0" presId="urn:microsoft.com/office/officeart/2005/8/layout/vList2"/>
    <dgm:cxn modelId="{7155ACCC-1CD4-8C44-B6C6-65FDBBB61F39}" srcId="{5B7D03AE-8EBE-E24B-A4EA-76535760A58D}" destId="{2C8093BE-F9E9-7E41-BDCF-45035A75C58D}" srcOrd="1" destOrd="0" parTransId="{48434945-76E6-CB41-A06C-24A162A5AEB9}" sibTransId="{B09DF0E5-4E1D-7247-B156-181A0777776A}"/>
    <dgm:cxn modelId="{6F594B34-033D-F840-8645-DABE54B5431E}" type="presParOf" srcId="{D8CBCD01-C524-2740-8606-CA0130499501}" destId="{12B71D14-4F5E-7D49-A509-AD2E483698B6}" srcOrd="0" destOrd="0" presId="urn:microsoft.com/office/officeart/2005/8/layout/vList2"/>
    <dgm:cxn modelId="{754BC913-D1CE-C34F-AFF4-CFF9F1973DD2}" type="presParOf" srcId="{D8CBCD01-C524-2740-8606-CA0130499501}" destId="{7919EBDC-9909-2C4D-BD4F-2D3532E1249E}" srcOrd="1" destOrd="0" presId="urn:microsoft.com/office/officeart/2005/8/layout/vList2"/>
    <dgm:cxn modelId="{B3031C7C-25A7-9046-A4DA-88314073581A}" type="presParOf" srcId="{D8CBCD01-C524-2740-8606-CA0130499501}" destId="{D6EFFEA3-ADE8-3D46-AAA7-95AD515221E4}" srcOrd="2"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6B948773-4D70-6B45-90A5-B5A37345EF75}" type="doc">
      <dgm:prSet loTypeId="urn:microsoft.com/office/officeart/2009/3/layout/HorizontalOrganizationChart" loCatId="" qsTypeId="urn:microsoft.com/office/officeart/2005/8/quickstyle/simple4" qsCatId="simple" csTypeId="urn:microsoft.com/office/officeart/2005/8/colors/accent1_2" csCatId="accent1" phldr="1"/>
      <dgm:spPr/>
      <dgm:t>
        <a:bodyPr/>
        <a:lstStyle/>
        <a:p>
          <a:endParaRPr lang="it-IT"/>
        </a:p>
      </dgm:t>
    </dgm:pt>
    <dgm:pt modelId="{F2D12146-0E81-DC48-9730-2F2897703F07}">
      <dgm:prSet custT="1"/>
      <dgm:spPr/>
      <dgm:t>
        <a:bodyPr/>
        <a:lstStyle/>
        <a:p>
          <a:r>
            <a:rPr lang="it-IT" sz="1800" i="0" dirty="0" smtClean="0">
              <a:solidFill>
                <a:srgbClr val="FFFFFF"/>
              </a:solidFill>
            </a:rPr>
            <a:t>Contributi per l'acquisto di autoambulanze</a:t>
          </a:r>
          <a:endParaRPr lang="it-IT" sz="1800" dirty="0"/>
        </a:p>
      </dgm:t>
    </dgm:pt>
    <dgm:pt modelId="{A24CBD5B-D998-A949-8D1E-7094FE980981}" type="parTrans" cxnId="{5EBB3D53-710D-6449-9569-4D8BF503A222}">
      <dgm:prSet/>
      <dgm:spPr/>
      <dgm:t>
        <a:bodyPr/>
        <a:lstStyle/>
        <a:p>
          <a:endParaRPr lang="it-IT"/>
        </a:p>
      </dgm:t>
    </dgm:pt>
    <dgm:pt modelId="{0D09ECC1-9C54-204B-919F-3C1C87965BB3}" type="sibTrans" cxnId="{5EBB3D53-710D-6449-9569-4D8BF503A222}">
      <dgm:prSet/>
      <dgm:spPr/>
      <dgm:t>
        <a:bodyPr/>
        <a:lstStyle/>
        <a:p>
          <a:endParaRPr lang="it-IT"/>
        </a:p>
      </dgm:t>
    </dgm:pt>
    <dgm:pt modelId="{E867C6BF-47D0-1A4A-BFC6-18795E75AB40}">
      <dgm:prSet custT="1"/>
      <dgm:spPr>
        <a:solidFill>
          <a:schemeClr val="bg1">
            <a:lumMod val="75000"/>
          </a:schemeClr>
        </a:solidFill>
      </dgm:spPr>
      <dgm:t>
        <a:bodyPr/>
        <a:lstStyle/>
        <a:p>
          <a:r>
            <a:rPr lang="it-IT" sz="1800" i="0" dirty="0" smtClean="0">
              <a:solidFill>
                <a:schemeClr val="bg1"/>
              </a:solidFill>
            </a:rPr>
            <a:t>Sostegno alle attività delle ODV</a:t>
          </a:r>
          <a:endParaRPr lang="it-IT" sz="1800" dirty="0"/>
        </a:p>
      </dgm:t>
    </dgm:pt>
    <dgm:pt modelId="{37A8B02B-C968-1C44-929D-CCFE6F827963}" type="sibTrans" cxnId="{844D6A01-E9A1-ED40-BB66-551CD728F491}">
      <dgm:prSet/>
      <dgm:spPr/>
      <dgm:t>
        <a:bodyPr/>
        <a:lstStyle/>
        <a:p>
          <a:endParaRPr lang="it-IT"/>
        </a:p>
      </dgm:t>
    </dgm:pt>
    <dgm:pt modelId="{0DA244B2-CB12-0B4D-9026-9F4B19A2FDA2}" type="parTrans" cxnId="{844D6A01-E9A1-ED40-BB66-551CD728F491}">
      <dgm:prSet/>
      <dgm:spPr/>
      <dgm:t>
        <a:bodyPr/>
        <a:lstStyle/>
        <a:p>
          <a:endParaRPr lang="it-IT"/>
        </a:p>
      </dgm:t>
    </dgm:pt>
    <dgm:pt modelId="{65B04AA2-F100-364F-91DE-983B16E1FC54}">
      <dgm:prSet custT="1"/>
      <dgm:spPr>
        <a:solidFill>
          <a:schemeClr val="bg1">
            <a:lumMod val="75000"/>
          </a:schemeClr>
        </a:solidFill>
      </dgm:spPr>
      <dgm:t>
        <a:bodyPr/>
        <a:lstStyle/>
        <a:p>
          <a:r>
            <a:rPr lang="it-IT" sz="1800" dirty="0" smtClean="0"/>
            <a:t>Sostegno alle attività delle APS</a:t>
          </a:r>
          <a:endParaRPr lang="it-IT" sz="1800" dirty="0"/>
        </a:p>
      </dgm:t>
    </dgm:pt>
    <dgm:pt modelId="{7D5B733D-8F82-AD4F-9C5F-254E46EEA34F}" type="parTrans" cxnId="{CB04F540-C7FF-E84A-B762-DAEC23413D2C}">
      <dgm:prSet/>
      <dgm:spPr/>
      <dgm:t>
        <a:bodyPr/>
        <a:lstStyle/>
        <a:p>
          <a:endParaRPr lang="it-IT"/>
        </a:p>
      </dgm:t>
    </dgm:pt>
    <dgm:pt modelId="{7D7F16D4-039F-EB40-9DBB-F89C86DC4706}" type="sibTrans" cxnId="{CB04F540-C7FF-E84A-B762-DAEC23413D2C}">
      <dgm:prSet/>
      <dgm:spPr/>
      <dgm:t>
        <a:bodyPr/>
        <a:lstStyle/>
        <a:p>
          <a:endParaRPr lang="it-IT"/>
        </a:p>
      </dgm:t>
    </dgm:pt>
    <dgm:pt modelId="{AA8702F5-385D-E340-9484-7F90B7A9638A}" type="pres">
      <dgm:prSet presAssocID="{6B948773-4D70-6B45-90A5-B5A37345EF75}" presName="hierChild1" presStyleCnt="0">
        <dgm:presLayoutVars>
          <dgm:orgChart val="1"/>
          <dgm:chPref val="1"/>
          <dgm:dir/>
          <dgm:animOne val="branch"/>
          <dgm:animLvl val="lvl"/>
          <dgm:resizeHandles/>
        </dgm:presLayoutVars>
      </dgm:prSet>
      <dgm:spPr/>
      <dgm:t>
        <a:bodyPr/>
        <a:lstStyle/>
        <a:p>
          <a:endParaRPr lang="it-IT"/>
        </a:p>
      </dgm:t>
    </dgm:pt>
    <dgm:pt modelId="{9F8BB10D-430F-FC45-A69A-529A51ED506D}" type="pres">
      <dgm:prSet presAssocID="{E867C6BF-47D0-1A4A-BFC6-18795E75AB40}" presName="hierRoot1" presStyleCnt="0">
        <dgm:presLayoutVars>
          <dgm:hierBranch val="init"/>
        </dgm:presLayoutVars>
      </dgm:prSet>
      <dgm:spPr/>
    </dgm:pt>
    <dgm:pt modelId="{027E6269-A9E4-D444-9EC9-AC61F85E9941}" type="pres">
      <dgm:prSet presAssocID="{E867C6BF-47D0-1A4A-BFC6-18795E75AB40}" presName="rootComposite1" presStyleCnt="0"/>
      <dgm:spPr/>
    </dgm:pt>
    <dgm:pt modelId="{CA156EBC-F299-5B46-9806-F4F074421982}" type="pres">
      <dgm:prSet presAssocID="{E867C6BF-47D0-1A4A-BFC6-18795E75AB40}" presName="rootText1" presStyleLbl="node0" presStyleIdx="0" presStyleCnt="3" custScaleX="242009">
        <dgm:presLayoutVars>
          <dgm:chPref val="3"/>
        </dgm:presLayoutVars>
      </dgm:prSet>
      <dgm:spPr/>
      <dgm:t>
        <a:bodyPr/>
        <a:lstStyle/>
        <a:p>
          <a:endParaRPr lang="it-IT"/>
        </a:p>
      </dgm:t>
    </dgm:pt>
    <dgm:pt modelId="{566A0D65-8234-1748-A4B7-9A379DBA466B}" type="pres">
      <dgm:prSet presAssocID="{E867C6BF-47D0-1A4A-BFC6-18795E75AB40}" presName="rootConnector1" presStyleLbl="node1" presStyleIdx="0" presStyleCnt="0"/>
      <dgm:spPr/>
      <dgm:t>
        <a:bodyPr/>
        <a:lstStyle/>
        <a:p>
          <a:endParaRPr lang="it-IT"/>
        </a:p>
      </dgm:t>
    </dgm:pt>
    <dgm:pt modelId="{9D1684C3-3BB8-7947-9A58-2AD8424F376D}" type="pres">
      <dgm:prSet presAssocID="{E867C6BF-47D0-1A4A-BFC6-18795E75AB40}" presName="hierChild2" presStyleCnt="0"/>
      <dgm:spPr/>
    </dgm:pt>
    <dgm:pt modelId="{519E892E-AE65-3940-91A5-0D0541F7ED86}" type="pres">
      <dgm:prSet presAssocID="{E867C6BF-47D0-1A4A-BFC6-18795E75AB40}" presName="hierChild3" presStyleCnt="0"/>
      <dgm:spPr/>
    </dgm:pt>
    <dgm:pt modelId="{C05CFF97-3CAF-0B41-B811-BF08693EBDA6}" type="pres">
      <dgm:prSet presAssocID="{65B04AA2-F100-364F-91DE-983B16E1FC54}" presName="hierRoot1" presStyleCnt="0">
        <dgm:presLayoutVars>
          <dgm:hierBranch val="init"/>
        </dgm:presLayoutVars>
      </dgm:prSet>
      <dgm:spPr/>
    </dgm:pt>
    <dgm:pt modelId="{CB1EAAE1-B0FB-A848-8A24-A6DDDA2B6E1E}" type="pres">
      <dgm:prSet presAssocID="{65B04AA2-F100-364F-91DE-983B16E1FC54}" presName="rootComposite1" presStyleCnt="0"/>
      <dgm:spPr/>
    </dgm:pt>
    <dgm:pt modelId="{26E6233C-B485-9A48-89F5-F95D595A76E1}" type="pres">
      <dgm:prSet presAssocID="{65B04AA2-F100-364F-91DE-983B16E1FC54}" presName="rootText1" presStyleLbl="node0" presStyleIdx="1" presStyleCnt="3" custScaleX="242367">
        <dgm:presLayoutVars>
          <dgm:chPref val="3"/>
        </dgm:presLayoutVars>
      </dgm:prSet>
      <dgm:spPr/>
      <dgm:t>
        <a:bodyPr/>
        <a:lstStyle/>
        <a:p>
          <a:endParaRPr lang="it-IT"/>
        </a:p>
      </dgm:t>
    </dgm:pt>
    <dgm:pt modelId="{6BF893AC-1929-784C-9EEA-A5992707B5E2}" type="pres">
      <dgm:prSet presAssocID="{65B04AA2-F100-364F-91DE-983B16E1FC54}" presName="rootConnector1" presStyleLbl="node1" presStyleIdx="0" presStyleCnt="0"/>
      <dgm:spPr/>
      <dgm:t>
        <a:bodyPr/>
        <a:lstStyle/>
        <a:p>
          <a:endParaRPr lang="it-IT"/>
        </a:p>
      </dgm:t>
    </dgm:pt>
    <dgm:pt modelId="{262AA67B-BEEB-3140-AAD3-F6CBDD0A1D83}" type="pres">
      <dgm:prSet presAssocID="{65B04AA2-F100-364F-91DE-983B16E1FC54}" presName="hierChild2" presStyleCnt="0"/>
      <dgm:spPr/>
    </dgm:pt>
    <dgm:pt modelId="{DB4314E8-7F2E-0749-B0FE-A2E8802FFE0A}" type="pres">
      <dgm:prSet presAssocID="{65B04AA2-F100-364F-91DE-983B16E1FC54}" presName="hierChild3" presStyleCnt="0"/>
      <dgm:spPr/>
    </dgm:pt>
    <dgm:pt modelId="{BDEC49EC-2F16-0746-8A2B-E3B1CD7CDAFF}" type="pres">
      <dgm:prSet presAssocID="{F2D12146-0E81-DC48-9730-2F2897703F07}" presName="hierRoot1" presStyleCnt="0">
        <dgm:presLayoutVars>
          <dgm:hierBranch val="init"/>
        </dgm:presLayoutVars>
      </dgm:prSet>
      <dgm:spPr/>
    </dgm:pt>
    <dgm:pt modelId="{EFDD5334-D15E-A943-B9D7-47DAA6ACC87B}" type="pres">
      <dgm:prSet presAssocID="{F2D12146-0E81-DC48-9730-2F2897703F07}" presName="rootComposite1" presStyleCnt="0"/>
      <dgm:spPr/>
    </dgm:pt>
    <dgm:pt modelId="{D219BEF8-D5A7-4649-8847-7DF2FA5520B2}" type="pres">
      <dgm:prSet presAssocID="{F2D12146-0E81-DC48-9730-2F2897703F07}" presName="rootText1" presStyleLbl="node0" presStyleIdx="2" presStyleCnt="3" custScaleX="241652">
        <dgm:presLayoutVars>
          <dgm:chPref val="3"/>
        </dgm:presLayoutVars>
      </dgm:prSet>
      <dgm:spPr/>
      <dgm:t>
        <a:bodyPr/>
        <a:lstStyle/>
        <a:p>
          <a:endParaRPr lang="it-IT"/>
        </a:p>
      </dgm:t>
    </dgm:pt>
    <dgm:pt modelId="{D2C8809E-F52C-9943-8F76-66BB15B76843}" type="pres">
      <dgm:prSet presAssocID="{F2D12146-0E81-DC48-9730-2F2897703F07}" presName="rootConnector1" presStyleLbl="node1" presStyleIdx="0" presStyleCnt="0"/>
      <dgm:spPr/>
      <dgm:t>
        <a:bodyPr/>
        <a:lstStyle/>
        <a:p>
          <a:endParaRPr lang="it-IT"/>
        </a:p>
      </dgm:t>
    </dgm:pt>
    <dgm:pt modelId="{5BF62005-1724-7849-B559-B26E3148F47D}" type="pres">
      <dgm:prSet presAssocID="{F2D12146-0E81-DC48-9730-2F2897703F07}" presName="hierChild2" presStyleCnt="0"/>
      <dgm:spPr/>
    </dgm:pt>
    <dgm:pt modelId="{8BAD11D1-18BC-214F-AEFE-CC0AFCF84A54}" type="pres">
      <dgm:prSet presAssocID="{F2D12146-0E81-DC48-9730-2F2897703F07}" presName="hierChild3" presStyleCnt="0"/>
      <dgm:spPr/>
    </dgm:pt>
  </dgm:ptLst>
  <dgm:cxnLst>
    <dgm:cxn modelId="{5EBB3D53-710D-6449-9569-4D8BF503A222}" srcId="{6B948773-4D70-6B45-90A5-B5A37345EF75}" destId="{F2D12146-0E81-DC48-9730-2F2897703F07}" srcOrd="2" destOrd="0" parTransId="{A24CBD5B-D998-A949-8D1E-7094FE980981}" sibTransId="{0D09ECC1-9C54-204B-919F-3C1C87965BB3}"/>
    <dgm:cxn modelId="{8014E3EF-A480-2143-84C3-0839CB7B0F0D}" type="presOf" srcId="{F2D12146-0E81-DC48-9730-2F2897703F07}" destId="{D219BEF8-D5A7-4649-8847-7DF2FA5520B2}" srcOrd="0" destOrd="0" presId="urn:microsoft.com/office/officeart/2009/3/layout/HorizontalOrganizationChart"/>
    <dgm:cxn modelId="{EB6BC1FB-7D75-0F42-92B3-18A93AAD575E}" type="presOf" srcId="{65B04AA2-F100-364F-91DE-983B16E1FC54}" destId="{6BF893AC-1929-784C-9EEA-A5992707B5E2}" srcOrd="1" destOrd="0" presId="urn:microsoft.com/office/officeart/2009/3/layout/HorizontalOrganizationChart"/>
    <dgm:cxn modelId="{0EB084EE-7B7C-694A-AE01-AC2AECEA1C5D}" type="presOf" srcId="{E867C6BF-47D0-1A4A-BFC6-18795E75AB40}" destId="{CA156EBC-F299-5B46-9806-F4F074421982}" srcOrd="0" destOrd="0" presId="urn:microsoft.com/office/officeart/2009/3/layout/HorizontalOrganizationChart"/>
    <dgm:cxn modelId="{6428AEB8-AFB1-4F49-A048-B789C69EB67E}" type="presOf" srcId="{F2D12146-0E81-DC48-9730-2F2897703F07}" destId="{D2C8809E-F52C-9943-8F76-66BB15B76843}" srcOrd="1" destOrd="0" presId="urn:microsoft.com/office/officeart/2009/3/layout/HorizontalOrganizationChart"/>
    <dgm:cxn modelId="{744FD94F-385C-164A-9797-A587E45C9D04}" type="presOf" srcId="{65B04AA2-F100-364F-91DE-983B16E1FC54}" destId="{26E6233C-B485-9A48-89F5-F95D595A76E1}" srcOrd="0" destOrd="0" presId="urn:microsoft.com/office/officeart/2009/3/layout/HorizontalOrganizationChart"/>
    <dgm:cxn modelId="{96AB434A-5E67-FE41-BA27-B6BF8F555B4C}" type="presOf" srcId="{E867C6BF-47D0-1A4A-BFC6-18795E75AB40}" destId="{566A0D65-8234-1748-A4B7-9A379DBA466B}" srcOrd="1" destOrd="0" presId="urn:microsoft.com/office/officeart/2009/3/layout/HorizontalOrganizationChart"/>
    <dgm:cxn modelId="{844D6A01-E9A1-ED40-BB66-551CD728F491}" srcId="{6B948773-4D70-6B45-90A5-B5A37345EF75}" destId="{E867C6BF-47D0-1A4A-BFC6-18795E75AB40}" srcOrd="0" destOrd="0" parTransId="{0DA244B2-CB12-0B4D-9026-9F4B19A2FDA2}" sibTransId="{37A8B02B-C968-1C44-929D-CCFE6F827963}"/>
    <dgm:cxn modelId="{CB04F540-C7FF-E84A-B762-DAEC23413D2C}" srcId="{6B948773-4D70-6B45-90A5-B5A37345EF75}" destId="{65B04AA2-F100-364F-91DE-983B16E1FC54}" srcOrd="1" destOrd="0" parTransId="{7D5B733D-8F82-AD4F-9C5F-254E46EEA34F}" sibTransId="{7D7F16D4-039F-EB40-9DBB-F89C86DC4706}"/>
    <dgm:cxn modelId="{01932452-025E-F340-9DE7-FAFF2E79F51C}" type="presOf" srcId="{6B948773-4D70-6B45-90A5-B5A37345EF75}" destId="{AA8702F5-385D-E340-9484-7F90B7A9638A}" srcOrd="0" destOrd="0" presId="urn:microsoft.com/office/officeart/2009/3/layout/HorizontalOrganizationChart"/>
    <dgm:cxn modelId="{C6122796-3CE7-8C4C-9941-49F37D09DA90}" type="presParOf" srcId="{AA8702F5-385D-E340-9484-7F90B7A9638A}" destId="{9F8BB10D-430F-FC45-A69A-529A51ED506D}" srcOrd="0" destOrd="0" presId="urn:microsoft.com/office/officeart/2009/3/layout/HorizontalOrganizationChart"/>
    <dgm:cxn modelId="{31A9D013-288D-584C-8A6F-65A826E8BF36}" type="presParOf" srcId="{9F8BB10D-430F-FC45-A69A-529A51ED506D}" destId="{027E6269-A9E4-D444-9EC9-AC61F85E9941}" srcOrd="0" destOrd="0" presId="urn:microsoft.com/office/officeart/2009/3/layout/HorizontalOrganizationChart"/>
    <dgm:cxn modelId="{A5FE3614-231F-F841-8AA1-CF10D6B11CF3}" type="presParOf" srcId="{027E6269-A9E4-D444-9EC9-AC61F85E9941}" destId="{CA156EBC-F299-5B46-9806-F4F074421982}" srcOrd="0" destOrd="0" presId="urn:microsoft.com/office/officeart/2009/3/layout/HorizontalOrganizationChart"/>
    <dgm:cxn modelId="{74F20706-F676-0A44-A8D7-A151DE354FC1}" type="presParOf" srcId="{027E6269-A9E4-D444-9EC9-AC61F85E9941}" destId="{566A0D65-8234-1748-A4B7-9A379DBA466B}" srcOrd="1" destOrd="0" presId="urn:microsoft.com/office/officeart/2009/3/layout/HorizontalOrganizationChart"/>
    <dgm:cxn modelId="{AD58BF87-A3BE-4840-BD22-148A987D1F4C}" type="presParOf" srcId="{9F8BB10D-430F-FC45-A69A-529A51ED506D}" destId="{9D1684C3-3BB8-7947-9A58-2AD8424F376D}" srcOrd="1" destOrd="0" presId="urn:microsoft.com/office/officeart/2009/3/layout/HorizontalOrganizationChart"/>
    <dgm:cxn modelId="{168C6E33-2F39-AC43-8EF5-996CDFF00767}" type="presParOf" srcId="{9F8BB10D-430F-FC45-A69A-529A51ED506D}" destId="{519E892E-AE65-3940-91A5-0D0541F7ED86}" srcOrd="2" destOrd="0" presId="urn:microsoft.com/office/officeart/2009/3/layout/HorizontalOrganizationChart"/>
    <dgm:cxn modelId="{F5B3F709-120D-994F-A034-B07D493AD590}" type="presParOf" srcId="{AA8702F5-385D-E340-9484-7F90B7A9638A}" destId="{C05CFF97-3CAF-0B41-B811-BF08693EBDA6}" srcOrd="1" destOrd="0" presId="urn:microsoft.com/office/officeart/2009/3/layout/HorizontalOrganizationChart"/>
    <dgm:cxn modelId="{70440455-CD15-FE42-A3DD-5F994231B7A4}" type="presParOf" srcId="{C05CFF97-3CAF-0B41-B811-BF08693EBDA6}" destId="{CB1EAAE1-B0FB-A848-8A24-A6DDDA2B6E1E}" srcOrd="0" destOrd="0" presId="urn:microsoft.com/office/officeart/2009/3/layout/HorizontalOrganizationChart"/>
    <dgm:cxn modelId="{811481A2-C89E-EE4B-8083-DDE946557F0D}" type="presParOf" srcId="{CB1EAAE1-B0FB-A848-8A24-A6DDDA2B6E1E}" destId="{26E6233C-B485-9A48-89F5-F95D595A76E1}" srcOrd="0" destOrd="0" presId="urn:microsoft.com/office/officeart/2009/3/layout/HorizontalOrganizationChart"/>
    <dgm:cxn modelId="{49E562D8-F145-7C43-B736-B8947B0CC257}" type="presParOf" srcId="{CB1EAAE1-B0FB-A848-8A24-A6DDDA2B6E1E}" destId="{6BF893AC-1929-784C-9EEA-A5992707B5E2}" srcOrd="1" destOrd="0" presId="urn:microsoft.com/office/officeart/2009/3/layout/HorizontalOrganizationChart"/>
    <dgm:cxn modelId="{C99F1048-6E57-F24E-B95A-1084A30C9749}" type="presParOf" srcId="{C05CFF97-3CAF-0B41-B811-BF08693EBDA6}" destId="{262AA67B-BEEB-3140-AAD3-F6CBDD0A1D83}" srcOrd="1" destOrd="0" presId="urn:microsoft.com/office/officeart/2009/3/layout/HorizontalOrganizationChart"/>
    <dgm:cxn modelId="{5DFD4E20-E03E-AF4E-A53A-8D434B5B521E}" type="presParOf" srcId="{C05CFF97-3CAF-0B41-B811-BF08693EBDA6}" destId="{DB4314E8-7F2E-0749-B0FE-A2E8802FFE0A}" srcOrd="2" destOrd="0" presId="urn:microsoft.com/office/officeart/2009/3/layout/HorizontalOrganizationChart"/>
    <dgm:cxn modelId="{B92BD72D-9FB0-DC41-BCC7-0F3388AFE15B}" type="presParOf" srcId="{AA8702F5-385D-E340-9484-7F90B7A9638A}" destId="{BDEC49EC-2F16-0746-8A2B-E3B1CD7CDAFF}" srcOrd="2" destOrd="0" presId="urn:microsoft.com/office/officeart/2009/3/layout/HorizontalOrganizationChart"/>
    <dgm:cxn modelId="{FC69B42C-08DC-104F-A36E-DCC8963BD052}" type="presParOf" srcId="{BDEC49EC-2F16-0746-8A2B-E3B1CD7CDAFF}" destId="{EFDD5334-D15E-A943-B9D7-47DAA6ACC87B}" srcOrd="0" destOrd="0" presId="urn:microsoft.com/office/officeart/2009/3/layout/HorizontalOrganizationChart"/>
    <dgm:cxn modelId="{077DDD85-8C59-284E-A5B4-0A0DB538F02A}" type="presParOf" srcId="{EFDD5334-D15E-A943-B9D7-47DAA6ACC87B}" destId="{D219BEF8-D5A7-4649-8847-7DF2FA5520B2}" srcOrd="0" destOrd="0" presId="urn:microsoft.com/office/officeart/2009/3/layout/HorizontalOrganizationChart"/>
    <dgm:cxn modelId="{B4767A2D-F10F-E84B-BC78-F56F22D564A7}" type="presParOf" srcId="{EFDD5334-D15E-A943-B9D7-47DAA6ACC87B}" destId="{D2C8809E-F52C-9943-8F76-66BB15B76843}" srcOrd="1" destOrd="0" presId="urn:microsoft.com/office/officeart/2009/3/layout/HorizontalOrganizationChart"/>
    <dgm:cxn modelId="{BF9AACC1-970C-844A-B2E8-2F791FD88A7E}" type="presParOf" srcId="{BDEC49EC-2F16-0746-8A2B-E3B1CD7CDAFF}" destId="{5BF62005-1724-7849-B559-B26E3148F47D}" srcOrd="1" destOrd="0" presId="urn:microsoft.com/office/officeart/2009/3/layout/HorizontalOrganizationChart"/>
    <dgm:cxn modelId="{6EFBAC8D-7E86-2F4A-B9AE-5559D44946DB}" type="presParOf" srcId="{BDEC49EC-2F16-0746-8A2B-E3B1CD7CDAFF}" destId="{8BAD11D1-18BC-214F-AEFE-CC0AFCF84A54}" srcOrd="2" destOrd="0" presId="urn:microsoft.com/office/officeart/2009/3/layout/HorizontalOrganizationChar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20AD763-E821-9041-9A2E-2380093F178A}" type="doc">
      <dgm:prSet loTypeId="urn:microsoft.com/office/officeart/2005/8/layout/vList2" loCatId="" qsTypeId="urn:microsoft.com/office/officeart/2005/8/quickstyle/simple4" qsCatId="simple" csTypeId="urn:microsoft.com/office/officeart/2005/8/colors/accent1_2" csCatId="accent1" phldr="1"/>
      <dgm:spPr/>
      <dgm:t>
        <a:bodyPr/>
        <a:lstStyle/>
        <a:p>
          <a:endParaRPr lang="it-IT"/>
        </a:p>
      </dgm:t>
    </dgm:pt>
    <dgm:pt modelId="{16E8E898-DDD4-A440-B8D0-85BB2C6E776B}">
      <dgm:prSet custT="1"/>
      <dgm:spPr/>
      <dgm:t>
        <a:bodyPr/>
        <a:lstStyle/>
        <a:p>
          <a:pPr rtl="0"/>
          <a:r>
            <a:rPr lang="it-IT" sz="1300" b="1" dirty="0" smtClean="0"/>
            <a:t>CI PRESENTIAMO</a:t>
          </a:r>
          <a:endParaRPr lang="it-IT" sz="1300" b="1" dirty="0"/>
        </a:p>
      </dgm:t>
    </dgm:pt>
    <dgm:pt modelId="{E3C759A4-CBC1-7F49-A6CF-8BFA6F7D4312}" type="parTrans" cxnId="{17E9B641-80DE-CF4D-95C5-06F7F69F0DB3}">
      <dgm:prSet/>
      <dgm:spPr/>
      <dgm:t>
        <a:bodyPr/>
        <a:lstStyle/>
        <a:p>
          <a:endParaRPr lang="it-IT"/>
        </a:p>
      </dgm:t>
    </dgm:pt>
    <dgm:pt modelId="{E0DB6F19-41E7-B44B-8AB6-53B456183A3E}" type="sibTrans" cxnId="{17E9B641-80DE-CF4D-95C5-06F7F69F0DB3}">
      <dgm:prSet/>
      <dgm:spPr/>
      <dgm:t>
        <a:bodyPr/>
        <a:lstStyle/>
        <a:p>
          <a:endParaRPr lang="it-IT"/>
        </a:p>
      </dgm:t>
    </dgm:pt>
    <dgm:pt modelId="{0977ABA0-BE57-C244-A3DF-E2468E4172C0}">
      <dgm:prSet custT="1"/>
      <dgm:spPr>
        <a:solidFill>
          <a:schemeClr val="bg1">
            <a:lumMod val="75000"/>
          </a:schemeClr>
        </a:solidFill>
      </dgm:spPr>
      <dgm:t>
        <a:bodyPr/>
        <a:lstStyle/>
        <a:p>
          <a:pPr rtl="0"/>
          <a:r>
            <a:rPr lang="it-IT" sz="1300" b="1" dirty="0" smtClean="0"/>
            <a:t>QUESTIONARIO </a:t>
          </a:r>
          <a:r>
            <a:rPr lang="it-IT" sz="1300" b="1" dirty="0" smtClean="0">
              <a:solidFill>
                <a:schemeClr val="bg1"/>
              </a:solidFill>
            </a:rPr>
            <a:t>A</a:t>
          </a:r>
          <a:endParaRPr lang="it-IT" sz="1300" b="1" dirty="0">
            <a:solidFill>
              <a:schemeClr val="bg1"/>
            </a:solidFill>
          </a:endParaRPr>
        </a:p>
      </dgm:t>
    </dgm:pt>
    <dgm:pt modelId="{8613AADC-DE1E-754E-8FFD-C3FD004EB7F7}" type="parTrans" cxnId="{0C0007EC-6291-4B45-AD61-12F413D3877D}">
      <dgm:prSet/>
      <dgm:spPr/>
      <dgm:t>
        <a:bodyPr/>
        <a:lstStyle/>
        <a:p>
          <a:endParaRPr lang="it-IT"/>
        </a:p>
      </dgm:t>
    </dgm:pt>
    <dgm:pt modelId="{3CAFD180-8927-0046-9B7B-BCF7A87F4C2A}" type="sibTrans" cxnId="{0C0007EC-6291-4B45-AD61-12F413D3877D}">
      <dgm:prSet/>
      <dgm:spPr/>
      <dgm:t>
        <a:bodyPr/>
        <a:lstStyle/>
        <a:p>
          <a:endParaRPr lang="it-IT"/>
        </a:p>
      </dgm:t>
    </dgm:pt>
    <dgm:pt modelId="{6F201D37-C9A4-8D49-B148-0B8BDCCCDE5A}">
      <dgm:prSet custT="1"/>
      <dgm:spPr>
        <a:solidFill>
          <a:schemeClr val="bg1">
            <a:lumMod val="75000"/>
          </a:schemeClr>
        </a:solidFill>
      </dgm:spPr>
      <dgm:t>
        <a:bodyPr/>
        <a:lstStyle/>
        <a:p>
          <a:pPr rtl="0"/>
          <a:r>
            <a:rPr lang="it-IT" sz="1300" b="1" dirty="0" smtClean="0"/>
            <a:t>KIT DEL FORMATORE</a:t>
          </a:r>
          <a:endParaRPr lang="it-IT" sz="1300" b="1" dirty="0"/>
        </a:p>
      </dgm:t>
    </dgm:pt>
    <dgm:pt modelId="{B0D21974-7789-8D45-8CBE-4E597434C17F}" type="parTrans" cxnId="{7E627D71-B565-1048-AE07-0BF17DEB9C6D}">
      <dgm:prSet/>
      <dgm:spPr/>
      <dgm:t>
        <a:bodyPr/>
        <a:lstStyle/>
        <a:p>
          <a:endParaRPr lang="it-IT"/>
        </a:p>
      </dgm:t>
    </dgm:pt>
    <dgm:pt modelId="{73F5CECD-7B45-8C4D-ACA0-ACB21DB1C8B8}" type="sibTrans" cxnId="{7E627D71-B565-1048-AE07-0BF17DEB9C6D}">
      <dgm:prSet/>
      <dgm:spPr/>
      <dgm:t>
        <a:bodyPr/>
        <a:lstStyle/>
        <a:p>
          <a:endParaRPr lang="it-IT"/>
        </a:p>
      </dgm:t>
    </dgm:pt>
    <dgm:pt modelId="{B0D7CD72-6DA6-834B-8EA1-03380DF70AE9}">
      <dgm:prSet custT="1"/>
      <dgm:spPr>
        <a:solidFill>
          <a:schemeClr val="bg1">
            <a:lumMod val="75000"/>
          </a:schemeClr>
        </a:solidFill>
      </dgm:spPr>
      <dgm:t>
        <a:bodyPr/>
        <a:lstStyle/>
        <a:p>
          <a:pPr rtl="0"/>
          <a:r>
            <a:rPr lang="it-IT" sz="1300" b="1" dirty="0" smtClean="0">
              <a:solidFill>
                <a:schemeClr val="bg1"/>
              </a:solidFill>
              <a:latin typeface="+mn-lt"/>
            </a:rPr>
            <a:t>FINANZA SOCIALE, POLITICHE DI SOSTEGNO, BENI COMUNI DISMESSI E CONFISCATI, STRUMENTI DI SVILUPPO DEGLI ETS</a:t>
          </a:r>
          <a:endParaRPr lang="it-IT" sz="1300" b="1" dirty="0">
            <a:latin typeface="+mn-lt"/>
          </a:endParaRPr>
        </a:p>
      </dgm:t>
    </dgm:pt>
    <dgm:pt modelId="{2DAB0F4E-5343-8E4B-A61E-16B56F9AFC62}" type="parTrans" cxnId="{68BFA238-4C5A-DF4C-BDE4-801EBEDA26A7}">
      <dgm:prSet/>
      <dgm:spPr/>
      <dgm:t>
        <a:bodyPr/>
        <a:lstStyle/>
        <a:p>
          <a:endParaRPr lang="it-IT"/>
        </a:p>
      </dgm:t>
    </dgm:pt>
    <dgm:pt modelId="{D259EE49-3E9A-1A41-B379-0F5AA1C1821D}" type="sibTrans" cxnId="{68BFA238-4C5A-DF4C-BDE4-801EBEDA26A7}">
      <dgm:prSet/>
      <dgm:spPr/>
      <dgm:t>
        <a:bodyPr/>
        <a:lstStyle/>
        <a:p>
          <a:endParaRPr lang="it-IT"/>
        </a:p>
      </dgm:t>
    </dgm:pt>
    <dgm:pt modelId="{7FEA0BEF-D786-3144-8B97-02EE394F136F}">
      <dgm:prSet custT="1"/>
      <dgm:spPr>
        <a:solidFill>
          <a:schemeClr val="bg1">
            <a:lumMod val="75000"/>
          </a:schemeClr>
        </a:solidFill>
      </dgm:spPr>
      <dgm:t>
        <a:bodyPr/>
        <a:lstStyle/>
        <a:p>
          <a:pPr rtl="0"/>
          <a:r>
            <a:rPr lang="it-IT" sz="1300" b="1" dirty="0" smtClean="0"/>
            <a:t>QUESTIONARIO </a:t>
          </a:r>
          <a:r>
            <a:rPr lang="it-IT" sz="1300" b="1" dirty="0" smtClean="0">
              <a:solidFill>
                <a:srgbClr val="FFFFFF"/>
              </a:solidFill>
            </a:rPr>
            <a:t>B</a:t>
          </a:r>
          <a:endParaRPr lang="it-IT" sz="1300" b="1" dirty="0">
            <a:solidFill>
              <a:srgbClr val="FFFFFF"/>
            </a:solidFill>
          </a:endParaRPr>
        </a:p>
      </dgm:t>
    </dgm:pt>
    <dgm:pt modelId="{BB1987A9-55C6-CA4D-AC75-F8C546ED76D1}" type="parTrans" cxnId="{8308EDB8-EF82-D742-A28A-8106453DC016}">
      <dgm:prSet/>
      <dgm:spPr/>
      <dgm:t>
        <a:bodyPr/>
        <a:lstStyle/>
        <a:p>
          <a:endParaRPr lang="it-IT"/>
        </a:p>
      </dgm:t>
    </dgm:pt>
    <dgm:pt modelId="{581E58EE-5850-D149-A235-298D89D4B44C}" type="sibTrans" cxnId="{8308EDB8-EF82-D742-A28A-8106453DC016}">
      <dgm:prSet/>
      <dgm:spPr/>
      <dgm:t>
        <a:bodyPr/>
        <a:lstStyle/>
        <a:p>
          <a:endParaRPr lang="it-IT"/>
        </a:p>
      </dgm:t>
    </dgm:pt>
    <dgm:pt modelId="{7F721A2D-5D5C-6544-8A3E-910DB4793FB2}" type="pres">
      <dgm:prSet presAssocID="{B20AD763-E821-9041-9A2E-2380093F178A}" presName="linear" presStyleCnt="0">
        <dgm:presLayoutVars>
          <dgm:animLvl val="lvl"/>
          <dgm:resizeHandles val="exact"/>
        </dgm:presLayoutVars>
      </dgm:prSet>
      <dgm:spPr/>
      <dgm:t>
        <a:bodyPr/>
        <a:lstStyle/>
        <a:p>
          <a:endParaRPr lang="it-IT"/>
        </a:p>
      </dgm:t>
    </dgm:pt>
    <dgm:pt modelId="{8615A31F-EF6D-6B48-A4C4-ADBE7826391B}" type="pres">
      <dgm:prSet presAssocID="{16E8E898-DDD4-A440-B8D0-85BB2C6E776B}" presName="parentText" presStyleLbl="node1" presStyleIdx="0" presStyleCnt="5">
        <dgm:presLayoutVars>
          <dgm:chMax val="0"/>
          <dgm:bulletEnabled val="1"/>
        </dgm:presLayoutVars>
      </dgm:prSet>
      <dgm:spPr/>
      <dgm:t>
        <a:bodyPr/>
        <a:lstStyle/>
        <a:p>
          <a:endParaRPr lang="it-IT"/>
        </a:p>
      </dgm:t>
    </dgm:pt>
    <dgm:pt modelId="{4B5D5914-C068-B345-8587-6BB759FA3562}" type="pres">
      <dgm:prSet presAssocID="{E0DB6F19-41E7-B44B-8AB6-53B456183A3E}" presName="spacer" presStyleCnt="0"/>
      <dgm:spPr/>
    </dgm:pt>
    <dgm:pt modelId="{73102DCF-6AB2-D74A-93D4-D41E2051CF13}" type="pres">
      <dgm:prSet presAssocID="{0977ABA0-BE57-C244-A3DF-E2468E4172C0}" presName="parentText" presStyleLbl="node1" presStyleIdx="1" presStyleCnt="5">
        <dgm:presLayoutVars>
          <dgm:chMax val="0"/>
          <dgm:bulletEnabled val="1"/>
        </dgm:presLayoutVars>
      </dgm:prSet>
      <dgm:spPr/>
      <dgm:t>
        <a:bodyPr/>
        <a:lstStyle/>
        <a:p>
          <a:endParaRPr lang="it-IT"/>
        </a:p>
      </dgm:t>
    </dgm:pt>
    <dgm:pt modelId="{FDBBCABD-5539-ED4C-B863-B1924E0AA471}" type="pres">
      <dgm:prSet presAssocID="{3CAFD180-8927-0046-9B7B-BCF7A87F4C2A}" presName="spacer" presStyleCnt="0"/>
      <dgm:spPr/>
    </dgm:pt>
    <dgm:pt modelId="{050C6E89-92FA-0847-93D7-45342E45B026}" type="pres">
      <dgm:prSet presAssocID="{B0D7CD72-6DA6-834B-8EA1-03380DF70AE9}" presName="parentText" presStyleLbl="node1" presStyleIdx="2" presStyleCnt="5">
        <dgm:presLayoutVars>
          <dgm:chMax val="0"/>
          <dgm:bulletEnabled val="1"/>
        </dgm:presLayoutVars>
      </dgm:prSet>
      <dgm:spPr/>
      <dgm:t>
        <a:bodyPr/>
        <a:lstStyle/>
        <a:p>
          <a:endParaRPr lang="it-IT"/>
        </a:p>
      </dgm:t>
    </dgm:pt>
    <dgm:pt modelId="{2F7A81CC-C519-574B-8503-F889085E2626}" type="pres">
      <dgm:prSet presAssocID="{D259EE49-3E9A-1A41-B379-0F5AA1C1821D}" presName="spacer" presStyleCnt="0"/>
      <dgm:spPr/>
    </dgm:pt>
    <dgm:pt modelId="{DA99A137-333F-7E4C-89A5-FA62838623B0}" type="pres">
      <dgm:prSet presAssocID="{7FEA0BEF-D786-3144-8B97-02EE394F136F}" presName="parentText" presStyleLbl="node1" presStyleIdx="3" presStyleCnt="5">
        <dgm:presLayoutVars>
          <dgm:chMax val="0"/>
          <dgm:bulletEnabled val="1"/>
        </dgm:presLayoutVars>
      </dgm:prSet>
      <dgm:spPr/>
      <dgm:t>
        <a:bodyPr/>
        <a:lstStyle/>
        <a:p>
          <a:endParaRPr lang="it-IT"/>
        </a:p>
      </dgm:t>
    </dgm:pt>
    <dgm:pt modelId="{86D42FE4-C9F8-1046-89AD-D4AF1CCE4631}" type="pres">
      <dgm:prSet presAssocID="{581E58EE-5850-D149-A235-298D89D4B44C}" presName="spacer" presStyleCnt="0"/>
      <dgm:spPr/>
    </dgm:pt>
    <dgm:pt modelId="{8CEC5D05-70E1-384E-A4D6-FDA3178D661F}" type="pres">
      <dgm:prSet presAssocID="{6F201D37-C9A4-8D49-B148-0B8BDCCCDE5A}" presName="parentText" presStyleLbl="node1" presStyleIdx="4" presStyleCnt="5">
        <dgm:presLayoutVars>
          <dgm:chMax val="0"/>
          <dgm:bulletEnabled val="1"/>
        </dgm:presLayoutVars>
      </dgm:prSet>
      <dgm:spPr/>
      <dgm:t>
        <a:bodyPr/>
        <a:lstStyle/>
        <a:p>
          <a:endParaRPr lang="it-IT"/>
        </a:p>
      </dgm:t>
    </dgm:pt>
  </dgm:ptLst>
  <dgm:cxnLst>
    <dgm:cxn modelId="{31EFF209-CADF-3A44-A543-5D4C0B1CAD3E}" type="presOf" srcId="{B20AD763-E821-9041-9A2E-2380093F178A}" destId="{7F721A2D-5D5C-6544-8A3E-910DB4793FB2}" srcOrd="0" destOrd="0" presId="urn:microsoft.com/office/officeart/2005/8/layout/vList2"/>
    <dgm:cxn modelId="{68BFA238-4C5A-DF4C-BDE4-801EBEDA26A7}" srcId="{B20AD763-E821-9041-9A2E-2380093F178A}" destId="{B0D7CD72-6DA6-834B-8EA1-03380DF70AE9}" srcOrd="2" destOrd="0" parTransId="{2DAB0F4E-5343-8E4B-A61E-16B56F9AFC62}" sibTransId="{D259EE49-3E9A-1A41-B379-0F5AA1C1821D}"/>
    <dgm:cxn modelId="{9CBBA847-86FF-3641-A10B-F0FF6FE168A2}" type="presOf" srcId="{16E8E898-DDD4-A440-B8D0-85BB2C6E776B}" destId="{8615A31F-EF6D-6B48-A4C4-ADBE7826391B}" srcOrd="0" destOrd="0" presId="urn:microsoft.com/office/officeart/2005/8/layout/vList2"/>
    <dgm:cxn modelId="{B8C00D90-0ABB-AC46-9D78-89F8CD6012EE}" type="presOf" srcId="{B0D7CD72-6DA6-834B-8EA1-03380DF70AE9}" destId="{050C6E89-92FA-0847-93D7-45342E45B026}" srcOrd="0" destOrd="0" presId="urn:microsoft.com/office/officeart/2005/8/layout/vList2"/>
    <dgm:cxn modelId="{17E9B641-80DE-CF4D-95C5-06F7F69F0DB3}" srcId="{B20AD763-E821-9041-9A2E-2380093F178A}" destId="{16E8E898-DDD4-A440-B8D0-85BB2C6E776B}" srcOrd="0" destOrd="0" parTransId="{E3C759A4-CBC1-7F49-A6CF-8BFA6F7D4312}" sibTransId="{E0DB6F19-41E7-B44B-8AB6-53B456183A3E}"/>
    <dgm:cxn modelId="{7E627D71-B565-1048-AE07-0BF17DEB9C6D}" srcId="{B20AD763-E821-9041-9A2E-2380093F178A}" destId="{6F201D37-C9A4-8D49-B148-0B8BDCCCDE5A}" srcOrd="4" destOrd="0" parTransId="{B0D21974-7789-8D45-8CBE-4E597434C17F}" sibTransId="{73F5CECD-7B45-8C4D-ACA0-ACB21DB1C8B8}"/>
    <dgm:cxn modelId="{8308EDB8-EF82-D742-A28A-8106453DC016}" srcId="{B20AD763-E821-9041-9A2E-2380093F178A}" destId="{7FEA0BEF-D786-3144-8B97-02EE394F136F}" srcOrd="3" destOrd="0" parTransId="{BB1987A9-55C6-CA4D-AC75-F8C546ED76D1}" sibTransId="{581E58EE-5850-D149-A235-298D89D4B44C}"/>
    <dgm:cxn modelId="{A5942058-A6A4-E545-9085-8C519D191669}" type="presOf" srcId="{7FEA0BEF-D786-3144-8B97-02EE394F136F}" destId="{DA99A137-333F-7E4C-89A5-FA62838623B0}" srcOrd="0" destOrd="0" presId="urn:microsoft.com/office/officeart/2005/8/layout/vList2"/>
    <dgm:cxn modelId="{F7A1FE6B-95DE-E446-849C-FB59586239DE}" type="presOf" srcId="{0977ABA0-BE57-C244-A3DF-E2468E4172C0}" destId="{73102DCF-6AB2-D74A-93D4-D41E2051CF13}" srcOrd="0" destOrd="0" presId="urn:microsoft.com/office/officeart/2005/8/layout/vList2"/>
    <dgm:cxn modelId="{0C0007EC-6291-4B45-AD61-12F413D3877D}" srcId="{B20AD763-E821-9041-9A2E-2380093F178A}" destId="{0977ABA0-BE57-C244-A3DF-E2468E4172C0}" srcOrd="1" destOrd="0" parTransId="{8613AADC-DE1E-754E-8FFD-C3FD004EB7F7}" sibTransId="{3CAFD180-8927-0046-9B7B-BCF7A87F4C2A}"/>
    <dgm:cxn modelId="{B9DEE438-2F27-384A-840B-B18650806746}" type="presOf" srcId="{6F201D37-C9A4-8D49-B148-0B8BDCCCDE5A}" destId="{8CEC5D05-70E1-384E-A4D6-FDA3178D661F}" srcOrd="0" destOrd="0" presId="urn:microsoft.com/office/officeart/2005/8/layout/vList2"/>
    <dgm:cxn modelId="{19F8D616-F45E-6145-B340-685EFAC42B40}" type="presParOf" srcId="{7F721A2D-5D5C-6544-8A3E-910DB4793FB2}" destId="{8615A31F-EF6D-6B48-A4C4-ADBE7826391B}" srcOrd="0" destOrd="0" presId="urn:microsoft.com/office/officeart/2005/8/layout/vList2"/>
    <dgm:cxn modelId="{993D30ED-FBCA-D945-8004-FADBF5E285F3}" type="presParOf" srcId="{7F721A2D-5D5C-6544-8A3E-910DB4793FB2}" destId="{4B5D5914-C068-B345-8587-6BB759FA3562}" srcOrd="1" destOrd="0" presId="urn:microsoft.com/office/officeart/2005/8/layout/vList2"/>
    <dgm:cxn modelId="{3935B94E-C9D9-2F47-AA3B-DFC7D81128B8}" type="presParOf" srcId="{7F721A2D-5D5C-6544-8A3E-910DB4793FB2}" destId="{73102DCF-6AB2-D74A-93D4-D41E2051CF13}" srcOrd="2" destOrd="0" presId="urn:microsoft.com/office/officeart/2005/8/layout/vList2"/>
    <dgm:cxn modelId="{85679A9F-DB97-AD44-81BF-60DA3D80E10F}" type="presParOf" srcId="{7F721A2D-5D5C-6544-8A3E-910DB4793FB2}" destId="{FDBBCABD-5539-ED4C-B863-B1924E0AA471}" srcOrd="3" destOrd="0" presId="urn:microsoft.com/office/officeart/2005/8/layout/vList2"/>
    <dgm:cxn modelId="{CCA3BB6C-F9D5-4447-986E-B9D7886002B1}" type="presParOf" srcId="{7F721A2D-5D5C-6544-8A3E-910DB4793FB2}" destId="{050C6E89-92FA-0847-93D7-45342E45B026}" srcOrd="4" destOrd="0" presId="urn:microsoft.com/office/officeart/2005/8/layout/vList2"/>
    <dgm:cxn modelId="{F1E1CD5B-29A8-C041-BD7E-B2D022D59076}" type="presParOf" srcId="{7F721A2D-5D5C-6544-8A3E-910DB4793FB2}" destId="{2F7A81CC-C519-574B-8503-F889085E2626}" srcOrd="5" destOrd="0" presId="urn:microsoft.com/office/officeart/2005/8/layout/vList2"/>
    <dgm:cxn modelId="{FCD33AAF-7710-FB4A-BA53-E245059AB8B1}" type="presParOf" srcId="{7F721A2D-5D5C-6544-8A3E-910DB4793FB2}" destId="{DA99A137-333F-7E4C-89A5-FA62838623B0}" srcOrd="6" destOrd="0" presId="urn:microsoft.com/office/officeart/2005/8/layout/vList2"/>
    <dgm:cxn modelId="{DCD7C789-9B84-554B-9FE4-C9E9AC225612}" type="presParOf" srcId="{7F721A2D-5D5C-6544-8A3E-910DB4793FB2}" destId="{86D42FE4-C9F8-1046-89AD-D4AF1CCE4631}" srcOrd="7" destOrd="0" presId="urn:microsoft.com/office/officeart/2005/8/layout/vList2"/>
    <dgm:cxn modelId="{F5D4DC19-DDC4-604A-9AB1-0D0390D25F56}" type="presParOf" srcId="{7F721A2D-5D5C-6544-8A3E-910DB4793FB2}" destId="{8CEC5D05-70E1-384E-A4D6-FDA3178D661F}" srcOrd="8"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0.xml><?xml version="1.0" encoding="utf-8"?>
<dgm:dataModel xmlns:dgm="http://schemas.openxmlformats.org/drawingml/2006/diagram" xmlns:a="http://schemas.openxmlformats.org/drawingml/2006/main">
  <dgm:ptLst>
    <dgm:pt modelId="{5B7D03AE-8EBE-E24B-A4EA-76535760A58D}" type="doc">
      <dgm:prSet loTypeId="urn:microsoft.com/office/officeart/2005/8/layout/vList2" loCatId="" qsTypeId="urn:microsoft.com/office/officeart/2005/8/quickstyle/simple4" qsCatId="simple" csTypeId="urn:microsoft.com/office/officeart/2005/8/colors/colorful4" csCatId="colorful" phldr="1"/>
      <dgm:spPr/>
      <dgm:t>
        <a:bodyPr/>
        <a:lstStyle/>
        <a:p>
          <a:endParaRPr lang="it-IT"/>
        </a:p>
      </dgm:t>
    </dgm:pt>
    <dgm:pt modelId="{2328C09A-0CA5-934A-926A-81FF3AD8EED5}">
      <dgm:prSet/>
      <dgm:spPr>
        <a:solidFill>
          <a:srgbClr val="3C7AC7"/>
        </a:solidFill>
      </dgm:spPr>
      <dgm:t>
        <a:bodyPr/>
        <a:lstStyle/>
        <a:p>
          <a:pPr rtl="0"/>
          <a:r>
            <a:rPr lang="it-IT" dirty="0" smtClean="0">
              <a:latin typeface="+mn-lt"/>
            </a:rPr>
            <a:t>sostenere l’attività delle ODV attraverso l'erogazione di contributi per l'</a:t>
          </a:r>
          <a:r>
            <a:rPr lang="it-IT" b="1" dirty="0" smtClean="0">
              <a:latin typeface="+mn-lt"/>
            </a:rPr>
            <a:t>acquisto di autoambulanze</a:t>
          </a:r>
          <a:r>
            <a:rPr lang="it-IT" dirty="0" smtClean="0">
              <a:latin typeface="+mn-lt"/>
            </a:rPr>
            <a:t>, autoveicoli per attività sanitarie e beni strumentali, utilizzati esclusivamente per attività di interesse generale, lettere </a:t>
          </a:r>
          <a:r>
            <a:rPr lang="it-IT" b="1" dirty="0" smtClean="0">
              <a:latin typeface="+mn-lt"/>
            </a:rPr>
            <a:t>A</a:t>
          </a:r>
          <a:r>
            <a:rPr lang="it-IT" dirty="0" smtClean="0">
              <a:latin typeface="+mn-lt"/>
            </a:rPr>
            <a:t>, </a:t>
          </a:r>
          <a:r>
            <a:rPr lang="it-IT" b="1" dirty="0" smtClean="0">
              <a:latin typeface="+mn-lt"/>
            </a:rPr>
            <a:t>B</a:t>
          </a:r>
          <a:r>
            <a:rPr lang="it-IT" dirty="0" smtClean="0">
              <a:latin typeface="+mn-lt"/>
            </a:rPr>
            <a:t>, </a:t>
          </a:r>
          <a:r>
            <a:rPr lang="it-IT" b="1" dirty="0" smtClean="0">
              <a:latin typeface="+mn-lt"/>
            </a:rPr>
            <a:t>C</a:t>
          </a:r>
          <a:r>
            <a:rPr lang="it-IT" dirty="0" smtClean="0">
              <a:latin typeface="+mn-lt"/>
            </a:rPr>
            <a:t>, </a:t>
          </a:r>
          <a:r>
            <a:rPr lang="it-IT" b="1" dirty="0" smtClean="0">
              <a:latin typeface="+mn-lt"/>
            </a:rPr>
            <a:t>D</a:t>
          </a:r>
          <a:r>
            <a:rPr lang="it-IT" dirty="0" smtClean="0">
              <a:latin typeface="+mn-lt"/>
            </a:rPr>
            <a:t>, </a:t>
          </a:r>
          <a:r>
            <a:rPr lang="it-IT" b="1" dirty="0" smtClean="0">
              <a:latin typeface="+mn-lt"/>
            </a:rPr>
            <a:t>Y</a:t>
          </a:r>
          <a:r>
            <a:rPr lang="it-IT" dirty="0" smtClean="0">
              <a:latin typeface="+mn-lt"/>
            </a:rPr>
            <a:t>, e per la donazione di questi beni alle strutture sanitarie pubbliche da parte delle ODV e delle fondazioni</a:t>
          </a:r>
          <a:endParaRPr lang="it-IT" dirty="0">
            <a:latin typeface="+mn-lt"/>
          </a:endParaRPr>
        </a:p>
      </dgm:t>
    </dgm:pt>
    <dgm:pt modelId="{3C4CA2ED-62F5-D243-AD64-EAB612F162A2}" type="sibTrans" cxnId="{E02DD5E3-3215-EA48-99B9-E6766E8408A0}">
      <dgm:prSet/>
      <dgm:spPr/>
      <dgm:t>
        <a:bodyPr/>
        <a:lstStyle/>
        <a:p>
          <a:endParaRPr lang="it-IT"/>
        </a:p>
      </dgm:t>
    </dgm:pt>
    <dgm:pt modelId="{71A6193B-5138-7B40-B519-84EE12CF0DD9}" type="parTrans" cxnId="{E02DD5E3-3215-EA48-99B9-E6766E8408A0}">
      <dgm:prSet/>
      <dgm:spPr/>
      <dgm:t>
        <a:bodyPr/>
        <a:lstStyle/>
        <a:p>
          <a:endParaRPr lang="it-IT"/>
        </a:p>
      </dgm:t>
    </dgm:pt>
    <dgm:pt modelId="{2C8093BE-F9E9-7E41-BDCF-45035A75C58D}">
      <dgm:prSet/>
      <dgm:spPr>
        <a:solidFill>
          <a:srgbClr val="3C7AC7"/>
        </a:solidFill>
      </dgm:spPr>
      <dgm:t>
        <a:bodyPr/>
        <a:lstStyle/>
        <a:p>
          <a:pPr rtl="0"/>
          <a:r>
            <a:rPr lang="it-IT" dirty="0" smtClean="0"/>
            <a:t>per le ODV aderenti alle Reti associative, la richiesta e l'erogazione dei contributi devono avvenire per il tramite delle reti stesse</a:t>
          </a:r>
          <a:endParaRPr lang="it-IT" b="1" dirty="0"/>
        </a:p>
      </dgm:t>
    </dgm:pt>
    <dgm:pt modelId="{B09DF0E5-4E1D-7247-B156-181A0777776A}" type="sibTrans" cxnId="{7155ACCC-1CD4-8C44-B6C6-65FDBBB61F39}">
      <dgm:prSet/>
      <dgm:spPr/>
      <dgm:t>
        <a:bodyPr/>
        <a:lstStyle/>
        <a:p>
          <a:endParaRPr lang="it-IT"/>
        </a:p>
      </dgm:t>
    </dgm:pt>
    <dgm:pt modelId="{48434945-76E6-CB41-A06C-24A162A5AEB9}" type="parTrans" cxnId="{7155ACCC-1CD4-8C44-B6C6-65FDBBB61F39}">
      <dgm:prSet/>
      <dgm:spPr/>
      <dgm:t>
        <a:bodyPr/>
        <a:lstStyle/>
        <a:p>
          <a:endParaRPr lang="it-IT"/>
        </a:p>
      </dgm:t>
    </dgm:pt>
    <dgm:pt modelId="{E7208953-FD09-234F-B4F5-FCD76C716D68}">
      <dgm:prSet/>
      <dgm:spPr>
        <a:solidFill>
          <a:srgbClr val="3C7AC7"/>
        </a:solidFill>
      </dgm:spPr>
      <dgm:t>
        <a:bodyPr/>
        <a:lstStyle/>
        <a:p>
          <a:r>
            <a:rPr lang="it-IT" dirty="0" smtClean="0"/>
            <a:t>nelle more dell’operatività del RUNTS, le </a:t>
          </a:r>
          <a:r>
            <a:rPr lang="it-IT" b="1" dirty="0" smtClean="0"/>
            <a:t>Linee guida</a:t>
          </a:r>
          <a:r>
            <a:rPr lang="it-IT" dirty="0" smtClean="0"/>
            <a:t> ritengono </a:t>
          </a:r>
          <a:r>
            <a:rPr lang="it-IT" b="1" dirty="0" smtClean="0"/>
            <a:t>soddisfatto il requisito dell’iscrizione al RUNTS</a:t>
          </a:r>
          <a:r>
            <a:rPr lang="it-IT" dirty="0" smtClean="0"/>
            <a:t> attraverso la iscrizione nei </a:t>
          </a:r>
          <a:r>
            <a:rPr lang="it-IT" b="1" dirty="0" smtClean="0"/>
            <a:t>registri delle ODV</a:t>
          </a:r>
          <a:r>
            <a:rPr lang="it-IT" dirty="0" smtClean="0"/>
            <a:t> e per le fondazioni del Terzo settore attraverso l’iscrizione all’</a:t>
          </a:r>
          <a:r>
            <a:rPr lang="it-IT" b="1" dirty="0" smtClean="0"/>
            <a:t>anagrafe delle ONLUS</a:t>
          </a:r>
          <a:endParaRPr lang="it-IT" dirty="0"/>
        </a:p>
      </dgm:t>
    </dgm:pt>
    <dgm:pt modelId="{257D16CA-1F74-0F40-8BC0-7F61DFE33E5F}" type="parTrans" cxnId="{86C1D60C-6ADE-E749-BD00-FAB0D2903E9C}">
      <dgm:prSet/>
      <dgm:spPr/>
      <dgm:t>
        <a:bodyPr/>
        <a:lstStyle/>
        <a:p>
          <a:endParaRPr lang="it-IT"/>
        </a:p>
      </dgm:t>
    </dgm:pt>
    <dgm:pt modelId="{B3645F99-E332-D941-98FF-C69BD26909C4}" type="sibTrans" cxnId="{86C1D60C-6ADE-E749-BD00-FAB0D2903E9C}">
      <dgm:prSet/>
      <dgm:spPr/>
      <dgm:t>
        <a:bodyPr/>
        <a:lstStyle/>
        <a:p>
          <a:endParaRPr lang="it-IT"/>
        </a:p>
      </dgm:t>
    </dgm:pt>
    <dgm:pt modelId="{D8CBCD01-C524-2740-8606-CA0130499501}" type="pres">
      <dgm:prSet presAssocID="{5B7D03AE-8EBE-E24B-A4EA-76535760A58D}" presName="linear" presStyleCnt="0">
        <dgm:presLayoutVars>
          <dgm:animLvl val="lvl"/>
          <dgm:resizeHandles val="exact"/>
        </dgm:presLayoutVars>
      </dgm:prSet>
      <dgm:spPr/>
      <dgm:t>
        <a:bodyPr/>
        <a:lstStyle/>
        <a:p>
          <a:endParaRPr lang="it-IT"/>
        </a:p>
      </dgm:t>
    </dgm:pt>
    <dgm:pt modelId="{12B71D14-4F5E-7D49-A509-AD2E483698B6}" type="pres">
      <dgm:prSet presAssocID="{2328C09A-0CA5-934A-926A-81FF3AD8EED5}" presName="parentText" presStyleLbl="node1" presStyleIdx="0" presStyleCnt="3" custScaleY="59930" custLinFactNeighborY="-25558">
        <dgm:presLayoutVars>
          <dgm:chMax val="0"/>
          <dgm:bulletEnabled val="1"/>
        </dgm:presLayoutVars>
      </dgm:prSet>
      <dgm:spPr/>
      <dgm:t>
        <a:bodyPr/>
        <a:lstStyle/>
        <a:p>
          <a:endParaRPr lang="it-IT"/>
        </a:p>
      </dgm:t>
    </dgm:pt>
    <dgm:pt modelId="{7919EBDC-9909-2C4D-BD4F-2D3532E1249E}" type="pres">
      <dgm:prSet presAssocID="{3C4CA2ED-62F5-D243-AD64-EAB612F162A2}" presName="spacer" presStyleCnt="0"/>
      <dgm:spPr/>
      <dgm:t>
        <a:bodyPr/>
        <a:lstStyle/>
        <a:p>
          <a:endParaRPr lang="it-IT"/>
        </a:p>
      </dgm:t>
    </dgm:pt>
    <dgm:pt modelId="{D6EFFEA3-ADE8-3D46-AAA7-95AD515221E4}" type="pres">
      <dgm:prSet presAssocID="{2C8093BE-F9E9-7E41-BDCF-45035A75C58D}" presName="parentText" presStyleLbl="node1" presStyleIdx="1" presStyleCnt="3" custScaleY="24742" custLinFactNeighborY="36035">
        <dgm:presLayoutVars>
          <dgm:chMax val="0"/>
          <dgm:bulletEnabled val="1"/>
        </dgm:presLayoutVars>
      </dgm:prSet>
      <dgm:spPr/>
      <dgm:t>
        <a:bodyPr/>
        <a:lstStyle/>
        <a:p>
          <a:endParaRPr lang="it-IT"/>
        </a:p>
      </dgm:t>
    </dgm:pt>
    <dgm:pt modelId="{E5391AA5-2D7D-2149-97DC-5546D595EE4A}" type="pres">
      <dgm:prSet presAssocID="{B09DF0E5-4E1D-7247-B156-181A0777776A}" presName="spacer" presStyleCnt="0"/>
      <dgm:spPr/>
    </dgm:pt>
    <dgm:pt modelId="{3DE90F22-21CF-4645-AB57-D19DC3FA25B7}" type="pres">
      <dgm:prSet presAssocID="{E7208953-FD09-234F-B4F5-FCD76C716D68}" presName="parentText" presStyleLbl="node1" presStyleIdx="2" presStyleCnt="3" custScaleY="44023" custLinFactY="3421" custLinFactNeighborY="100000">
        <dgm:presLayoutVars>
          <dgm:chMax val="0"/>
          <dgm:bulletEnabled val="1"/>
        </dgm:presLayoutVars>
      </dgm:prSet>
      <dgm:spPr/>
      <dgm:t>
        <a:bodyPr/>
        <a:lstStyle/>
        <a:p>
          <a:endParaRPr lang="it-IT"/>
        </a:p>
      </dgm:t>
    </dgm:pt>
  </dgm:ptLst>
  <dgm:cxnLst>
    <dgm:cxn modelId="{E02DD5E3-3215-EA48-99B9-E6766E8408A0}" srcId="{5B7D03AE-8EBE-E24B-A4EA-76535760A58D}" destId="{2328C09A-0CA5-934A-926A-81FF3AD8EED5}" srcOrd="0" destOrd="0" parTransId="{71A6193B-5138-7B40-B519-84EE12CF0DD9}" sibTransId="{3C4CA2ED-62F5-D243-AD64-EAB612F162A2}"/>
    <dgm:cxn modelId="{E34777C6-C269-CE48-8B5F-5A271E82D316}" type="presOf" srcId="{E7208953-FD09-234F-B4F5-FCD76C716D68}" destId="{3DE90F22-21CF-4645-AB57-D19DC3FA25B7}" srcOrd="0" destOrd="0" presId="urn:microsoft.com/office/officeart/2005/8/layout/vList2"/>
    <dgm:cxn modelId="{456FED47-C0D5-B142-A54B-F894B4F2C104}" type="presOf" srcId="{2328C09A-0CA5-934A-926A-81FF3AD8EED5}" destId="{12B71D14-4F5E-7D49-A509-AD2E483698B6}" srcOrd="0" destOrd="0" presId="urn:microsoft.com/office/officeart/2005/8/layout/vList2"/>
    <dgm:cxn modelId="{0FA34D96-E939-B74B-A871-3DBC2F255F90}" type="presOf" srcId="{5B7D03AE-8EBE-E24B-A4EA-76535760A58D}" destId="{D8CBCD01-C524-2740-8606-CA0130499501}" srcOrd="0" destOrd="0" presId="urn:microsoft.com/office/officeart/2005/8/layout/vList2"/>
    <dgm:cxn modelId="{D36E6488-8444-DA43-8D32-C85D556E1321}" type="presOf" srcId="{2C8093BE-F9E9-7E41-BDCF-45035A75C58D}" destId="{D6EFFEA3-ADE8-3D46-AAA7-95AD515221E4}" srcOrd="0" destOrd="0" presId="urn:microsoft.com/office/officeart/2005/8/layout/vList2"/>
    <dgm:cxn modelId="{86C1D60C-6ADE-E749-BD00-FAB0D2903E9C}" srcId="{5B7D03AE-8EBE-E24B-A4EA-76535760A58D}" destId="{E7208953-FD09-234F-B4F5-FCD76C716D68}" srcOrd="2" destOrd="0" parTransId="{257D16CA-1F74-0F40-8BC0-7F61DFE33E5F}" sibTransId="{B3645F99-E332-D941-98FF-C69BD26909C4}"/>
    <dgm:cxn modelId="{7155ACCC-1CD4-8C44-B6C6-65FDBBB61F39}" srcId="{5B7D03AE-8EBE-E24B-A4EA-76535760A58D}" destId="{2C8093BE-F9E9-7E41-BDCF-45035A75C58D}" srcOrd="1" destOrd="0" parTransId="{48434945-76E6-CB41-A06C-24A162A5AEB9}" sibTransId="{B09DF0E5-4E1D-7247-B156-181A0777776A}"/>
    <dgm:cxn modelId="{13029FA5-0477-1644-AAAD-A7B82D71B5A9}" type="presParOf" srcId="{D8CBCD01-C524-2740-8606-CA0130499501}" destId="{12B71D14-4F5E-7D49-A509-AD2E483698B6}" srcOrd="0" destOrd="0" presId="urn:microsoft.com/office/officeart/2005/8/layout/vList2"/>
    <dgm:cxn modelId="{77AEB171-6197-9E47-A20E-F4B2C7BB9FDF}" type="presParOf" srcId="{D8CBCD01-C524-2740-8606-CA0130499501}" destId="{7919EBDC-9909-2C4D-BD4F-2D3532E1249E}" srcOrd="1" destOrd="0" presId="urn:microsoft.com/office/officeart/2005/8/layout/vList2"/>
    <dgm:cxn modelId="{AE93E8D2-E4EB-CE46-9962-3AECA57028CD}" type="presParOf" srcId="{D8CBCD01-C524-2740-8606-CA0130499501}" destId="{D6EFFEA3-ADE8-3D46-AAA7-95AD515221E4}" srcOrd="2" destOrd="0" presId="urn:microsoft.com/office/officeart/2005/8/layout/vList2"/>
    <dgm:cxn modelId="{2CC393CF-6AB1-0A4C-A422-50E6D5D48BCC}" type="presParOf" srcId="{D8CBCD01-C524-2740-8606-CA0130499501}" destId="{E5391AA5-2D7D-2149-97DC-5546D595EE4A}" srcOrd="3" destOrd="0" presId="urn:microsoft.com/office/officeart/2005/8/layout/vList2"/>
    <dgm:cxn modelId="{F14BFB76-1A0E-FD44-A74B-8E0B490E8730}" type="presParOf" srcId="{D8CBCD01-C524-2740-8606-CA0130499501}" destId="{3DE90F22-21CF-4645-AB57-D19DC3FA25B7}" srcOrd="4"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1.xml><?xml version="1.0" encoding="utf-8"?>
<dgm:dataModel xmlns:dgm="http://schemas.openxmlformats.org/drawingml/2006/diagram" xmlns:a="http://schemas.openxmlformats.org/drawingml/2006/main">
  <dgm:ptLst>
    <dgm:pt modelId="{6B948773-4D70-6B45-90A5-B5A37345EF75}" type="doc">
      <dgm:prSet loTypeId="urn:microsoft.com/office/officeart/2009/3/layout/HorizontalOrganizationChart" loCatId="" qsTypeId="urn:microsoft.com/office/officeart/2005/8/quickstyle/simple4" qsCatId="simple" csTypeId="urn:microsoft.com/office/officeart/2005/8/colors/accent1_2" csCatId="accent1" phldr="1"/>
      <dgm:spPr/>
      <dgm:t>
        <a:bodyPr/>
        <a:lstStyle/>
        <a:p>
          <a:endParaRPr lang="it-IT"/>
        </a:p>
      </dgm:t>
    </dgm:pt>
    <dgm:pt modelId="{2317BDAE-F16A-8743-9D68-C1083DA6AECB}">
      <dgm:prSet custT="1"/>
      <dgm:spPr>
        <a:solidFill>
          <a:schemeClr val="bg1">
            <a:lumMod val="75000"/>
          </a:schemeClr>
        </a:solidFill>
      </dgm:spPr>
      <dgm:t>
        <a:bodyPr/>
        <a:lstStyle/>
        <a:p>
          <a:r>
            <a:rPr lang="it-IT" sz="1800" dirty="0" smtClean="0"/>
            <a:t>Politiche di sostegno</a:t>
          </a:r>
          <a:endParaRPr lang="it-IT" sz="1800" dirty="0"/>
        </a:p>
      </dgm:t>
    </dgm:pt>
    <dgm:pt modelId="{EEA45361-A8BB-D243-8539-29022A0A3E1B}" type="parTrans" cxnId="{EC58E5AF-B31B-0547-A2F8-FE4B759B04D3}">
      <dgm:prSet/>
      <dgm:spPr/>
      <dgm:t>
        <a:bodyPr/>
        <a:lstStyle/>
        <a:p>
          <a:endParaRPr lang="it-IT"/>
        </a:p>
      </dgm:t>
    </dgm:pt>
    <dgm:pt modelId="{D75D6416-71E1-F042-B2AA-20F704C06871}" type="sibTrans" cxnId="{EC58E5AF-B31B-0547-A2F8-FE4B759B04D3}">
      <dgm:prSet/>
      <dgm:spPr/>
      <dgm:t>
        <a:bodyPr/>
        <a:lstStyle/>
        <a:p>
          <a:endParaRPr lang="it-IT"/>
        </a:p>
      </dgm:t>
    </dgm:pt>
    <dgm:pt modelId="{7D2447D8-1893-8C45-B8D6-3004728581AB}">
      <dgm:prSet custT="1"/>
      <dgm:spPr/>
      <dgm:t>
        <a:bodyPr/>
        <a:lstStyle/>
        <a:p>
          <a:r>
            <a:rPr lang="it-IT" sz="1800" dirty="0" smtClean="0"/>
            <a:t>Strumenti finanziari</a:t>
          </a:r>
          <a:endParaRPr lang="it-IT" sz="1800" dirty="0"/>
        </a:p>
      </dgm:t>
    </dgm:pt>
    <dgm:pt modelId="{C62CC3F4-9527-9A4E-BB95-58737986E96A}" type="parTrans" cxnId="{9AA36BA9-F1B9-0A4E-B625-22A8F7DD0CB4}">
      <dgm:prSet/>
      <dgm:spPr/>
      <dgm:t>
        <a:bodyPr/>
        <a:lstStyle/>
        <a:p>
          <a:endParaRPr lang="it-IT"/>
        </a:p>
      </dgm:t>
    </dgm:pt>
    <dgm:pt modelId="{013425B5-2722-D341-A27A-A0B1612CAD95}" type="sibTrans" cxnId="{9AA36BA9-F1B9-0A4E-B625-22A8F7DD0CB4}">
      <dgm:prSet/>
      <dgm:spPr/>
      <dgm:t>
        <a:bodyPr/>
        <a:lstStyle/>
        <a:p>
          <a:endParaRPr lang="it-IT"/>
        </a:p>
      </dgm:t>
    </dgm:pt>
    <dgm:pt modelId="{CF8C9725-6C98-4040-9E24-47826A6A99E0}">
      <dgm:prSet custT="1"/>
      <dgm:spPr>
        <a:solidFill>
          <a:schemeClr val="bg1">
            <a:lumMod val="75000"/>
          </a:schemeClr>
        </a:solidFill>
      </dgm:spPr>
      <dgm:t>
        <a:bodyPr/>
        <a:lstStyle/>
        <a:p>
          <a:r>
            <a:rPr lang="it-IT" sz="1800" dirty="0" smtClean="0"/>
            <a:t>Sviluppo e sostegno delle Imprese Sociali</a:t>
          </a:r>
          <a:endParaRPr lang="it-IT" sz="1800" dirty="0"/>
        </a:p>
      </dgm:t>
    </dgm:pt>
    <dgm:pt modelId="{2B2A283E-CBEE-C342-AF11-3FE2275FF721}" type="parTrans" cxnId="{0C58563B-4699-8343-B6A0-F0DD360CE2B5}">
      <dgm:prSet/>
      <dgm:spPr/>
      <dgm:t>
        <a:bodyPr/>
        <a:lstStyle/>
        <a:p>
          <a:endParaRPr lang="it-IT"/>
        </a:p>
      </dgm:t>
    </dgm:pt>
    <dgm:pt modelId="{BAF0D7ED-6910-9948-8B91-8DFE1768EC75}" type="sibTrans" cxnId="{0C58563B-4699-8343-B6A0-F0DD360CE2B5}">
      <dgm:prSet/>
      <dgm:spPr/>
      <dgm:t>
        <a:bodyPr/>
        <a:lstStyle/>
        <a:p>
          <a:endParaRPr lang="it-IT"/>
        </a:p>
      </dgm:t>
    </dgm:pt>
    <dgm:pt modelId="{45B9414A-7A74-CD47-863B-76D62553AA1D}">
      <dgm:prSet custT="1"/>
      <dgm:spPr>
        <a:solidFill>
          <a:schemeClr val="bg1">
            <a:lumMod val="75000"/>
          </a:schemeClr>
        </a:solidFill>
      </dgm:spPr>
      <dgm:t>
        <a:bodyPr/>
        <a:lstStyle/>
        <a:p>
          <a:r>
            <a:rPr lang="it-IT" sz="1800" dirty="0" smtClean="0"/>
            <a:t>Approfondimenti</a:t>
          </a:r>
          <a:endParaRPr lang="it-IT" sz="1800" dirty="0"/>
        </a:p>
      </dgm:t>
    </dgm:pt>
    <dgm:pt modelId="{B862A015-E89D-444B-9CAE-62A9F8922980}" type="parTrans" cxnId="{11ABC9AE-4F8D-E444-9EC4-418D5E8893E9}">
      <dgm:prSet/>
      <dgm:spPr/>
      <dgm:t>
        <a:bodyPr/>
        <a:lstStyle/>
        <a:p>
          <a:endParaRPr lang="it-IT"/>
        </a:p>
      </dgm:t>
    </dgm:pt>
    <dgm:pt modelId="{6FC5678E-E11C-4D47-9450-BE68EE668032}" type="sibTrans" cxnId="{11ABC9AE-4F8D-E444-9EC4-418D5E8893E9}">
      <dgm:prSet/>
      <dgm:spPr/>
      <dgm:t>
        <a:bodyPr/>
        <a:lstStyle/>
        <a:p>
          <a:endParaRPr lang="it-IT"/>
        </a:p>
      </dgm:t>
    </dgm:pt>
    <dgm:pt modelId="{FE1ADCAC-F007-024F-B0D7-D0646B381874}">
      <dgm:prSet custT="1"/>
      <dgm:spPr>
        <a:solidFill>
          <a:schemeClr val="bg1">
            <a:lumMod val="75000"/>
          </a:schemeClr>
        </a:solidFill>
      </dgm:spPr>
      <dgm:t>
        <a:bodyPr/>
        <a:lstStyle/>
        <a:p>
          <a:r>
            <a:rPr lang="it-IT" sz="1800" dirty="0" smtClean="0"/>
            <a:t>Social bonus</a:t>
          </a:r>
          <a:endParaRPr lang="it-IT" sz="1800" dirty="0">
            <a:solidFill>
              <a:schemeClr val="bg1"/>
            </a:solidFill>
          </a:endParaRPr>
        </a:p>
      </dgm:t>
    </dgm:pt>
    <dgm:pt modelId="{3EA7CB30-CB6C-0A4B-8E68-6CA4F7CF4DEC}" type="parTrans" cxnId="{DE61E514-501D-AB44-878B-88EC9134E588}">
      <dgm:prSet/>
      <dgm:spPr/>
      <dgm:t>
        <a:bodyPr/>
        <a:lstStyle/>
        <a:p>
          <a:endParaRPr lang="it-IT"/>
        </a:p>
      </dgm:t>
    </dgm:pt>
    <dgm:pt modelId="{B0D8506C-7A44-7D4B-8C8B-D57800A41633}" type="sibTrans" cxnId="{DE61E514-501D-AB44-878B-88EC9134E588}">
      <dgm:prSet/>
      <dgm:spPr/>
      <dgm:t>
        <a:bodyPr/>
        <a:lstStyle/>
        <a:p>
          <a:endParaRPr lang="it-IT"/>
        </a:p>
      </dgm:t>
    </dgm:pt>
    <dgm:pt modelId="{C7B80956-0E09-2C48-A337-0A812FF685E0}">
      <dgm:prSet custT="1"/>
      <dgm:spPr>
        <a:solidFill>
          <a:schemeClr val="bg1">
            <a:lumMod val="75000"/>
          </a:schemeClr>
        </a:solidFill>
      </dgm:spPr>
      <dgm:t>
        <a:bodyPr/>
        <a:lstStyle/>
        <a:p>
          <a:r>
            <a:rPr lang="it-IT" sz="1800" dirty="0" smtClean="0"/>
            <a:t>Inquadramento generale</a:t>
          </a:r>
          <a:endParaRPr lang="it-IT" sz="1800" dirty="0"/>
        </a:p>
      </dgm:t>
    </dgm:pt>
    <dgm:pt modelId="{341A8C71-8B3E-EC48-B275-316E215CCB33}" type="parTrans" cxnId="{CE842B06-484D-664C-95C1-A264B953C78B}">
      <dgm:prSet/>
      <dgm:spPr/>
      <dgm:t>
        <a:bodyPr/>
        <a:lstStyle/>
        <a:p>
          <a:endParaRPr lang="it-IT"/>
        </a:p>
      </dgm:t>
    </dgm:pt>
    <dgm:pt modelId="{97939C4A-F874-554B-8EB6-4A04FD4CB13B}" type="sibTrans" cxnId="{CE842B06-484D-664C-95C1-A264B953C78B}">
      <dgm:prSet/>
      <dgm:spPr/>
      <dgm:t>
        <a:bodyPr/>
        <a:lstStyle/>
        <a:p>
          <a:endParaRPr lang="it-IT"/>
        </a:p>
      </dgm:t>
    </dgm:pt>
    <dgm:pt modelId="{F00AF262-F76D-984D-ACB7-9FC31B629CE9}">
      <dgm:prSet custT="1"/>
      <dgm:spPr>
        <a:solidFill>
          <a:schemeClr val="bg1">
            <a:lumMod val="75000"/>
          </a:schemeClr>
        </a:solidFill>
      </dgm:spPr>
      <dgm:t>
        <a:bodyPr/>
        <a:lstStyle/>
        <a:p>
          <a:r>
            <a:rPr lang="it-IT" sz="1800" dirty="0" smtClean="0"/>
            <a:t>Raccolta fondi</a:t>
          </a:r>
          <a:endParaRPr lang="it-IT" sz="1800" dirty="0"/>
        </a:p>
      </dgm:t>
    </dgm:pt>
    <dgm:pt modelId="{63783841-A237-4347-9891-1A2DE28716A0}" type="parTrans" cxnId="{85EBD165-F679-F84D-BADF-958BC09E4CEA}">
      <dgm:prSet/>
      <dgm:spPr/>
      <dgm:t>
        <a:bodyPr/>
        <a:lstStyle/>
        <a:p>
          <a:endParaRPr lang="it-IT"/>
        </a:p>
      </dgm:t>
    </dgm:pt>
    <dgm:pt modelId="{2837295A-2F55-4444-99ED-168C4D807C34}" type="sibTrans" cxnId="{85EBD165-F679-F84D-BADF-958BC09E4CEA}">
      <dgm:prSet/>
      <dgm:spPr/>
      <dgm:t>
        <a:bodyPr/>
        <a:lstStyle/>
        <a:p>
          <a:endParaRPr lang="it-IT"/>
        </a:p>
      </dgm:t>
    </dgm:pt>
    <dgm:pt modelId="{AA8702F5-385D-E340-9484-7F90B7A9638A}" type="pres">
      <dgm:prSet presAssocID="{6B948773-4D70-6B45-90A5-B5A37345EF75}" presName="hierChild1" presStyleCnt="0">
        <dgm:presLayoutVars>
          <dgm:orgChart val="1"/>
          <dgm:chPref val="1"/>
          <dgm:dir/>
          <dgm:animOne val="branch"/>
          <dgm:animLvl val="lvl"/>
          <dgm:resizeHandles/>
        </dgm:presLayoutVars>
      </dgm:prSet>
      <dgm:spPr/>
      <dgm:t>
        <a:bodyPr/>
        <a:lstStyle/>
        <a:p>
          <a:endParaRPr lang="it-IT"/>
        </a:p>
      </dgm:t>
    </dgm:pt>
    <dgm:pt modelId="{9A63CA36-D5DB-7C4C-99AF-EFC7E673FEDE}" type="pres">
      <dgm:prSet presAssocID="{C7B80956-0E09-2C48-A337-0A812FF685E0}" presName="hierRoot1" presStyleCnt="0">
        <dgm:presLayoutVars>
          <dgm:hierBranch val="init"/>
        </dgm:presLayoutVars>
      </dgm:prSet>
      <dgm:spPr/>
    </dgm:pt>
    <dgm:pt modelId="{32A1C60D-3AE6-D84D-B950-5922D873DBD0}" type="pres">
      <dgm:prSet presAssocID="{C7B80956-0E09-2C48-A337-0A812FF685E0}" presName="rootComposite1" presStyleCnt="0"/>
      <dgm:spPr/>
    </dgm:pt>
    <dgm:pt modelId="{44609C5C-8C44-514C-86C9-8AB215994854}" type="pres">
      <dgm:prSet presAssocID="{C7B80956-0E09-2C48-A337-0A812FF685E0}" presName="rootText1" presStyleLbl="node0" presStyleIdx="0" presStyleCnt="7" custScaleX="241560">
        <dgm:presLayoutVars>
          <dgm:chPref val="3"/>
        </dgm:presLayoutVars>
      </dgm:prSet>
      <dgm:spPr/>
      <dgm:t>
        <a:bodyPr/>
        <a:lstStyle/>
        <a:p>
          <a:endParaRPr lang="it-IT"/>
        </a:p>
      </dgm:t>
    </dgm:pt>
    <dgm:pt modelId="{E84F3BA1-B035-8341-BCA8-00308A315AD6}" type="pres">
      <dgm:prSet presAssocID="{C7B80956-0E09-2C48-A337-0A812FF685E0}" presName="rootConnector1" presStyleLbl="node1" presStyleIdx="0" presStyleCnt="0"/>
      <dgm:spPr/>
      <dgm:t>
        <a:bodyPr/>
        <a:lstStyle/>
        <a:p>
          <a:endParaRPr lang="it-IT"/>
        </a:p>
      </dgm:t>
    </dgm:pt>
    <dgm:pt modelId="{658ED435-9914-0848-A1B1-220FBC4632CC}" type="pres">
      <dgm:prSet presAssocID="{C7B80956-0E09-2C48-A337-0A812FF685E0}" presName="hierChild2" presStyleCnt="0"/>
      <dgm:spPr/>
    </dgm:pt>
    <dgm:pt modelId="{A0C39489-11F8-CB4E-B51F-99DCE34B6575}" type="pres">
      <dgm:prSet presAssocID="{C7B80956-0E09-2C48-A337-0A812FF685E0}" presName="hierChild3" presStyleCnt="0"/>
      <dgm:spPr/>
    </dgm:pt>
    <dgm:pt modelId="{98167A02-43BB-BA48-ABE7-553668CC39DC}" type="pres">
      <dgm:prSet presAssocID="{F00AF262-F76D-984D-ACB7-9FC31B629CE9}" presName="hierRoot1" presStyleCnt="0">
        <dgm:presLayoutVars>
          <dgm:hierBranch val="init"/>
        </dgm:presLayoutVars>
      </dgm:prSet>
      <dgm:spPr/>
    </dgm:pt>
    <dgm:pt modelId="{955722AC-D464-2C47-8DB5-BCDEBE289B83}" type="pres">
      <dgm:prSet presAssocID="{F00AF262-F76D-984D-ACB7-9FC31B629CE9}" presName="rootComposite1" presStyleCnt="0"/>
      <dgm:spPr/>
    </dgm:pt>
    <dgm:pt modelId="{33E976DC-0BE3-314F-83DA-941089500892}" type="pres">
      <dgm:prSet presAssocID="{F00AF262-F76D-984D-ACB7-9FC31B629CE9}" presName="rootText1" presStyleLbl="node0" presStyleIdx="1" presStyleCnt="7" custScaleX="241362">
        <dgm:presLayoutVars>
          <dgm:chPref val="3"/>
        </dgm:presLayoutVars>
      </dgm:prSet>
      <dgm:spPr/>
      <dgm:t>
        <a:bodyPr/>
        <a:lstStyle/>
        <a:p>
          <a:endParaRPr lang="it-IT"/>
        </a:p>
      </dgm:t>
    </dgm:pt>
    <dgm:pt modelId="{C1E10D6E-CA1E-084D-96DF-8713B752CF8A}" type="pres">
      <dgm:prSet presAssocID="{F00AF262-F76D-984D-ACB7-9FC31B629CE9}" presName="rootConnector1" presStyleLbl="node1" presStyleIdx="0" presStyleCnt="0"/>
      <dgm:spPr/>
      <dgm:t>
        <a:bodyPr/>
        <a:lstStyle/>
        <a:p>
          <a:endParaRPr lang="it-IT"/>
        </a:p>
      </dgm:t>
    </dgm:pt>
    <dgm:pt modelId="{AA064DCC-2B2B-6542-87F2-CED8E4A7EF68}" type="pres">
      <dgm:prSet presAssocID="{F00AF262-F76D-984D-ACB7-9FC31B629CE9}" presName="hierChild2" presStyleCnt="0"/>
      <dgm:spPr/>
    </dgm:pt>
    <dgm:pt modelId="{8C03E5C0-C8E6-A940-A688-1EC70EA06C79}" type="pres">
      <dgm:prSet presAssocID="{F00AF262-F76D-984D-ACB7-9FC31B629CE9}" presName="hierChild3" presStyleCnt="0"/>
      <dgm:spPr/>
    </dgm:pt>
    <dgm:pt modelId="{47E89E20-9494-0645-AF61-BDADB2A7A30A}" type="pres">
      <dgm:prSet presAssocID="{2317BDAE-F16A-8743-9D68-C1083DA6AECB}" presName="hierRoot1" presStyleCnt="0">
        <dgm:presLayoutVars>
          <dgm:hierBranch val="init"/>
        </dgm:presLayoutVars>
      </dgm:prSet>
      <dgm:spPr/>
    </dgm:pt>
    <dgm:pt modelId="{636DE81A-3BDD-E240-B6ED-0E934F3E13BB}" type="pres">
      <dgm:prSet presAssocID="{2317BDAE-F16A-8743-9D68-C1083DA6AECB}" presName="rootComposite1" presStyleCnt="0"/>
      <dgm:spPr/>
    </dgm:pt>
    <dgm:pt modelId="{1FC29D3C-38B2-C146-935E-479B5833016E}" type="pres">
      <dgm:prSet presAssocID="{2317BDAE-F16A-8743-9D68-C1083DA6AECB}" presName="rootText1" presStyleLbl="node0" presStyleIdx="2" presStyleCnt="7" custScaleX="240490">
        <dgm:presLayoutVars>
          <dgm:chPref val="3"/>
        </dgm:presLayoutVars>
      </dgm:prSet>
      <dgm:spPr/>
      <dgm:t>
        <a:bodyPr/>
        <a:lstStyle/>
        <a:p>
          <a:endParaRPr lang="it-IT"/>
        </a:p>
      </dgm:t>
    </dgm:pt>
    <dgm:pt modelId="{28D64364-CDC0-5044-867E-D2EDB94C2F6E}" type="pres">
      <dgm:prSet presAssocID="{2317BDAE-F16A-8743-9D68-C1083DA6AECB}" presName="rootConnector1" presStyleLbl="node1" presStyleIdx="0" presStyleCnt="0"/>
      <dgm:spPr/>
      <dgm:t>
        <a:bodyPr/>
        <a:lstStyle/>
        <a:p>
          <a:endParaRPr lang="it-IT"/>
        </a:p>
      </dgm:t>
    </dgm:pt>
    <dgm:pt modelId="{9C9E88A4-C85F-1344-9E87-E145C613F8F0}" type="pres">
      <dgm:prSet presAssocID="{2317BDAE-F16A-8743-9D68-C1083DA6AECB}" presName="hierChild2" presStyleCnt="0"/>
      <dgm:spPr/>
    </dgm:pt>
    <dgm:pt modelId="{43D316B1-3399-C94B-B28C-1BD047E149CA}" type="pres">
      <dgm:prSet presAssocID="{2317BDAE-F16A-8743-9D68-C1083DA6AECB}" presName="hierChild3" presStyleCnt="0"/>
      <dgm:spPr/>
    </dgm:pt>
    <dgm:pt modelId="{33CCFA92-4407-5F4C-A9FE-972302984E6F}" type="pres">
      <dgm:prSet presAssocID="{7D2447D8-1893-8C45-B8D6-3004728581AB}" presName="hierRoot1" presStyleCnt="0">
        <dgm:presLayoutVars>
          <dgm:hierBranch val="init"/>
        </dgm:presLayoutVars>
      </dgm:prSet>
      <dgm:spPr/>
    </dgm:pt>
    <dgm:pt modelId="{280D5874-85A7-0D42-8E75-25E45C891BA1}" type="pres">
      <dgm:prSet presAssocID="{7D2447D8-1893-8C45-B8D6-3004728581AB}" presName="rootComposite1" presStyleCnt="0"/>
      <dgm:spPr/>
    </dgm:pt>
    <dgm:pt modelId="{34243F53-F566-7C46-867E-F1A3769FE991}" type="pres">
      <dgm:prSet presAssocID="{7D2447D8-1893-8C45-B8D6-3004728581AB}" presName="rootText1" presStyleLbl="node0" presStyleIdx="3" presStyleCnt="7" custScaleX="240490">
        <dgm:presLayoutVars>
          <dgm:chPref val="3"/>
        </dgm:presLayoutVars>
      </dgm:prSet>
      <dgm:spPr/>
      <dgm:t>
        <a:bodyPr/>
        <a:lstStyle/>
        <a:p>
          <a:endParaRPr lang="it-IT"/>
        </a:p>
      </dgm:t>
    </dgm:pt>
    <dgm:pt modelId="{75AE4F97-94CD-A149-836A-D5599E31C795}" type="pres">
      <dgm:prSet presAssocID="{7D2447D8-1893-8C45-B8D6-3004728581AB}" presName="rootConnector1" presStyleLbl="node1" presStyleIdx="0" presStyleCnt="0"/>
      <dgm:spPr/>
      <dgm:t>
        <a:bodyPr/>
        <a:lstStyle/>
        <a:p>
          <a:endParaRPr lang="it-IT"/>
        </a:p>
      </dgm:t>
    </dgm:pt>
    <dgm:pt modelId="{B15AEA1C-1300-E44A-B5C6-97541C363D17}" type="pres">
      <dgm:prSet presAssocID="{7D2447D8-1893-8C45-B8D6-3004728581AB}" presName="hierChild2" presStyleCnt="0"/>
      <dgm:spPr/>
    </dgm:pt>
    <dgm:pt modelId="{F2B4D129-B895-DC43-9F5A-9C0FB9EDBD2E}" type="pres">
      <dgm:prSet presAssocID="{7D2447D8-1893-8C45-B8D6-3004728581AB}" presName="hierChild3" presStyleCnt="0"/>
      <dgm:spPr/>
    </dgm:pt>
    <dgm:pt modelId="{0413C27D-772B-794E-B788-532081906C3B}" type="pres">
      <dgm:prSet presAssocID="{FE1ADCAC-F007-024F-B0D7-D0646B381874}" presName="hierRoot1" presStyleCnt="0">
        <dgm:presLayoutVars>
          <dgm:hierBranch val="init"/>
        </dgm:presLayoutVars>
      </dgm:prSet>
      <dgm:spPr/>
    </dgm:pt>
    <dgm:pt modelId="{ABD6EC20-B723-4144-8E79-B63EDFE55278}" type="pres">
      <dgm:prSet presAssocID="{FE1ADCAC-F007-024F-B0D7-D0646B381874}" presName="rootComposite1" presStyleCnt="0"/>
      <dgm:spPr/>
    </dgm:pt>
    <dgm:pt modelId="{D77BFC4A-470A-0046-BB8A-64D81538CE81}" type="pres">
      <dgm:prSet presAssocID="{FE1ADCAC-F007-024F-B0D7-D0646B381874}" presName="rootText1" presStyleLbl="node0" presStyleIdx="4" presStyleCnt="7" custScaleX="241560">
        <dgm:presLayoutVars>
          <dgm:chPref val="3"/>
        </dgm:presLayoutVars>
      </dgm:prSet>
      <dgm:spPr/>
      <dgm:t>
        <a:bodyPr/>
        <a:lstStyle/>
        <a:p>
          <a:endParaRPr lang="it-IT"/>
        </a:p>
      </dgm:t>
    </dgm:pt>
    <dgm:pt modelId="{9AD874D5-B328-9E42-B647-7EACD9DDBAD0}" type="pres">
      <dgm:prSet presAssocID="{FE1ADCAC-F007-024F-B0D7-D0646B381874}" presName="rootConnector1" presStyleLbl="node1" presStyleIdx="0" presStyleCnt="0"/>
      <dgm:spPr/>
      <dgm:t>
        <a:bodyPr/>
        <a:lstStyle/>
        <a:p>
          <a:endParaRPr lang="it-IT"/>
        </a:p>
      </dgm:t>
    </dgm:pt>
    <dgm:pt modelId="{476AE1B4-A10C-734F-B0A6-2CA8085E1669}" type="pres">
      <dgm:prSet presAssocID="{FE1ADCAC-F007-024F-B0D7-D0646B381874}" presName="hierChild2" presStyleCnt="0"/>
      <dgm:spPr/>
    </dgm:pt>
    <dgm:pt modelId="{59ECB2C4-8C65-434A-8A6E-E7E394843BD2}" type="pres">
      <dgm:prSet presAssocID="{FE1ADCAC-F007-024F-B0D7-D0646B381874}" presName="hierChild3" presStyleCnt="0"/>
      <dgm:spPr/>
    </dgm:pt>
    <dgm:pt modelId="{884F4D90-859E-F245-90CA-07804DD2965E}" type="pres">
      <dgm:prSet presAssocID="{CF8C9725-6C98-4040-9E24-47826A6A99E0}" presName="hierRoot1" presStyleCnt="0">
        <dgm:presLayoutVars>
          <dgm:hierBranch val="init"/>
        </dgm:presLayoutVars>
      </dgm:prSet>
      <dgm:spPr/>
    </dgm:pt>
    <dgm:pt modelId="{F04034D3-5170-C34F-8F54-6BA8532F7993}" type="pres">
      <dgm:prSet presAssocID="{CF8C9725-6C98-4040-9E24-47826A6A99E0}" presName="rootComposite1" presStyleCnt="0"/>
      <dgm:spPr/>
    </dgm:pt>
    <dgm:pt modelId="{5D15D1F9-5DFF-A740-9E71-9A5F0CA95FD0}" type="pres">
      <dgm:prSet presAssocID="{CF8C9725-6C98-4040-9E24-47826A6A99E0}" presName="rootText1" presStyleLbl="node0" presStyleIdx="5" presStyleCnt="7" custScaleX="240490">
        <dgm:presLayoutVars>
          <dgm:chPref val="3"/>
        </dgm:presLayoutVars>
      </dgm:prSet>
      <dgm:spPr/>
      <dgm:t>
        <a:bodyPr/>
        <a:lstStyle/>
        <a:p>
          <a:endParaRPr lang="it-IT"/>
        </a:p>
      </dgm:t>
    </dgm:pt>
    <dgm:pt modelId="{B0E44A67-4778-604B-BAEA-CBA6EC469E35}" type="pres">
      <dgm:prSet presAssocID="{CF8C9725-6C98-4040-9E24-47826A6A99E0}" presName="rootConnector1" presStyleLbl="node1" presStyleIdx="0" presStyleCnt="0"/>
      <dgm:spPr/>
      <dgm:t>
        <a:bodyPr/>
        <a:lstStyle/>
        <a:p>
          <a:endParaRPr lang="it-IT"/>
        </a:p>
      </dgm:t>
    </dgm:pt>
    <dgm:pt modelId="{957E562D-75D7-8C48-B5DA-77EA46901766}" type="pres">
      <dgm:prSet presAssocID="{CF8C9725-6C98-4040-9E24-47826A6A99E0}" presName="hierChild2" presStyleCnt="0"/>
      <dgm:spPr/>
    </dgm:pt>
    <dgm:pt modelId="{FC948122-DF7B-2544-99F7-FBB99CA96E1C}" type="pres">
      <dgm:prSet presAssocID="{CF8C9725-6C98-4040-9E24-47826A6A99E0}" presName="hierChild3" presStyleCnt="0"/>
      <dgm:spPr/>
    </dgm:pt>
    <dgm:pt modelId="{E6C8A454-5772-D040-9FE3-C5735296399B}" type="pres">
      <dgm:prSet presAssocID="{45B9414A-7A74-CD47-863B-76D62553AA1D}" presName="hierRoot1" presStyleCnt="0">
        <dgm:presLayoutVars>
          <dgm:hierBranch val="init"/>
        </dgm:presLayoutVars>
      </dgm:prSet>
      <dgm:spPr/>
    </dgm:pt>
    <dgm:pt modelId="{DADA930F-CE80-8E45-BAE7-0A7DE2FF5112}" type="pres">
      <dgm:prSet presAssocID="{45B9414A-7A74-CD47-863B-76D62553AA1D}" presName="rootComposite1" presStyleCnt="0"/>
      <dgm:spPr/>
    </dgm:pt>
    <dgm:pt modelId="{7AA08C8D-4989-624C-A96E-77B5DBCFECD4}" type="pres">
      <dgm:prSet presAssocID="{45B9414A-7A74-CD47-863B-76D62553AA1D}" presName="rootText1" presStyleLbl="node0" presStyleIdx="6" presStyleCnt="7" custScaleX="240490">
        <dgm:presLayoutVars>
          <dgm:chPref val="3"/>
        </dgm:presLayoutVars>
      </dgm:prSet>
      <dgm:spPr/>
      <dgm:t>
        <a:bodyPr/>
        <a:lstStyle/>
        <a:p>
          <a:endParaRPr lang="it-IT"/>
        </a:p>
      </dgm:t>
    </dgm:pt>
    <dgm:pt modelId="{185F6C60-D14B-0C4C-A207-FDCCFCE08FCE}" type="pres">
      <dgm:prSet presAssocID="{45B9414A-7A74-CD47-863B-76D62553AA1D}" presName="rootConnector1" presStyleLbl="node1" presStyleIdx="0" presStyleCnt="0"/>
      <dgm:spPr/>
      <dgm:t>
        <a:bodyPr/>
        <a:lstStyle/>
        <a:p>
          <a:endParaRPr lang="it-IT"/>
        </a:p>
      </dgm:t>
    </dgm:pt>
    <dgm:pt modelId="{BB33EE94-E19B-0748-9380-1A8D013D73B0}" type="pres">
      <dgm:prSet presAssocID="{45B9414A-7A74-CD47-863B-76D62553AA1D}" presName="hierChild2" presStyleCnt="0"/>
      <dgm:spPr/>
    </dgm:pt>
    <dgm:pt modelId="{452EFF0F-D902-3A4F-8D5F-DBCEB2BD623F}" type="pres">
      <dgm:prSet presAssocID="{45B9414A-7A74-CD47-863B-76D62553AA1D}" presName="hierChild3" presStyleCnt="0"/>
      <dgm:spPr/>
    </dgm:pt>
  </dgm:ptLst>
  <dgm:cxnLst>
    <dgm:cxn modelId="{CE842B06-484D-664C-95C1-A264B953C78B}" srcId="{6B948773-4D70-6B45-90A5-B5A37345EF75}" destId="{C7B80956-0E09-2C48-A337-0A812FF685E0}" srcOrd="0" destOrd="0" parTransId="{341A8C71-8B3E-EC48-B275-316E215CCB33}" sibTransId="{97939C4A-F874-554B-8EB6-4A04FD4CB13B}"/>
    <dgm:cxn modelId="{0E3678EC-52A9-DC49-ADD9-6B1377BA80C8}" type="presOf" srcId="{7D2447D8-1893-8C45-B8D6-3004728581AB}" destId="{34243F53-F566-7C46-867E-F1A3769FE991}" srcOrd="0" destOrd="0" presId="urn:microsoft.com/office/officeart/2009/3/layout/HorizontalOrganizationChart"/>
    <dgm:cxn modelId="{4CA4A8EB-A654-364C-8ED0-FBE7E85616DA}" type="presOf" srcId="{CF8C9725-6C98-4040-9E24-47826A6A99E0}" destId="{5D15D1F9-5DFF-A740-9E71-9A5F0CA95FD0}" srcOrd="0" destOrd="0" presId="urn:microsoft.com/office/officeart/2009/3/layout/HorizontalOrganizationChart"/>
    <dgm:cxn modelId="{B1B1C50E-9DC5-2147-AC88-272EDB4DFD0F}" type="presOf" srcId="{45B9414A-7A74-CD47-863B-76D62553AA1D}" destId="{185F6C60-D14B-0C4C-A207-FDCCFCE08FCE}" srcOrd="1" destOrd="0" presId="urn:microsoft.com/office/officeart/2009/3/layout/HorizontalOrganizationChart"/>
    <dgm:cxn modelId="{7F581F7D-F956-6446-9E71-192637A26113}" type="presOf" srcId="{2317BDAE-F16A-8743-9D68-C1083DA6AECB}" destId="{1FC29D3C-38B2-C146-935E-479B5833016E}" srcOrd="0" destOrd="0" presId="urn:microsoft.com/office/officeart/2009/3/layout/HorizontalOrganizationChart"/>
    <dgm:cxn modelId="{0304D0A9-2E1C-AE48-BDD4-D9645246AFDC}" type="presOf" srcId="{7D2447D8-1893-8C45-B8D6-3004728581AB}" destId="{75AE4F97-94CD-A149-836A-D5599E31C795}" srcOrd="1" destOrd="0" presId="urn:microsoft.com/office/officeart/2009/3/layout/HorizontalOrganizationChart"/>
    <dgm:cxn modelId="{F1DFAE05-0D24-5946-9FEB-8B5A15E8B715}" type="presOf" srcId="{F00AF262-F76D-984D-ACB7-9FC31B629CE9}" destId="{33E976DC-0BE3-314F-83DA-941089500892}" srcOrd="0" destOrd="0" presId="urn:microsoft.com/office/officeart/2009/3/layout/HorizontalOrganizationChart"/>
    <dgm:cxn modelId="{17F70591-650D-8043-9977-BF37786AE83F}" type="presOf" srcId="{FE1ADCAC-F007-024F-B0D7-D0646B381874}" destId="{9AD874D5-B328-9E42-B647-7EACD9DDBAD0}" srcOrd="1" destOrd="0" presId="urn:microsoft.com/office/officeart/2009/3/layout/HorizontalOrganizationChart"/>
    <dgm:cxn modelId="{8F7E1910-AC99-754F-9C3E-791151598A51}" type="presOf" srcId="{C7B80956-0E09-2C48-A337-0A812FF685E0}" destId="{44609C5C-8C44-514C-86C9-8AB215994854}" srcOrd="0" destOrd="0" presId="urn:microsoft.com/office/officeart/2009/3/layout/HorizontalOrganizationChart"/>
    <dgm:cxn modelId="{000C7165-1379-5B4E-8D6E-997E3C1F0B2F}" type="presOf" srcId="{F00AF262-F76D-984D-ACB7-9FC31B629CE9}" destId="{C1E10D6E-CA1E-084D-96DF-8713B752CF8A}" srcOrd="1" destOrd="0" presId="urn:microsoft.com/office/officeart/2009/3/layout/HorizontalOrganizationChart"/>
    <dgm:cxn modelId="{DDED47C1-2A3C-5C41-8205-2D6BE0E67540}" type="presOf" srcId="{2317BDAE-F16A-8743-9D68-C1083DA6AECB}" destId="{28D64364-CDC0-5044-867E-D2EDB94C2F6E}" srcOrd="1" destOrd="0" presId="urn:microsoft.com/office/officeart/2009/3/layout/HorizontalOrganizationChart"/>
    <dgm:cxn modelId="{0C58563B-4699-8343-B6A0-F0DD360CE2B5}" srcId="{6B948773-4D70-6B45-90A5-B5A37345EF75}" destId="{CF8C9725-6C98-4040-9E24-47826A6A99E0}" srcOrd="5" destOrd="0" parTransId="{2B2A283E-CBEE-C342-AF11-3FE2275FF721}" sibTransId="{BAF0D7ED-6910-9948-8B91-8DFE1768EC75}"/>
    <dgm:cxn modelId="{7DC6F7BF-19E7-D64F-BAC4-E454EA8CB48C}" type="presOf" srcId="{FE1ADCAC-F007-024F-B0D7-D0646B381874}" destId="{D77BFC4A-470A-0046-BB8A-64D81538CE81}" srcOrd="0" destOrd="0" presId="urn:microsoft.com/office/officeart/2009/3/layout/HorizontalOrganizationChart"/>
    <dgm:cxn modelId="{FA6C01B6-D3DF-9046-8564-63F9F04AA68C}" type="presOf" srcId="{C7B80956-0E09-2C48-A337-0A812FF685E0}" destId="{E84F3BA1-B035-8341-BCA8-00308A315AD6}" srcOrd="1" destOrd="0" presId="urn:microsoft.com/office/officeart/2009/3/layout/HorizontalOrganizationChart"/>
    <dgm:cxn modelId="{9AA36BA9-F1B9-0A4E-B625-22A8F7DD0CB4}" srcId="{6B948773-4D70-6B45-90A5-B5A37345EF75}" destId="{7D2447D8-1893-8C45-B8D6-3004728581AB}" srcOrd="3" destOrd="0" parTransId="{C62CC3F4-9527-9A4E-BB95-58737986E96A}" sibTransId="{013425B5-2722-D341-A27A-A0B1612CAD95}"/>
    <dgm:cxn modelId="{EC58E5AF-B31B-0547-A2F8-FE4B759B04D3}" srcId="{6B948773-4D70-6B45-90A5-B5A37345EF75}" destId="{2317BDAE-F16A-8743-9D68-C1083DA6AECB}" srcOrd="2" destOrd="0" parTransId="{EEA45361-A8BB-D243-8539-29022A0A3E1B}" sibTransId="{D75D6416-71E1-F042-B2AA-20F704C06871}"/>
    <dgm:cxn modelId="{5920AB66-FE21-3F41-9100-DD862BCF783F}" type="presOf" srcId="{6B948773-4D70-6B45-90A5-B5A37345EF75}" destId="{AA8702F5-385D-E340-9484-7F90B7A9638A}" srcOrd="0" destOrd="0" presId="urn:microsoft.com/office/officeart/2009/3/layout/HorizontalOrganizationChart"/>
    <dgm:cxn modelId="{DE61E514-501D-AB44-878B-88EC9134E588}" srcId="{6B948773-4D70-6B45-90A5-B5A37345EF75}" destId="{FE1ADCAC-F007-024F-B0D7-D0646B381874}" srcOrd="4" destOrd="0" parTransId="{3EA7CB30-CB6C-0A4B-8E68-6CA4F7CF4DEC}" sibTransId="{B0D8506C-7A44-7D4B-8C8B-D57800A41633}"/>
    <dgm:cxn modelId="{11ABC9AE-4F8D-E444-9EC4-418D5E8893E9}" srcId="{6B948773-4D70-6B45-90A5-B5A37345EF75}" destId="{45B9414A-7A74-CD47-863B-76D62553AA1D}" srcOrd="6" destOrd="0" parTransId="{B862A015-E89D-444B-9CAE-62A9F8922980}" sibTransId="{6FC5678E-E11C-4D47-9450-BE68EE668032}"/>
    <dgm:cxn modelId="{5E17CF38-9775-964C-82FD-6ABA040704B7}" type="presOf" srcId="{CF8C9725-6C98-4040-9E24-47826A6A99E0}" destId="{B0E44A67-4778-604B-BAEA-CBA6EC469E35}" srcOrd="1" destOrd="0" presId="urn:microsoft.com/office/officeart/2009/3/layout/HorizontalOrganizationChart"/>
    <dgm:cxn modelId="{07311289-76DA-5240-8489-DBA57B998146}" type="presOf" srcId="{45B9414A-7A74-CD47-863B-76D62553AA1D}" destId="{7AA08C8D-4989-624C-A96E-77B5DBCFECD4}" srcOrd="0" destOrd="0" presId="urn:microsoft.com/office/officeart/2009/3/layout/HorizontalOrganizationChart"/>
    <dgm:cxn modelId="{85EBD165-F679-F84D-BADF-958BC09E4CEA}" srcId="{6B948773-4D70-6B45-90A5-B5A37345EF75}" destId="{F00AF262-F76D-984D-ACB7-9FC31B629CE9}" srcOrd="1" destOrd="0" parTransId="{63783841-A237-4347-9891-1A2DE28716A0}" sibTransId="{2837295A-2F55-4444-99ED-168C4D807C34}"/>
    <dgm:cxn modelId="{913B3EF8-18E9-0542-AF10-4248FF7E66C8}" type="presParOf" srcId="{AA8702F5-385D-E340-9484-7F90B7A9638A}" destId="{9A63CA36-D5DB-7C4C-99AF-EFC7E673FEDE}" srcOrd="0" destOrd="0" presId="urn:microsoft.com/office/officeart/2009/3/layout/HorizontalOrganizationChart"/>
    <dgm:cxn modelId="{0734CA59-DD4C-2C45-976C-B3EBF68D07B0}" type="presParOf" srcId="{9A63CA36-D5DB-7C4C-99AF-EFC7E673FEDE}" destId="{32A1C60D-3AE6-D84D-B950-5922D873DBD0}" srcOrd="0" destOrd="0" presId="urn:microsoft.com/office/officeart/2009/3/layout/HorizontalOrganizationChart"/>
    <dgm:cxn modelId="{3A651671-BA3A-4B48-B247-81A5F607665E}" type="presParOf" srcId="{32A1C60D-3AE6-D84D-B950-5922D873DBD0}" destId="{44609C5C-8C44-514C-86C9-8AB215994854}" srcOrd="0" destOrd="0" presId="urn:microsoft.com/office/officeart/2009/3/layout/HorizontalOrganizationChart"/>
    <dgm:cxn modelId="{C4132254-B3CD-5842-B18D-292DE6B4EE84}" type="presParOf" srcId="{32A1C60D-3AE6-D84D-B950-5922D873DBD0}" destId="{E84F3BA1-B035-8341-BCA8-00308A315AD6}" srcOrd="1" destOrd="0" presId="urn:microsoft.com/office/officeart/2009/3/layout/HorizontalOrganizationChart"/>
    <dgm:cxn modelId="{46D33080-0E18-1647-888A-3A06BB04F3EC}" type="presParOf" srcId="{9A63CA36-D5DB-7C4C-99AF-EFC7E673FEDE}" destId="{658ED435-9914-0848-A1B1-220FBC4632CC}" srcOrd="1" destOrd="0" presId="urn:microsoft.com/office/officeart/2009/3/layout/HorizontalOrganizationChart"/>
    <dgm:cxn modelId="{F6F84D59-F2B7-7D4E-AF68-8AD71DE2341D}" type="presParOf" srcId="{9A63CA36-D5DB-7C4C-99AF-EFC7E673FEDE}" destId="{A0C39489-11F8-CB4E-B51F-99DCE34B6575}" srcOrd="2" destOrd="0" presId="urn:microsoft.com/office/officeart/2009/3/layout/HorizontalOrganizationChart"/>
    <dgm:cxn modelId="{3AA9AF76-3E91-A246-AE01-1A579B2D13F5}" type="presParOf" srcId="{AA8702F5-385D-E340-9484-7F90B7A9638A}" destId="{98167A02-43BB-BA48-ABE7-553668CC39DC}" srcOrd="1" destOrd="0" presId="urn:microsoft.com/office/officeart/2009/3/layout/HorizontalOrganizationChart"/>
    <dgm:cxn modelId="{58017E9A-DAA4-2842-A983-9C1A1A654BB0}" type="presParOf" srcId="{98167A02-43BB-BA48-ABE7-553668CC39DC}" destId="{955722AC-D464-2C47-8DB5-BCDEBE289B83}" srcOrd="0" destOrd="0" presId="urn:microsoft.com/office/officeart/2009/3/layout/HorizontalOrganizationChart"/>
    <dgm:cxn modelId="{BBD7DDBA-62EE-6E4D-B81D-3E986AF9AB78}" type="presParOf" srcId="{955722AC-D464-2C47-8DB5-BCDEBE289B83}" destId="{33E976DC-0BE3-314F-83DA-941089500892}" srcOrd="0" destOrd="0" presId="urn:microsoft.com/office/officeart/2009/3/layout/HorizontalOrganizationChart"/>
    <dgm:cxn modelId="{ACE42553-350D-4E44-893D-41FE89988A09}" type="presParOf" srcId="{955722AC-D464-2C47-8DB5-BCDEBE289B83}" destId="{C1E10D6E-CA1E-084D-96DF-8713B752CF8A}" srcOrd="1" destOrd="0" presId="urn:microsoft.com/office/officeart/2009/3/layout/HorizontalOrganizationChart"/>
    <dgm:cxn modelId="{D0E144E8-C1C3-3044-BBDD-36F4071E7AA1}" type="presParOf" srcId="{98167A02-43BB-BA48-ABE7-553668CC39DC}" destId="{AA064DCC-2B2B-6542-87F2-CED8E4A7EF68}" srcOrd="1" destOrd="0" presId="urn:microsoft.com/office/officeart/2009/3/layout/HorizontalOrganizationChart"/>
    <dgm:cxn modelId="{25229696-229C-BD4F-9E1A-879B7F1DA7EB}" type="presParOf" srcId="{98167A02-43BB-BA48-ABE7-553668CC39DC}" destId="{8C03E5C0-C8E6-A940-A688-1EC70EA06C79}" srcOrd="2" destOrd="0" presId="urn:microsoft.com/office/officeart/2009/3/layout/HorizontalOrganizationChart"/>
    <dgm:cxn modelId="{9E243944-1BC2-BF4A-A61D-557CDF7668C3}" type="presParOf" srcId="{AA8702F5-385D-E340-9484-7F90B7A9638A}" destId="{47E89E20-9494-0645-AF61-BDADB2A7A30A}" srcOrd="2" destOrd="0" presId="urn:microsoft.com/office/officeart/2009/3/layout/HorizontalOrganizationChart"/>
    <dgm:cxn modelId="{EF823BAD-4915-4F46-9F03-E1C99CCA0B31}" type="presParOf" srcId="{47E89E20-9494-0645-AF61-BDADB2A7A30A}" destId="{636DE81A-3BDD-E240-B6ED-0E934F3E13BB}" srcOrd="0" destOrd="0" presId="urn:microsoft.com/office/officeart/2009/3/layout/HorizontalOrganizationChart"/>
    <dgm:cxn modelId="{A0442F37-313F-BC4D-8EEB-53A3E20EE4E6}" type="presParOf" srcId="{636DE81A-3BDD-E240-B6ED-0E934F3E13BB}" destId="{1FC29D3C-38B2-C146-935E-479B5833016E}" srcOrd="0" destOrd="0" presId="urn:microsoft.com/office/officeart/2009/3/layout/HorizontalOrganizationChart"/>
    <dgm:cxn modelId="{6B96BF93-014B-9240-AC5A-152D01E27A03}" type="presParOf" srcId="{636DE81A-3BDD-E240-B6ED-0E934F3E13BB}" destId="{28D64364-CDC0-5044-867E-D2EDB94C2F6E}" srcOrd="1" destOrd="0" presId="urn:microsoft.com/office/officeart/2009/3/layout/HorizontalOrganizationChart"/>
    <dgm:cxn modelId="{A3C5CFD2-94C4-1649-87DE-1D26328CC8F9}" type="presParOf" srcId="{47E89E20-9494-0645-AF61-BDADB2A7A30A}" destId="{9C9E88A4-C85F-1344-9E87-E145C613F8F0}" srcOrd="1" destOrd="0" presId="urn:microsoft.com/office/officeart/2009/3/layout/HorizontalOrganizationChart"/>
    <dgm:cxn modelId="{5FE588D0-E6AA-234D-9563-145E956769D4}" type="presParOf" srcId="{47E89E20-9494-0645-AF61-BDADB2A7A30A}" destId="{43D316B1-3399-C94B-B28C-1BD047E149CA}" srcOrd="2" destOrd="0" presId="urn:microsoft.com/office/officeart/2009/3/layout/HorizontalOrganizationChart"/>
    <dgm:cxn modelId="{B94CCB60-B9B9-6544-8A41-F9AA76EC4D3C}" type="presParOf" srcId="{AA8702F5-385D-E340-9484-7F90B7A9638A}" destId="{33CCFA92-4407-5F4C-A9FE-972302984E6F}" srcOrd="3" destOrd="0" presId="urn:microsoft.com/office/officeart/2009/3/layout/HorizontalOrganizationChart"/>
    <dgm:cxn modelId="{514C9EB9-E45E-4C4E-85B8-1D63E7DB04BA}" type="presParOf" srcId="{33CCFA92-4407-5F4C-A9FE-972302984E6F}" destId="{280D5874-85A7-0D42-8E75-25E45C891BA1}" srcOrd="0" destOrd="0" presId="urn:microsoft.com/office/officeart/2009/3/layout/HorizontalOrganizationChart"/>
    <dgm:cxn modelId="{83FCDF72-C570-CC4A-8A71-543627E07279}" type="presParOf" srcId="{280D5874-85A7-0D42-8E75-25E45C891BA1}" destId="{34243F53-F566-7C46-867E-F1A3769FE991}" srcOrd="0" destOrd="0" presId="urn:microsoft.com/office/officeart/2009/3/layout/HorizontalOrganizationChart"/>
    <dgm:cxn modelId="{6E17C270-54E4-354A-8215-C3E086AFDAF9}" type="presParOf" srcId="{280D5874-85A7-0D42-8E75-25E45C891BA1}" destId="{75AE4F97-94CD-A149-836A-D5599E31C795}" srcOrd="1" destOrd="0" presId="urn:microsoft.com/office/officeart/2009/3/layout/HorizontalOrganizationChart"/>
    <dgm:cxn modelId="{8A7953AC-F499-7E48-8C62-9E252794D63A}" type="presParOf" srcId="{33CCFA92-4407-5F4C-A9FE-972302984E6F}" destId="{B15AEA1C-1300-E44A-B5C6-97541C363D17}" srcOrd="1" destOrd="0" presId="urn:microsoft.com/office/officeart/2009/3/layout/HorizontalOrganizationChart"/>
    <dgm:cxn modelId="{92203E41-B4EF-6C42-B9FA-0834DAC49754}" type="presParOf" srcId="{33CCFA92-4407-5F4C-A9FE-972302984E6F}" destId="{F2B4D129-B895-DC43-9F5A-9C0FB9EDBD2E}" srcOrd="2" destOrd="0" presId="urn:microsoft.com/office/officeart/2009/3/layout/HorizontalOrganizationChart"/>
    <dgm:cxn modelId="{AA8DE782-694F-A643-8D72-845A3ADB0755}" type="presParOf" srcId="{AA8702F5-385D-E340-9484-7F90B7A9638A}" destId="{0413C27D-772B-794E-B788-532081906C3B}" srcOrd="4" destOrd="0" presId="urn:microsoft.com/office/officeart/2009/3/layout/HorizontalOrganizationChart"/>
    <dgm:cxn modelId="{7EC413F7-DC52-B744-AEF6-7649347EFB2A}" type="presParOf" srcId="{0413C27D-772B-794E-B788-532081906C3B}" destId="{ABD6EC20-B723-4144-8E79-B63EDFE55278}" srcOrd="0" destOrd="0" presId="urn:microsoft.com/office/officeart/2009/3/layout/HorizontalOrganizationChart"/>
    <dgm:cxn modelId="{8875C673-6F6D-0542-BBDB-5799A5A68BD4}" type="presParOf" srcId="{ABD6EC20-B723-4144-8E79-B63EDFE55278}" destId="{D77BFC4A-470A-0046-BB8A-64D81538CE81}" srcOrd="0" destOrd="0" presId="urn:microsoft.com/office/officeart/2009/3/layout/HorizontalOrganizationChart"/>
    <dgm:cxn modelId="{19F7FF04-372B-7C42-B327-DBD81730E3A0}" type="presParOf" srcId="{ABD6EC20-B723-4144-8E79-B63EDFE55278}" destId="{9AD874D5-B328-9E42-B647-7EACD9DDBAD0}" srcOrd="1" destOrd="0" presId="urn:microsoft.com/office/officeart/2009/3/layout/HorizontalOrganizationChart"/>
    <dgm:cxn modelId="{C5C95518-3285-D545-83E0-B733A48D55BC}" type="presParOf" srcId="{0413C27D-772B-794E-B788-532081906C3B}" destId="{476AE1B4-A10C-734F-B0A6-2CA8085E1669}" srcOrd="1" destOrd="0" presId="urn:microsoft.com/office/officeart/2009/3/layout/HorizontalOrganizationChart"/>
    <dgm:cxn modelId="{9D522F41-4556-F442-AF34-D021E08C6882}" type="presParOf" srcId="{0413C27D-772B-794E-B788-532081906C3B}" destId="{59ECB2C4-8C65-434A-8A6E-E7E394843BD2}" srcOrd="2" destOrd="0" presId="urn:microsoft.com/office/officeart/2009/3/layout/HorizontalOrganizationChart"/>
    <dgm:cxn modelId="{A7FD5FBE-C837-614A-89EE-73BA5062703E}" type="presParOf" srcId="{AA8702F5-385D-E340-9484-7F90B7A9638A}" destId="{884F4D90-859E-F245-90CA-07804DD2965E}" srcOrd="5" destOrd="0" presId="urn:microsoft.com/office/officeart/2009/3/layout/HorizontalOrganizationChart"/>
    <dgm:cxn modelId="{2B7248F6-F4BC-4F4C-A6EE-B758C53586FD}" type="presParOf" srcId="{884F4D90-859E-F245-90CA-07804DD2965E}" destId="{F04034D3-5170-C34F-8F54-6BA8532F7993}" srcOrd="0" destOrd="0" presId="urn:microsoft.com/office/officeart/2009/3/layout/HorizontalOrganizationChart"/>
    <dgm:cxn modelId="{8A36E54D-E679-4C40-9E27-889DEAE85BC0}" type="presParOf" srcId="{F04034D3-5170-C34F-8F54-6BA8532F7993}" destId="{5D15D1F9-5DFF-A740-9E71-9A5F0CA95FD0}" srcOrd="0" destOrd="0" presId="urn:microsoft.com/office/officeart/2009/3/layout/HorizontalOrganizationChart"/>
    <dgm:cxn modelId="{E0921503-22C1-0241-9A5F-A3D6F9BE8757}" type="presParOf" srcId="{F04034D3-5170-C34F-8F54-6BA8532F7993}" destId="{B0E44A67-4778-604B-BAEA-CBA6EC469E35}" srcOrd="1" destOrd="0" presId="urn:microsoft.com/office/officeart/2009/3/layout/HorizontalOrganizationChart"/>
    <dgm:cxn modelId="{D3F32269-7C84-8C43-97A4-B91EC6F96121}" type="presParOf" srcId="{884F4D90-859E-F245-90CA-07804DD2965E}" destId="{957E562D-75D7-8C48-B5DA-77EA46901766}" srcOrd="1" destOrd="0" presId="urn:microsoft.com/office/officeart/2009/3/layout/HorizontalOrganizationChart"/>
    <dgm:cxn modelId="{3CCAA42A-3432-4A40-AB9C-4023E3887E3A}" type="presParOf" srcId="{884F4D90-859E-F245-90CA-07804DD2965E}" destId="{FC948122-DF7B-2544-99F7-FBB99CA96E1C}" srcOrd="2" destOrd="0" presId="urn:microsoft.com/office/officeart/2009/3/layout/HorizontalOrganizationChart"/>
    <dgm:cxn modelId="{18A118BB-75FF-7944-84A3-81E0A5BCCB18}" type="presParOf" srcId="{AA8702F5-385D-E340-9484-7F90B7A9638A}" destId="{E6C8A454-5772-D040-9FE3-C5735296399B}" srcOrd="6" destOrd="0" presId="urn:microsoft.com/office/officeart/2009/3/layout/HorizontalOrganizationChart"/>
    <dgm:cxn modelId="{EE5CBDA4-39B2-B14D-8BE8-411F215CD329}" type="presParOf" srcId="{E6C8A454-5772-D040-9FE3-C5735296399B}" destId="{DADA930F-CE80-8E45-BAE7-0A7DE2FF5112}" srcOrd="0" destOrd="0" presId="urn:microsoft.com/office/officeart/2009/3/layout/HorizontalOrganizationChart"/>
    <dgm:cxn modelId="{745067F1-89A7-064C-BC7C-E5E55EC60E18}" type="presParOf" srcId="{DADA930F-CE80-8E45-BAE7-0A7DE2FF5112}" destId="{7AA08C8D-4989-624C-A96E-77B5DBCFECD4}" srcOrd="0" destOrd="0" presId="urn:microsoft.com/office/officeart/2009/3/layout/HorizontalOrganizationChart"/>
    <dgm:cxn modelId="{A3C8A6BC-241E-3648-AC73-9F10A6068ECD}" type="presParOf" srcId="{DADA930F-CE80-8E45-BAE7-0A7DE2FF5112}" destId="{185F6C60-D14B-0C4C-A207-FDCCFCE08FCE}" srcOrd="1" destOrd="0" presId="urn:microsoft.com/office/officeart/2009/3/layout/HorizontalOrganizationChart"/>
    <dgm:cxn modelId="{CF7501A8-0A6F-864D-AFA7-F4F9E3D2D74E}" type="presParOf" srcId="{E6C8A454-5772-D040-9FE3-C5735296399B}" destId="{BB33EE94-E19B-0748-9380-1A8D013D73B0}" srcOrd="1" destOrd="0" presId="urn:microsoft.com/office/officeart/2009/3/layout/HorizontalOrganizationChart"/>
    <dgm:cxn modelId="{3524442C-A399-B245-9555-1EFE4634A1B1}" type="presParOf" srcId="{E6C8A454-5772-D040-9FE3-C5735296399B}" destId="{452EFF0F-D902-3A4F-8D5F-DBCEB2BD623F}" srcOrd="2" destOrd="0" presId="urn:microsoft.com/office/officeart/2009/3/layout/HorizontalOrganizationChar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2.xml><?xml version="1.0" encoding="utf-8"?>
<dgm:dataModel xmlns:dgm="http://schemas.openxmlformats.org/drawingml/2006/diagram" xmlns:a="http://schemas.openxmlformats.org/drawingml/2006/main">
  <dgm:ptLst>
    <dgm:pt modelId="{6B948773-4D70-6B45-90A5-B5A37345EF75}" type="doc">
      <dgm:prSet loTypeId="urn:microsoft.com/office/officeart/2009/3/layout/HorizontalOrganizationChart" loCatId="" qsTypeId="urn:microsoft.com/office/officeart/2005/8/quickstyle/simple4" qsCatId="simple" csTypeId="urn:microsoft.com/office/officeart/2005/8/colors/accent1_2" csCatId="accent1" phldr="1"/>
      <dgm:spPr/>
      <dgm:t>
        <a:bodyPr/>
        <a:lstStyle/>
        <a:p>
          <a:endParaRPr lang="it-IT"/>
        </a:p>
      </dgm:t>
    </dgm:pt>
    <dgm:pt modelId="{F2D12146-0E81-DC48-9730-2F2897703F07}">
      <dgm:prSet custT="1"/>
      <dgm:spPr/>
      <dgm:t>
        <a:bodyPr/>
        <a:lstStyle/>
        <a:p>
          <a:r>
            <a:rPr lang="it-IT" sz="1800" dirty="0" smtClean="0"/>
            <a:t>Altri strumenti finanziari</a:t>
          </a:r>
          <a:endParaRPr lang="it-IT" sz="1800" dirty="0"/>
        </a:p>
      </dgm:t>
    </dgm:pt>
    <dgm:pt modelId="{A24CBD5B-D998-A949-8D1E-7094FE980981}" type="parTrans" cxnId="{5EBB3D53-710D-6449-9569-4D8BF503A222}">
      <dgm:prSet/>
      <dgm:spPr/>
      <dgm:t>
        <a:bodyPr/>
        <a:lstStyle/>
        <a:p>
          <a:endParaRPr lang="it-IT"/>
        </a:p>
      </dgm:t>
    </dgm:pt>
    <dgm:pt modelId="{0D09ECC1-9C54-204B-919F-3C1C87965BB3}" type="sibTrans" cxnId="{5EBB3D53-710D-6449-9569-4D8BF503A222}">
      <dgm:prSet/>
      <dgm:spPr/>
      <dgm:t>
        <a:bodyPr/>
        <a:lstStyle/>
        <a:p>
          <a:endParaRPr lang="it-IT"/>
        </a:p>
      </dgm:t>
    </dgm:pt>
    <dgm:pt modelId="{6261297A-21B7-9F45-AEC0-DDA71783FDD8}">
      <dgm:prSet custT="1"/>
      <dgm:spPr/>
      <dgm:t>
        <a:bodyPr/>
        <a:lstStyle/>
        <a:p>
          <a:r>
            <a:rPr lang="it-IT" sz="1800" i="0" dirty="0" smtClean="0">
              <a:solidFill>
                <a:schemeClr val="bg1"/>
              </a:solidFill>
            </a:rPr>
            <a:t>Titoli di solidarietà</a:t>
          </a:r>
          <a:endParaRPr lang="it-IT" sz="1800" dirty="0"/>
        </a:p>
      </dgm:t>
    </dgm:pt>
    <dgm:pt modelId="{198DFA21-1CB9-6F42-B838-5FA34D518969}" type="parTrans" cxnId="{11432E60-7DBE-1A49-A1FE-193477125E4E}">
      <dgm:prSet/>
      <dgm:spPr/>
      <dgm:t>
        <a:bodyPr/>
        <a:lstStyle/>
        <a:p>
          <a:endParaRPr lang="it-IT"/>
        </a:p>
      </dgm:t>
    </dgm:pt>
    <dgm:pt modelId="{EADFA249-25A5-FF47-A356-C919CC501AF0}" type="sibTrans" cxnId="{11432E60-7DBE-1A49-A1FE-193477125E4E}">
      <dgm:prSet/>
      <dgm:spPr/>
      <dgm:t>
        <a:bodyPr/>
        <a:lstStyle/>
        <a:p>
          <a:endParaRPr lang="it-IT"/>
        </a:p>
      </dgm:t>
    </dgm:pt>
    <dgm:pt modelId="{E867C6BF-47D0-1A4A-BFC6-18795E75AB40}">
      <dgm:prSet custT="1"/>
      <dgm:spPr/>
      <dgm:t>
        <a:bodyPr/>
        <a:lstStyle/>
        <a:p>
          <a:r>
            <a:rPr lang="it-IT" sz="1800" i="0" dirty="0" smtClean="0">
              <a:solidFill>
                <a:schemeClr val="bg1"/>
              </a:solidFill>
            </a:rPr>
            <a:t>Social Lending</a:t>
          </a:r>
          <a:endParaRPr lang="it-IT" sz="1800" dirty="0"/>
        </a:p>
      </dgm:t>
    </dgm:pt>
    <dgm:pt modelId="{37A8B02B-C968-1C44-929D-CCFE6F827963}" type="sibTrans" cxnId="{844D6A01-E9A1-ED40-BB66-551CD728F491}">
      <dgm:prSet/>
      <dgm:spPr/>
      <dgm:t>
        <a:bodyPr/>
        <a:lstStyle/>
        <a:p>
          <a:endParaRPr lang="it-IT"/>
        </a:p>
      </dgm:t>
    </dgm:pt>
    <dgm:pt modelId="{0DA244B2-CB12-0B4D-9026-9F4B19A2FDA2}" type="parTrans" cxnId="{844D6A01-E9A1-ED40-BB66-551CD728F491}">
      <dgm:prSet/>
      <dgm:spPr/>
      <dgm:t>
        <a:bodyPr/>
        <a:lstStyle/>
        <a:p>
          <a:endParaRPr lang="it-IT"/>
        </a:p>
      </dgm:t>
    </dgm:pt>
    <dgm:pt modelId="{AA8702F5-385D-E340-9484-7F90B7A9638A}" type="pres">
      <dgm:prSet presAssocID="{6B948773-4D70-6B45-90A5-B5A37345EF75}" presName="hierChild1" presStyleCnt="0">
        <dgm:presLayoutVars>
          <dgm:orgChart val="1"/>
          <dgm:chPref val="1"/>
          <dgm:dir/>
          <dgm:animOne val="branch"/>
          <dgm:animLvl val="lvl"/>
          <dgm:resizeHandles/>
        </dgm:presLayoutVars>
      </dgm:prSet>
      <dgm:spPr/>
      <dgm:t>
        <a:bodyPr/>
        <a:lstStyle/>
        <a:p>
          <a:endParaRPr lang="it-IT"/>
        </a:p>
      </dgm:t>
    </dgm:pt>
    <dgm:pt modelId="{3D407939-83A4-FC41-942A-EEC5BCD5780C}" type="pres">
      <dgm:prSet presAssocID="{6261297A-21B7-9F45-AEC0-DDA71783FDD8}" presName="hierRoot1" presStyleCnt="0">
        <dgm:presLayoutVars>
          <dgm:hierBranch val="init"/>
        </dgm:presLayoutVars>
      </dgm:prSet>
      <dgm:spPr/>
    </dgm:pt>
    <dgm:pt modelId="{0272BE3E-4DE1-F54C-95E9-E740D81ECE67}" type="pres">
      <dgm:prSet presAssocID="{6261297A-21B7-9F45-AEC0-DDA71783FDD8}" presName="rootComposite1" presStyleCnt="0"/>
      <dgm:spPr/>
    </dgm:pt>
    <dgm:pt modelId="{D6FF193C-52E0-2A47-BDC0-60771467F03E}" type="pres">
      <dgm:prSet presAssocID="{6261297A-21B7-9F45-AEC0-DDA71783FDD8}" presName="rootText1" presStyleLbl="node0" presStyleIdx="0" presStyleCnt="3" custScaleX="242009">
        <dgm:presLayoutVars>
          <dgm:chPref val="3"/>
        </dgm:presLayoutVars>
      </dgm:prSet>
      <dgm:spPr/>
      <dgm:t>
        <a:bodyPr/>
        <a:lstStyle/>
        <a:p>
          <a:endParaRPr lang="it-IT"/>
        </a:p>
      </dgm:t>
    </dgm:pt>
    <dgm:pt modelId="{9D32E9FB-2BC1-BF49-B167-B5DDE19F83DE}" type="pres">
      <dgm:prSet presAssocID="{6261297A-21B7-9F45-AEC0-DDA71783FDD8}" presName="rootConnector1" presStyleLbl="node1" presStyleIdx="0" presStyleCnt="0"/>
      <dgm:spPr/>
      <dgm:t>
        <a:bodyPr/>
        <a:lstStyle/>
        <a:p>
          <a:endParaRPr lang="it-IT"/>
        </a:p>
      </dgm:t>
    </dgm:pt>
    <dgm:pt modelId="{D5E47BD3-CEFC-AA43-9C53-55365F88B5C7}" type="pres">
      <dgm:prSet presAssocID="{6261297A-21B7-9F45-AEC0-DDA71783FDD8}" presName="hierChild2" presStyleCnt="0"/>
      <dgm:spPr/>
    </dgm:pt>
    <dgm:pt modelId="{B89C4577-CAC6-BF46-9F6D-D8081DDF1CB6}" type="pres">
      <dgm:prSet presAssocID="{6261297A-21B7-9F45-AEC0-DDA71783FDD8}" presName="hierChild3" presStyleCnt="0"/>
      <dgm:spPr/>
    </dgm:pt>
    <dgm:pt modelId="{9F8BB10D-430F-FC45-A69A-529A51ED506D}" type="pres">
      <dgm:prSet presAssocID="{E867C6BF-47D0-1A4A-BFC6-18795E75AB40}" presName="hierRoot1" presStyleCnt="0">
        <dgm:presLayoutVars>
          <dgm:hierBranch val="init"/>
        </dgm:presLayoutVars>
      </dgm:prSet>
      <dgm:spPr/>
    </dgm:pt>
    <dgm:pt modelId="{027E6269-A9E4-D444-9EC9-AC61F85E9941}" type="pres">
      <dgm:prSet presAssocID="{E867C6BF-47D0-1A4A-BFC6-18795E75AB40}" presName="rootComposite1" presStyleCnt="0"/>
      <dgm:spPr/>
    </dgm:pt>
    <dgm:pt modelId="{CA156EBC-F299-5B46-9806-F4F074421982}" type="pres">
      <dgm:prSet presAssocID="{E867C6BF-47D0-1A4A-BFC6-18795E75AB40}" presName="rootText1" presStyleLbl="node0" presStyleIdx="1" presStyleCnt="3" custScaleX="242009">
        <dgm:presLayoutVars>
          <dgm:chPref val="3"/>
        </dgm:presLayoutVars>
      </dgm:prSet>
      <dgm:spPr/>
      <dgm:t>
        <a:bodyPr/>
        <a:lstStyle/>
        <a:p>
          <a:endParaRPr lang="it-IT"/>
        </a:p>
      </dgm:t>
    </dgm:pt>
    <dgm:pt modelId="{566A0D65-8234-1748-A4B7-9A379DBA466B}" type="pres">
      <dgm:prSet presAssocID="{E867C6BF-47D0-1A4A-BFC6-18795E75AB40}" presName="rootConnector1" presStyleLbl="node1" presStyleIdx="0" presStyleCnt="0"/>
      <dgm:spPr/>
      <dgm:t>
        <a:bodyPr/>
        <a:lstStyle/>
        <a:p>
          <a:endParaRPr lang="it-IT"/>
        </a:p>
      </dgm:t>
    </dgm:pt>
    <dgm:pt modelId="{9D1684C3-3BB8-7947-9A58-2AD8424F376D}" type="pres">
      <dgm:prSet presAssocID="{E867C6BF-47D0-1A4A-BFC6-18795E75AB40}" presName="hierChild2" presStyleCnt="0"/>
      <dgm:spPr/>
    </dgm:pt>
    <dgm:pt modelId="{519E892E-AE65-3940-91A5-0D0541F7ED86}" type="pres">
      <dgm:prSet presAssocID="{E867C6BF-47D0-1A4A-BFC6-18795E75AB40}" presName="hierChild3" presStyleCnt="0"/>
      <dgm:spPr/>
    </dgm:pt>
    <dgm:pt modelId="{BDEC49EC-2F16-0746-8A2B-E3B1CD7CDAFF}" type="pres">
      <dgm:prSet presAssocID="{F2D12146-0E81-DC48-9730-2F2897703F07}" presName="hierRoot1" presStyleCnt="0">
        <dgm:presLayoutVars>
          <dgm:hierBranch val="init"/>
        </dgm:presLayoutVars>
      </dgm:prSet>
      <dgm:spPr/>
    </dgm:pt>
    <dgm:pt modelId="{EFDD5334-D15E-A943-B9D7-47DAA6ACC87B}" type="pres">
      <dgm:prSet presAssocID="{F2D12146-0E81-DC48-9730-2F2897703F07}" presName="rootComposite1" presStyleCnt="0"/>
      <dgm:spPr/>
    </dgm:pt>
    <dgm:pt modelId="{D219BEF8-D5A7-4649-8847-7DF2FA5520B2}" type="pres">
      <dgm:prSet presAssocID="{F2D12146-0E81-DC48-9730-2F2897703F07}" presName="rootText1" presStyleLbl="node0" presStyleIdx="2" presStyleCnt="3" custScaleX="241652">
        <dgm:presLayoutVars>
          <dgm:chPref val="3"/>
        </dgm:presLayoutVars>
      </dgm:prSet>
      <dgm:spPr/>
      <dgm:t>
        <a:bodyPr/>
        <a:lstStyle/>
        <a:p>
          <a:endParaRPr lang="it-IT"/>
        </a:p>
      </dgm:t>
    </dgm:pt>
    <dgm:pt modelId="{D2C8809E-F52C-9943-8F76-66BB15B76843}" type="pres">
      <dgm:prSet presAssocID="{F2D12146-0E81-DC48-9730-2F2897703F07}" presName="rootConnector1" presStyleLbl="node1" presStyleIdx="0" presStyleCnt="0"/>
      <dgm:spPr/>
      <dgm:t>
        <a:bodyPr/>
        <a:lstStyle/>
        <a:p>
          <a:endParaRPr lang="it-IT"/>
        </a:p>
      </dgm:t>
    </dgm:pt>
    <dgm:pt modelId="{5BF62005-1724-7849-B559-B26E3148F47D}" type="pres">
      <dgm:prSet presAssocID="{F2D12146-0E81-DC48-9730-2F2897703F07}" presName="hierChild2" presStyleCnt="0"/>
      <dgm:spPr/>
    </dgm:pt>
    <dgm:pt modelId="{8BAD11D1-18BC-214F-AEFE-CC0AFCF84A54}" type="pres">
      <dgm:prSet presAssocID="{F2D12146-0E81-DC48-9730-2F2897703F07}" presName="hierChild3" presStyleCnt="0"/>
      <dgm:spPr/>
    </dgm:pt>
  </dgm:ptLst>
  <dgm:cxnLst>
    <dgm:cxn modelId="{12E0C3E7-DEFE-214D-BE86-184118CE6375}" type="presOf" srcId="{6261297A-21B7-9F45-AEC0-DDA71783FDD8}" destId="{9D32E9FB-2BC1-BF49-B167-B5DDE19F83DE}" srcOrd="1" destOrd="0" presId="urn:microsoft.com/office/officeart/2009/3/layout/HorizontalOrganizationChart"/>
    <dgm:cxn modelId="{5EBB3D53-710D-6449-9569-4D8BF503A222}" srcId="{6B948773-4D70-6B45-90A5-B5A37345EF75}" destId="{F2D12146-0E81-DC48-9730-2F2897703F07}" srcOrd="2" destOrd="0" parTransId="{A24CBD5B-D998-A949-8D1E-7094FE980981}" sibTransId="{0D09ECC1-9C54-204B-919F-3C1C87965BB3}"/>
    <dgm:cxn modelId="{844D6A01-E9A1-ED40-BB66-551CD728F491}" srcId="{6B948773-4D70-6B45-90A5-B5A37345EF75}" destId="{E867C6BF-47D0-1A4A-BFC6-18795E75AB40}" srcOrd="1" destOrd="0" parTransId="{0DA244B2-CB12-0B4D-9026-9F4B19A2FDA2}" sibTransId="{37A8B02B-C968-1C44-929D-CCFE6F827963}"/>
    <dgm:cxn modelId="{4AF538A3-F47B-444E-9B5B-4A4EC20104C5}" type="presOf" srcId="{E867C6BF-47D0-1A4A-BFC6-18795E75AB40}" destId="{CA156EBC-F299-5B46-9806-F4F074421982}" srcOrd="0" destOrd="0" presId="urn:microsoft.com/office/officeart/2009/3/layout/HorizontalOrganizationChart"/>
    <dgm:cxn modelId="{F7BB2430-9378-9640-9144-843285347F2F}" type="presOf" srcId="{F2D12146-0E81-DC48-9730-2F2897703F07}" destId="{D2C8809E-F52C-9943-8F76-66BB15B76843}" srcOrd="1" destOrd="0" presId="urn:microsoft.com/office/officeart/2009/3/layout/HorizontalOrganizationChart"/>
    <dgm:cxn modelId="{AD48AD07-27F9-AE4B-9E97-33C1E32888D8}" type="presOf" srcId="{6B948773-4D70-6B45-90A5-B5A37345EF75}" destId="{AA8702F5-385D-E340-9484-7F90B7A9638A}" srcOrd="0" destOrd="0" presId="urn:microsoft.com/office/officeart/2009/3/layout/HorizontalOrganizationChart"/>
    <dgm:cxn modelId="{06AB06ED-F6FE-2F42-8D6A-952BD2E6BCE3}" type="presOf" srcId="{6261297A-21B7-9F45-AEC0-DDA71783FDD8}" destId="{D6FF193C-52E0-2A47-BDC0-60771467F03E}" srcOrd="0" destOrd="0" presId="urn:microsoft.com/office/officeart/2009/3/layout/HorizontalOrganizationChart"/>
    <dgm:cxn modelId="{643B418F-7BCD-B746-9546-727FE3FF7A4E}" type="presOf" srcId="{F2D12146-0E81-DC48-9730-2F2897703F07}" destId="{D219BEF8-D5A7-4649-8847-7DF2FA5520B2}" srcOrd="0" destOrd="0" presId="urn:microsoft.com/office/officeart/2009/3/layout/HorizontalOrganizationChart"/>
    <dgm:cxn modelId="{4CB15B2D-F82A-3A49-A7CA-B894BB371A57}" type="presOf" srcId="{E867C6BF-47D0-1A4A-BFC6-18795E75AB40}" destId="{566A0D65-8234-1748-A4B7-9A379DBA466B}" srcOrd="1" destOrd="0" presId="urn:microsoft.com/office/officeart/2009/3/layout/HorizontalOrganizationChart"/>
    <dgm:cxn modelId="{11432E60-7DBE-1A49-A1FE-193477125E4E}" srcId="{6B948773-4D70-6B45-90A5-B5A37345EF75}" destId="{6261297A-21B7-9F45-AEC0-DDA71783FDD8}" srcOrd="0" destOrd="0" parTransId="{198DFA21-1CB9-6F42-B838-5FA34D518969}" sibTransId="{EADFA249-25A5-FF47-A356-C919CC501AF0}"/>
    <dgm:cxn modelId="{0C3E4F60-BA8D-C34F-A027-81DE1906286A}" type="presParOf" srcId="{AA8702F5-385D-E340-9484-7F90B7A9638A}" destId="{3D407939-83A4-FC41-942A-EEC5BCD5780C}" srcOrd="0" destOrd="0" presId="urn:microsoft.com/office/officeart/2009/3/layout/HorizontalOrganizationChart"/>
    <dgm:cxn modelId="{920042B5-E35F-E444-8CA9-5102C0AC7D21}" type="presParOf" srcId="{3D407939-83A4-FC41-942A-EEC5BCD5780C}" destId="{0272BE3E-4DE1-F54C-95E9-E740D81ECE67}" srcOrd="0" destOrd="0" presId="urn:microsoft.com/office/officeart/2009/3/layout/HorizontalOrganizationChart"/>
    <dgm:cxn modelId="{BE3A9745-9750-FD45-96C2-1BA669E52B1D}" type="presParOf" srcId="{0272BE3E-4DE1-F54C-95E9-E740D81ECE67}" destId="{D6FF193C-52E0-2A47-BDC0-60771467F03E}" srcOrd="0" destOrd="0" presId="urn:microsoft.com/office/officeart/2009/3/layout/HorizontalOrganizationChart"/>
    <dgm:cxn modelId="{DA82D0C1-A92F-8D4F-B8FF-E07F8CCED42A}" type="presParOf" srcId="{0272BE3E-4DE1-F54C-95E9-E740D81ECE67}" destId="{9D32E9FB-2BC1-BF49-B167-B5DDE19F83DE}" srcOrd="1" destOrd="0" presId="urn:microsoft.com/office/officeart/2009/3/layout/HorizontalOrganizationChart"/>
    <dgm:cxn modelId="{FFEAED92-7BDA-004D-AF0E-78E88595F710}" type="presParOf" srcId="{3D407939-83A4-FC41-942A-EEC5BCD5780C}" destId="{D5E47BD3-CEFC-AA43-9C53-55365F88B5C7}" srcOrd="1" destOrd="0" presId="urn:microsoft.com/office/officeart/2009/3/layout/HorizontalOrganizationChart"/>
    <dgm:cxn modelId="{54110C47-24F2-C145-AC5F-3CEBDD7B47B3}" type="presParOf" srcId="{3D407939-83A4-FC41-942A-EEC5BCD5780C}" destId="{B89C4577-CAC6-BF46-9F6D-D8081DDF1CB6}" srcOrd="2" destOrd="0" presId="urn:microsoft.com/office/officeart/2009/3/layout/HorizontalOrganizationChart"/>
    <dgm:cxn modelId="{7D42E305-CE0C-294F-BE1F-DEDBB5881D93}" type="presParOf" srcId="{AA8702F5-385D-E340-9484-7F90B7A9638A}" destId="{9F8BB10D-430F-FC45-A69A-529A51ED506D}" srcOrd="1" destOrd="0" presId="urn:microsoft.com/office/officeart/2009/3/layout/HorizontalOrganizationChart"/>
    <dgm:cxn modelId="{D7C37985-CA31-FF40-8BA2-FBCD62945FCF}" type="presParOf" srcId="{9F8BB10D-430F-FC45-A69A-529A51ED506D}" destId="{027E6269-A9E4-D444-9EC9-AC61F85E9941}" srcOrd="0" destOrd="0" presId="urn:microsoft.com/office/officeart/2009/3/layout/HorizontalOrganizationChart"/>
    <dgm:cxn modelId="{F0F91989-FFE0-1346-BA24-DC428A8C079D}" type="presParOf" srcId="{027E6269-A9E4-D444-9EC9-AC61F85E9941}" destId="{CA156EBC-F299-5B46-9806-F4F074421982}" srcOrd="0" destOrd="0" presId="urn:microsoft.com/office/officeart/2009/3/layout/HorizontalOrganizationChart"/>
    <dgm:cxn modelId="{BBEF7AD3-4BC8-8344-9379-394D812AA660}" type="presParOf" srcId="{027E6269-A9E4-D444-9EC9-AC61F85E9941}" destId="{566A0D65-8234-1748-A4B7-9A379DBA466B}" srcOrd="1" destOrd="0" presId="urn:microsoft.com/office/officeart/2009/3/layout/HorizontalOrganizationChart"/>
    <dgm:cxn modelId="{31CAD14D-0D75-3A42-8ABE-FD6110D03F00}" type="presParOf" srcId="{9F8BB10D-430F-FC45-A69A-529A51ED506D}" destId="{9D1684C3-3BB8-7947-9A58-2AD8424F376D}" srcOrd="1" destOrd="0" presId="urn:microsoft.com/office/officeart/2009/3/layout/HorizontalOrganizationChart"/>
    <dgm:cxn modelId="{FA876BCC-6317-F74A-B4F7-B32C017DD0D9}" type="presParOf" srcId="{9F8BB10D-430F-FC45-A69A-529A51ED506D}" destId="{519E892E-AE65-3940-91A5-0D0541F7ED86}" srcOrd="2" destOrd="0" presId="urn:microsoft.com/office/officeart/2009/3/layout/HorizontalOrganizationChart"/>
    <dgm:cxn modelId="{44A3EE62-8BA2-0D44-83F4-6890D7D1D3A5}" type="presParOf" srcId="{AA8702F5-385D-E340-9484-7F90B7A9638A}" destId="{BDEC49EC-2F16-0746-8A2B-E3B1CD7CDAFF}" srcOrd="2" destOrd="0" presId="urn:microsoft.com/office/officeart/2009/3/layout/HorizontalOrganizationChart"/>
    <dgm:cxn modelId="{15913B8F-89A8-DF4A-8EE3-D87A1BADADAD}" type="presParOf" srcId="{BDEC49EC-2F16-0746-8A2B-E3B1CD7CDAFF}" destId="{EFDD5334-D15E-A943-B9D7-47DAA6ACC87B}" srcOrd="0" destOrd="0" presId="urn:microsoft.com/office/officeart/2009/3/layout/HorizontalOrganizationChart"/>
    <dgm:cxn modelId="{AF1A5661-1AE3-9B4E-A3B3-E8635328C33A}" type="presParOf" srcId="{EFDD5334-D15E-A943-B9D7-47DAA6ACC87B}" destId="{D219BEF8-D5A7-4649-8847-7DF2FA5520B2}" srcOrd="0" destOrd="0" presId="urn:microsoft.com/office/officeart/2009/3/layout/HorizontalOrganizationChart"/>
    <dgm:cxn modelId="{E74F656E-B972-F84B-875C-C563727A304C}" type="presParOf" srcId="{EFDD5334-D15E-A943-B9D7-47DAA6ACC87B}" destId="{D2C8809E-F52C-9943-8F76-66BB15B76843}" srcOrd="1" destOrd="0" presId="urn:microsoft.com/office/officeart/2009/3/layout/HorizontalOrganizationChart"/>
    <dgm:cxn modelId="{82998A6E-31EC-BF41-BFD5-7C94AD3AA780}" type="presParOf" srcId="{BDEC49EC-2F16-0746-8A2B-E3B1CD7CDAFF}" destId="{5BF62005-1724-7849-B559-B26E3148F47D}" srcOrd="1" destOrd="0" presId="urn:microsoft.com/office/officeart/2009/3/layout/HorizontalOrganizationChart"/>
    <dgm:cxn modelId="{D15E9F70-EE2F-EE41-A6FD-237E4B1B02D8}" type="presParOf" srcId="{BDEC49EC-2F16-0746-8A2B-E3B1CD7CDAFF}" destId="{8BAD11D1-18BC-214F-AEFE-CC0AFCF84A54}" srcOrd="2" destOrd="0" presId="urn:microsoft.com/office/officeart/2009/3/layout/HorizontalOrganizationChar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3.xml><?xml version="1.0" encoding="utf-8"?>
<dgm:dataModel xmlns:dgm="http://schemas.openxmlformats.org/drawingml/2006/diagram" xmlns:a="http://schemas.openxmlformats.org/drawingml/2006/main">
  <dgm:ptLst>
    <dgm:pt modelId="{6B948773-4D70-6B45-90A5-B5A37345EF75}" type="doc">
      <dgm:prSet loTypeId="urn:microsoft.com/office/officeart/2009/3/layout/HorizontalOrganizationChart" loCatId="" qsTypeId="urn:microsoft.com/office/officeart/2005/8/quickstyle/simple4" qsCatId="simple" csTypeId="urn:microsoft.com/office/officeart/2005/8/colors/accent1_2" csCatId="accent1" phldr="1"/>
      <dgm:spPr/>
      <dgm:t>
        <a:bodyPr/>
        <a:lstStyle/>
        <a:p>
          <a:endParaRPr lang="it-IT"/>
        </a:p>
      </dgm:t>
    </dgm:pt>
    <dgm:pt modelId="{F2D12146-0E81-DC48-9730-2F2897703F07}">
      <dgm:prSet custT="1"/>
      <dgm:spPr>
        <a:solidFill>
          <a:schemeClr val="bg1">
            <a:lumMod val="75000"/>
          </a:schemeClr>
        </a:solidFill>
      </dgm:spPr>
      <dgm:t>
        <a:bodyPr/>
        <a:lstStyle/>
        <a:p>
          <a:r>
            <a:rPr lang="it-IT" sz="1800" dirty="0" smtClean="0"/>
            <a:t>Altri strumenti finanziari</a:t>
          </a:r>
          <a:endParaRPr lang="it-IT" sz="1800" dirty="0"/>
        </a:p>
      </dgm:t>
    </dgm:pt>
    <dgm:pt modelId="{A24CBD5B-D998-A949-8D1E-7094FE980981}" type="parTrans" cxnId="{5EBB3D53-710D-6449-9569-4D8BF503A222}">
      <dgm:prSet/>
      <dgm:spPr/>
      <dgm:t>
        <a:bodyPr/>
        <a:lstStyle/>
        <a:p>
          <a:endParaRPr lang="it-IT"/>
        </a:p>
      </dgm:t>
    </dgm:pt>
    <dgm:pt modelId="{0D09ECC1-9C54-204B-919F-3C1C87965BB3}" type="sibTrans" cxnId="{5EBB3D53-710D-6449-9569-4D8BF503A222}">
      <dgm:prSet/>
      <dgm:spPr/>
      <dgm:t>
        <a:bodyPr/>
        <a:lstStyle/>
        <a:p>
          <a:endParaRPr lang="it-IT"/>
        </a:p>
      </dgm:t>
    </dgm:pt>
    <dgm:pt modelId="{6261297A-21B7-9F45-AEC0-DDA71783FDD8}">
      <dgm:prSet custT="1"/>
      <dgm:spPr/>
      <dgm:t>
        <a:bodyPr/>
        <a:lstStyle/>
        <a:p>
          <a:r>
            <a:rPr lang="it-IT" sz="1800" i="0" dirty="0" smtClean="0">
              <a:solidFill>
                <a:schemeClr val="bg1"/>
              </a:solidFill>
            </a:rPr>
            <a:t>Titoli di solidarietà</a:t>
          </a:r>
          <a:endParaRPr lang="it-IT" sz="1800" dirty="0"/>
        </a:p>
      </dgm:t>
    </dgm:pt>
    <dgm:pt modelId="{198DFA21-1CB9-6F42-B838-5FA34D518969}" type="parTrans" cxnId="{11432E60-7DBE-1A49-A1FE-193477125E4E}">
      <dgm:prSet/>
      <dgm:spPr/>
      <dgm:t>
        <a:bodyPr/>
        <a:lstStyle/>
        <a:p>
          <a:endParaRPr lang="it-IT"/>
        </a:p>
      </dgm:t>
    </dgm:pt>
    <dgm:pt modelId="{EADFA249-25A5-FF47-A356-C919CC501AF0}" type="sibTrans" cxnId="{11432E60-7DBE-1A49-A1FE-193477125E4E}">
      <dgm:prSet/>
      <dgm:spPr/>
      <dgm:t>
        <a:bodyPr/>
        <a:lstStyle/>
        <a:p>
          <a:endParaRPr lang="it-IT"/>
        </a:p>
      </dgm:t>
    </dgm:pt>
    <dgm:pt modelId="{E867C6BF-47D0-1A4A-BFC6-18795E75AB40}">
      <dgm:prSet custT="1"/>
      <dgm:spPr>
        <a:solidFill>
          <a:schemeClr val="bg1">
            <a:lumMod val="75000"/>
          </a:schemeClr>
        </a:solidFill>
      </dgm:spPr>
      <dgm:t>
        <a:bodyPr/>
        <a:lstStyle/>
        <a:p>
          <a:r>
            <a:rPr lang="it-IT" sz="1800" i="0" dirty="0" smtClean="0">
              <a:solidFill>
                <a:schemeClr val="bg1"/>
              </a:solidFill>
            </a:rPr>
            <a:t>Social Lending</a:t>
          </a:r>
          <a:endParaRPr lang="it-IT" sz="1800" dirty="0"/>
        </a:p>
      </dgm:t>
    </dgm:pt>
    <dgm:pt modelId="{37A8B02B-C968-1C44-929D-CCFE6F827963}" type="sibTrans" cxnId="{844D6A01-E9A1-ED40-BB66-551CD728F491}">
      <dgm:prSet/>
      <dgm:spPr/>
      <dgm:t>
        <a:bodyPr/>
        <a:lstStyle/>
        <a:p>
          <a:endParaRPr lang="it-IT"/>
        </a:p>
      </dgm:t>
    </dgm:pt>
    <dgm:pt modelId="{0DA244B2-CB12-0B4D-9026-9F4B19A2FDA2}" type="parTrans" cxnId="{844D6A01-E9A1-ED40-BB66-551CD728F491}">
      <dgm:prSet/>
      <dgm:spPr/>
      <dgm:t>
        <a:bodyPr/>
        <a:lstStyle/>
        <a:p>
          <a:endParaRPr lang="it-IT"/>
        </a:p>
      </dgm:t>
    </dgm:pt>
    <dgm:pt modelId="{AA8702F5-385D-E340-9484-7F90B7A9638A}" type="pres">
      <dgm:prSet presAssocID="{6B948773-4D70-6B45-90A5-B5A37345EF75}" presName="hierChild1" presStyleCnt="0">
        <dgm:presLayoutVars>
          <dgm:orgChart val="1"/>
          <dgm:chPref val="1"/>
          <dgm:dir/>
          <dgm:animOne val="branch"/>
          <dgm:animLvl val="lvl"/>
          <dgm:resizeHandles/>
        </dgm:presLayoutVars>
      </dgm:prSet>
      <dgm:spPr/>
      <dgm:t>
        <a:bodyPr/>
        <a:lstStyle/>
        <a:p>
          <a:endParaRPr lang="it-IT"/>
        </a:p>
      </dgm:t>
    </dgm:pt>
    <dgm:pt modelId="{3D407939-83A4-FC41-942A-EEC5BCD5780C}" type="pres">
      <dgm:prSet presAssocID="{6261297A-21B7-9F45-AEC0-DDA71783FDD8}" presName="hierRoot1" presStyleCnt="0">
        <dgm:presLayoutVars>
          <dgm:hierBranch val="init"/>
        </dgm:presLayoutVars>
      </dgm:prSet>
      <dgm:spPr/>
    </dgm:pt>
    <dgm:pt modelId="{0272BE3E-4DE1-F54C-95E9-E740D81ECE67}" type="pres">
      <dgm:prSet presAssocID="{6261297A-21B7-9F45-AEC0-DDA71783FDD8}" presName="rootComposite1" presStyleCnt="0"/>
      <dgm:spPr/>
    </dgm:pt>
    <dgm:pt modelId="{D6FF193C-52E0-2A47-BDC0-60771467F03E}" type="pres">
      <dgm:prSet presAssocID="{6261297A-21B7-9F45-AEC0-DDA71783FDD8}" presName="rootText1" presStyleLbl="node0" presStyleIdx="0" presStyleCnt="3" custScaleX="242009">
        <dgm:presLayoutVars>
          <dgm:chPref val="3"/>
        </dgm:presLayoutVars>
      </dgm:prSet>
      <dgm:spPr/>
      <dgm:t>
        <a:bodyPr/>
        <a:lstStyle/>
        <a:p>
          <a:endParaRPr lang="it-IT"/>
        </a:p>
      </dgm:t>
    </dgm:pt>
    <dgm:pt modelId="{9D32E9FB-2BC1-BF49-B167-B5DDE19F83DE}" type="pres">
      <dgm:prSet presAssocID="{6261297A-21B7-9F45-AEC0-DDA71783FDD8}" presName="rootConnector1" presStyleLbl="node1" presStyleIdx="0" presStyleCnt="0"/>
      <dgm:spPr/>
      <dgm:t>
        <a:bodyPr/>
        <a:lstStyle/>
        <a:p>
          <a:endParaRPr lang="it-IT"/>
        </a:p>
      </dgm:t>
    </dgm:pt>
    <dgm:pt modelId="{D5E47BD3-CEFC-AA43-9C53-55365F88B5C7}" type="pres">
      <dgm:prSet presAssocID="{6261297A-21B7-9F45-AEC0-DDA71783FDD8}" presName="hierChild2" presStyleCnt="0"/>
      <dgm:spPr/>
    </dgm:pt>
    <dgm:pt modelId="{B89C4577-CAC6-BF46-9F6D-D8081DDF1CB6}" type="pres">
      <dgm:prSet presAssocID="{6261297A-21B7-9F45-AEC0-DDA71783FDD8}" presName="hierChild3" presStyleCnt="0"/>
      <dgm:spPr/>
    </dgm:pt>
    <dgm:pt modelId="{9F8BB10D-430F-FC45-A69A-529A51ED506D}" type="pres">
      <dgm:prSet presAssocID="{E867C6BF-47D0-1A4A-BFC6-18795E75AB40}" presName="hierRoot1" presStyleCnt="0">
        <dgm:presLayoutVars>
          <dgm:hierBranch val="init"/>
        </dgm:presLayoutVars>
      </dgm:prSet>
      <dgm:spPr/>
    </dgm:pt>
    <dgm:pt modelId="{027E6269-A9E4-D444-9EC9-AC61F85E9941}" type="pres">
      <dgm:prSet presAssocID="{E867C6BF-47D0-1A4A-BFC6-18795E75AB40}" presName="rootComposite1" presStyleCnt="0"/>
      <dgm:spPr/>
    </dgm:pt>
    <dgm:pt modelId="{CA156EBC-F299-5B46-9806-F4F074421982}" type="pres">
      <dgm:prSet presAssocID="{E867C6BF-47D0-1A4A-BFC6-18795E75AB40}" presName="rootText1" presStyleLbl="node0" presStyleIdx="1" presStyleCnt="3" custScaleX="242009">
        <dgm:presLayoutVars>
          <dgm:chPref val="3"/>
        </dgm:presLayoutVars>
      </dgm:prSet>
      <dgm:spPr/>
      <dgm:t>
        <a:bodyPr/>
        <a:lstStyle/>
        <a:p>
          <a:endParaRPr lang="it-IT"/>
        </a:p>
      </dgm:t>
    </dgm:pt>
    <dgm:pt modelId="{566A0D65-8234-1748-A4B7-9A379DBA466B}" type="pres">
      <dgm:prSet presAssocID="{E867C6BF-47D0-1A4A-BFC6-18795E75AB40}" presName="rootConnector1" presStyleLbl="node1" presStyleIdx="0" presStyleCnt="0"/>
      <dgm:spPr/>
      <dgm:t>
        <a:bodyPr/>
        <a:lstStyle/>
        <a:p>
          <a:endParaRPr lang="it-IT"/>
        </a:p>
      </dgm:t>
    </dgm:pt>
    <dgm:pt modelId="{9D1684C3-3BB8-7947-9A58-2AD8424F376D}" type="pres">
      <dgm:prSet presAssocID="{E867C6BF-47D0-1A4A-BFC6-18795E75AB40}" presName="hierChild2" presStyleCnt="0"/>
      <dgm:spPr/>
    </dgm:pt>
    <dgm:pt modelId="{519E892E-AE65-3940-91A5-0D0541F7ED86}" type="pres">
      <dgm:prSet presAssocID="{E867C6BF-47D0-1A4A-BFC6-18795E75AB40}" presName="hierChild3" presStyleCnt="0"/>
      <dgm:spPr/>
    </dgm:pt>
    <dgm:pt modelId="{BDEC49EC-2F16-0746-8A2B-E3B1CD7CDAFF}" type="pres">
      <dgm:prSet presAssocID="{F2D12146-0E81-DC48-9730-2F2897703F07}" presName="hierRoot1" presStyleCnt="0">
        <dgm:presLayoutVars>
          <dgm:hierBranch val="init"/>
        </dgm:presLayoutVars>
      </dgm:prSet>
      <dgm:spPr/>
    </dgm:pt>
    <dgm:pt modelId="{EFDD5334-D15E-A943-B9D7-47DAA6ACC87B}" type="pres">
      <dgm:prSet presAssocID="{F2D12146-0E81-DC48-9730-2F2897703F07}" presName="rootComposite1" presStyleCnt="0"/>
      <dgm:spPr/>
    </dgm:pt>
    <dgm:pt modelId="{D219BEF8-D5A7-4649-8847-7DF2FA5520B2}" type="pres">
      <dgm:prSet presAssocID="{F2D12146-0E81-DC48-9730-2F2897703F07}" presName="rootText1" presStyleLbl="node0" presStyleIdx="2" presStyleCnt="3" custScaleX="241652">
        <dgm:presLayoutVars>
          <dgm:chPref val="3"/>
        </dgm:presLayoutVars>
      </dgm:prSet>
      <dgm:spPr/>
      <dgm:t>
        <a:bodyPr/>
        <a:lstStyle/>
        <a:p>
          <a:endParaRPr lang="it-IT"/>
        </a:p>
      </dgm:t>
    </dgm:pt>
    <dgm:pt modelId="{D2C8809E-F52C-9943-8F76-66BB15B76843}" type="pres">
      <dgm:prSet presAssocID="{F2D12146-0E81-DC48-9730-2F2897703F07}" presName="rootConnector1" presStyleLbl="node1" presStyleIdx="0" presStyleCnt="0"/>
      <dgm:spPr/>
      <dgm:t>
        <a:bodyPr/>
        <a:lstStyle/>
        <a:p>
          <a:endParaRPr lang="it-IT"/>
        </a:p>
      </dgm:t>
    </dgm:pt>
    <dgm:pt modelId="{5BF62005-1724-7849-B559-B26E3148F47D}" type="pres">
      <dgm:prSet presAssocID="{F2D12146-0E81-DC48-9730-2F2897703F07}" presName="hierChild2" presStyleCnt="0"/>
      <dgm:spPr/>
    </dgm:pt>
    <dgm:pt modelId="{8BAD11D1-18BC-214F-AEFE-CC0AFCF84A54}" type="pres">
      <dgm:prSet presAssocID="{F2D12146-0E81-DC48-9730-2F2897703F07}" presName="hierChild3" presStyleCnt="0"/>
      <dgm:spPr/>
    </dgm:pt>
  </dgm:ptLst>
  <dgm:cxnLst>
    <dgm:cxn modelId="{5EBB3D53-710D-6449-9569-4D8BF503A222}" srcId="{6B948773-4D70-6B45-90A5-B5A37345EF75}" destId="{F2D12146-0E81-DC48-9730-2F2897703F07}" srcOrd="2" destOrd="0" parTransId="{A24CBD5B-D998-A949-8D1E-7094FE980981}" sibTransId="{0D09ECC1-9C54-204B-919F-3C1C87965BB3}"/>
    <dgm:cxn modelId="{11432E60-7DBE-1A49-A1FE-193477125E4E}" srcId="{6B948773-4D70-6B45-90A5-B5A37345EF75}" destId="{6261297A-21B7-9F45-AEC0-DDA71783FDD8}" srcOrd="0" destOrd="0" parTransId="{198DFA21-1CB9-6F42-B838-5FA34D518969}" sibTransId="{EADFA249-25A5-FF47-A356-C919CC501AF0}"/>
    <dgm:cxn modelId="{F2162D8D-9978-4A4C-B672-901BC3EF52D0}" type="presOf" srcId="{F2D12146-0E81-DC48-9730-2F2897703F07}" destId="{D2C8809E-F52C-9943-8F76-66BB15B76843}" srcOrd="1" destOrd="0" presId="urn:microsoft.com/office/officeart/2009/3/layout/HorizontalOrganizationChart"/>
    <dgm:cxn modelId="{294DFCE9-5D02-B849-BF50-93DB3FAC99FB}" type="presOf" srcId="{6261297A-21B7-9F45-AEC0-DDA71783FDD8}" destId="{D6FF193C-52E0-2A47-BDC0-60771467F03E}" srcOrd="0" destOrd="0" presId="urn:microsoft.com/office/officeart/2009/3/layout/HorizontalOrganizationChart"/>
    <dgm:cxn modelId="{3AFB5BD4-C026-224B-9971-27A76F379C77}" type="presOf" srcId="{E867C6BF-47D0-1A4A-BFC6-18795E75AB40}" destId="{CA156EBC-F299-5B46-9806-F4F074421982}" srcOrd="0" destOrd="0" presId="urn:microsoft.com/office/officeart/2009/3/layout/HorizontalOrganizationChart"/>
    <dgm:cxn modelId="{B0B882D7-BF5B-544B-A4C8-273C27AD68E6}" type="presOf" srcId="{E867C6BF-47D0-1A4A-BFC6-18795E75AB40}" destId="{566A0D65-8234-1748-A4B7-9A379DBA466B}" srcOrd="1" destOrd="0" presId="urn:microsoft.com/office/officeart/2009/3/layout/HorizontalOrganizationChart"/>
    <dgm:cxn modelId="{7E762B24-ADE7-3B4A-8A83-F92E58EE3AC2}" type="presOf" srcId="{F2D12146-0E81-DC48-9730-2F2897703F07}" destId="{D219BEF8-D5A7-4649-8847-7DF2FA5520B2}" srcOrd="0" destOrd="0" presId="urn:microsoft.com/office/officeart/2009/3/layout/HorizontalOrganizationChart"/>
    <dgm:cxn modelId="{D8745227-1458-6F45-A793-2300E82F87B0}" type="presOf" srcId="{6B948773-4D70-6B45-90A5-B5A37345EF75}" destId="{AA8702F5-385D-E340-9484-7F90B7A9638A}" srcOrd="0" destOrd="0" presId="urn:microsoft.com/office/officeart/2009/3/layout/HorizontalOrganizationChart"/>
    <dgm:cxn modelId="{844D6A01-E9A1-ED40-BB66-551CD728F491}" srcId="{6B948773-4D70-6B45-90A5-B5A37345EF75}" destId="{E867C6BF-47D0-1A4A-BFC6-18795E75AB40}" srcOrd="1" destOrd="0" parTransId="{0DA244B2-CB12-0B4D-9026-9F4B19A2FDA2}" sibTransId="{37A8B02B-C968-1C44-929D-CCFE6F827963}"/>
    <dgm:cxn modelId="{E003BBD4-5E93-1C40-96F4-39C36EE8B651}" type="presOf" srcId="{6261297A-21B7-9F45-AEC0-DDA71783FDD8}" destId="{9D32E9FB-2BC1-BF49-B167-B5DDE19F83DE}" srcOrd="1" destOrd="0" presId="urn:microsoft.com/office/officeart/2009/3/layout/HorizontalOrganizationChart"/>
    <dgm:cxn modelId="{E18DE4C1-8E02-AE41-8EC5-C0AF4E14945B}" type="presParOf" srcId="{AA8702F5-385D-E340-9484-7F90B7A9638A}" destId="{3D407939-83A4-FC41-942A-EEC5BCD5780C}" srcOrd="0" destOrd="0" presId="urn:microsoft.com/office/officeart/2009/3/layout/HorizontalOrganizationChart"/>
    <dgm:cxn modelId="{48390417-828E-F340-AFE2-EFC0DCD7EAAB}" type="presParOf" srcId="{3D407939-83A4-FC41-942A-EEC5BCD5780C}" destId="{0272BE3E-4DE1-F54C-95E9-E740D81ECE67}" srcOrd="0" destOrd="0" presId="urn:microsoft.com/office/officeart/2009/3/layout/HorizontalOrganizationChart"/>
    <dgm:cxn modelId="{014361FE-F002-9543-9862-C813D8786945}" type="presParOf" srcId="{0272BE3E-4DE1-F54C-95E9-E740D81ECE67}" destId="{D6FF193C-52E0-2A47-BDC0-60771467F03E}" srcOrd="0" destOrd="0" presId="urn:microsoft.com/office/officeart/2009/3/layout/HorizontalOrganizationChart"/>
    <dgm:cxn modelId="{E1356B78-72E6-5540-BD2F-698F5F903444}" type="presParOf" srcId="{0272BE3E-4DE1-F54C-95E9-E740D81ECE67}" destId="{9D32E9FB-2BC1-BF49-B167-B5DDE19F83DE}" srcOrd="1" destOrd="0" presId="urn:microsoft.com/office/officeart/2009/3/layout/HorizontalOrganizationChart"/>
    <dgm:cxn modelId="{C8D05190-128C-E04C-AC9D-459618177174}" type="presParOf" srcId="{3D407939-83A4-FC41-942A-EEC5BCD5780C}" destId="{D5E47BD3-CEFC-AA43-9C53-55365F88B5C7}" srcOrd="1" destOrd="0" presId="urn:microsoft.com/office/officeart/2009/3/layout/HorizontalOrganizationChart"/>
    <dgm:cxn modelId="{695EE5E5-4C3D-2545-BF5D-7EFA12799BF9}" type="presParOf" srcId="{3D407939-83A4-FC41-942A-EEC5BCD5780C}" destId="{B89C4577-CAC6-BF46-9F6D-D8081DDF1CB6}" srcOrd="2" destOrd="0" presId="urn:microsoft.com/office/officeart/2009/3/layout/HorizontalOrganizationChart"/>
    <dgm:cxn modelId="{AA46DEE3-A03F-E840-B526-F3E887643F9F}" type="presParOf" srcId="{AA8702F5-385D-E340-9484-7F90B7A9638A}" destId="{9F8BB10D-430F-FC45-A69A-529A51ED506D}" srcOrd="1" destOrd="0" presId="urn:microsoft.com/office/officeart/2009/3/layout/HorizontalOrganizationChart"/>
    <dgm:cxn modelId="{45FD733B-8499-B343-B5F2-0BC153150DA0}" type="presParOf" srcId="{9F8BB10D-430F-FC45-A69A-529A51ED506D}" destId="{027E6269-A9E4-D444-9EC9-AC61F85E9941}" srcOrd="0" destOrd="0" presId="urn:microsoft.com/office/officeart/2009/3/layout/HorizontalOrganizationChart"/>
    <dgm:cxn modelId="{07914525-E6FD-F440-B7BA-D474AD317834}" type="presParOf" srcId="{027E6269-A9E4-D444-9EC9-AC61F85E9941}" destId="{CA156EBC-F299-5B46-9806-F4F074421982}" srcOrd="0" destOrd="0" presId="urn:microsoft.com/office/officeart/2009/3/layout/HorizontalOrganizationChart"/>
    <dgm:cxn modelId="{E5DF88B2-14A7-5E40-8C39-326D76F88D37}" type="presParOf" srcId="{027E6269-A9E4-D444-9EC9-AC61F85E9941}" destId="{566A0D65-8234-1748-A4B7-9A379DBA466B}" srcOrd="1" destOrd="0" presId="urn:microsoft.com/office/officeart/2009/3/layout/HorizontalOrganizationChart"/>
    <dgm:cxn modelId="{E19AF66A-5A51-A443-B8D8-621BD9FEE9BB}" type="presParOf" srcId="{9F8BB10D-430F-FC45-A69A-529A51ED506D}" destId="{9D1684C3-3BB8-7947-9A58-2AD8424F376D}" srcOrd="1" destOrd="0" presId="urn:microsoft.com/office/officeart/2009/3/layout/HorizontalOrganizationChart"/>
    <dgm:cxn modelId="{9C980261-DD6C-3547-BC80-F1489D52CB71}" type="presParOf" srcId="{9F8BB10D-430F-FC45-A69A-529A51ED506D}" destId="{519E892E-AE65-3940-91A5-0D0541F7ED86}" srcOrd="2" destOrd="0" presId="urn:microsoft.com/office/officeart/2009/3/layout/HorizontalOrganizationChart"/>
    <dgm:cxn modelId="{DAFC229B-766A-C04E-B903-F89422827A46}" type="presParOf" srcId="{AA8702F5-385D-E340-9484-7F90B7A9638A}" destId="{BDEC49EC-2F16-0746-8A2B-E3B1CD7CDAFF}" srcOrd="2" destOrd="0" presId="urn:microsoft.com/office/officeart/2009/3/layout/HorizontalOrganizationChart"/>
    <dgm:cxn modelId="{870FB9BA-C6AF-904B-A631-4BDDB8B0712D}" type="presParOf" srcId="{BDEC49EC-2F16-0746-8A2B-E3B1CD7CDAFF}" destId="{EFDD5334-D15E-A943-B9D7-47DAA6ACC87B}" srcOrd="0" destOrd="0" presId="urn:microsoft.com/office/officeart/2009/3/layout/HorizontalOrganizationChart"/>
    <dgm:cxn modelId="{10396AB6-4A4C-B04A-8CB5-8AFE495FC88F}" type="presParOf" srcId="{EFDD5334-D15E-A943-B9D7-47DAA6ACC87B}" destId="{D219BEF8-D5A7-4649-8847-7DF2FA5520B2}" srcOrd="0" destOrd="0" presId="urn:microsoft.com/office/officeart/2009/3/layout/HorizontalOrganizationChart"/>
    <dgm:cxn modelId="{F88A203A-5D6C-6C4D-AC04-CB84FE4D5D9F}" type="presParOf" srcId="{EFDD5334-D15E-A943-B9D7-47DAA6ACC87B}" destId="{D2C8809E-F52C-9943-8F76-66BB15B76843}" srcOrd="1" destOrd="0" presId="urn:microsoft.com/office/officeart/2009/3/layout/HorizontalOrganizationChart"/>
    <dgm:cxn modelId="{4AAB673E-BDEC-7242-8F21-96A7E68EA491}" type="presParOf" srcId="{BDEC49EC-2F16-0746-8A2B-E3B1CD7CDAFF}" destId="{5BF62005-1724-7849-B559-B26E3148F47D}" srcOrd="1" destOrd="0" presId="urn:microsoft.com/office/officeart/2009/3/layout/HorizontalOrganizationChart"/>
    <dgm:cxn modelId="{D54CEF56-5A61-4848-8EA0-C2D8340EEAA1}" type="presParOf" srcId="{BDEC49EC-2F16-0746-8A2B-E3B1CD7CDAFF}" destId="{8BAD11D1-18BC-214F-AEFE-CC0AFCF84A54}" srcOrd="2" destOrd="0" presId="urn:microsoft.com/office/officeart/2009/3/layout/HorizontalOrganizationChar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4.xml><?xml version="1.0" encoding="utf-8"?>
<dgm:dataModel xmlns:dgm="http://schemas.openxmlformats.org/drawingml/2006/diagram" xmlns:a="http://schemas.openxmlformats.org/drawingml/2006/main">
  <dgm:ptLst>
    <dgm:pt modelId="{1292A23F-7830-8F4F-BABB-0789E08465A5}" type="doc">
      <dgm:prSet loTypeId="urn:microsoft.com/office/officeart/2005/8/layout/hList6" loCatId="" qsTypeId="urn:microsoft.com/office/officeart/2005/8/quickstyle/3D3" qsCatId="3D" csTypeId="urn:microsoft.com/office/officeart/2005/8/colors/accent1_2" csCatId="accent1" phldr="1"/>
      <dgm:spPr/>
      <dgm:t>
        <a:bodyPr/>
        <a:lstStyle/>
        <a:p>
          <a:endParaRPr lang="it-IT"/>
        </a:p>
      </dgm:t>
    </dgm:pt>
    <dgm:pt modelId="{F6161696-641E-3B4B-9CCB-C1230CE2A7F4}">
      <dgm:prSet phldrT="[Testo]"/>
      <dgm:spPr/>
      <dgm:t>
        <a:bodyPr/>
        <a:lstStyle/>
        <a:p>
          <a:r>
            <a:rPr lang="it-IT" b="1" cap="small" dirty="0" smtClean="0"/>
            <a:t>Certificati di deposito</a:t>
          </a:r>
          <a:r>
            <a:rPr lang="it-IT" cap="small" dirty="0" smtClean="0"/>
            <a:t>, </a:t>
          </a:r>
          <a:r>
            <a:rPr lang="it-IT" b="1" cap="small" dirty="0" smtClean="0"/>
            <a:t>Obbligazioni</a:t>
          </a:r>
          <a:r>
            <a:rPr lang="it-IT" cap="small" dirty="0" smtClean="0"/>
            <a:t> e altri titoli di debito emessi dagli Istituti di credito autorizzati</a:t>
          </a:r>
          <a:endParaRPr lang="it-IT" cap="small" dirty="0"/>
        </a:p>
      </dgm:t>
    </dgm:pt>
    <dgm:pt modelId="{2B032612-E91A-8744-A55F-D446D68FBFE3}" type="parTrans" cxnId="{EF74B137-60D8-4949-A57E-501A29BB5126}">
      <dgm:prSet/>
      <dgm:spPr/>
      <dgm:t>
        <a:bodyPr/>
        <a:lstStyle/>
        <a:p>
          <a:endParaRPr lang="it-IT"/>
        </a:p>
      </dgm:t>
    </dgm:pt>
    <dgm:pt modelId="{B05004E8-7F3D-3047-AAAE-2380118F6705}" type="sibTrans" cxnId="{EF74B137-60D8-4949-A57E-501A29BB5126}">
      <dgm:prSet/>
      <dgm:spPr/>
      <dgm:t>
        <a:bodyPr/>
        <a:lstStyle/>
        <a:p>
          <a:endParaRPr lang="it-IT"/>
        </a:p>
      </dgm:t>
    </dgm:pt>
    <dgm:pt modelId="{162C472F-BF1C-CF4A-B764-23DEE4DB1DEF}">
      <dgm:prSet phldrT="[Testo]"/>
      <dgm:spPr/>
      <dgm:t>
        <a:bodyPr/>
        <a:lstStyle/>
        <a:p>
          <a:r>
            <a:rPr lang="it-IT" cap="small" dirty="0" smtClean="0"/>
            <a:t>i Certificati di deposito hanno scadenza non inferiore a 12 mesi, le  Obbligazioni e gli altri titoli di debito hanno scadenza non inferiore a 36 mesi</a:t>
          </a:r>
          <a:endParaRPr lang="it-IT" b="1" u="none" cap="small" dirty="0"/>
        </a:p>
      </dgm:t>
    </dgm:pt>
    <dgm:pt modelId="{2045EEB7-361E-8C41-B185-5F5C0097F10D}" type="parTrans" cxnId="{535A8285-CB85-5041-9574-1BC65CF49583}">
      <dgm:prSet/>
      <dgm:spPr/>
      <dgm:t>
        <a:bodyPr/>
        <a:lstStyle/>
        <a:p>
          <a:endParaRPr lang="it-IT"/>
        </a:p>
      </dgm:t>
    </dgm:pt>
    <dgm:pt modelId="{A2B621FA-7169-EB4D-9F4D-09555C7113EA}" type="sibTrans" cxnId="{535A8285-CB85-5041-9574-1BC65CF49583}">
      <dgm:prSet/>
      <dgm:spPr/>
      <dgm:t>
        <a:bodyPr/>
        <a:lstStyle/>
        <a:p>
          <a:endParaRPr lang="it-IT"/>
        </a:p>
      </dgm:t>
    </dgm:pt>
    <dgm:pt modelId="{927EEE9D-DE95-A148-AC2E-AE25576F5ED0}">
      <dgm:prSet phldrT="[Testo]"/>
      <dgm:spPr/>
      <dgm:t>
        <a:bodyPr/>
        <a:lstStyle/>
        <a:p>
          <a:r>
            <a:rPr lang="it-IT" cap="small" dirty="0" smtClean="0"/>
            <a:t>gli emittenti </a:t>
          </a:r>
          <a:r>
            <a:rPr lang="it-IT" b="1" cap="small" dirty="0" smtClean="0"/>
            <a:t>destinano</a:t>
          </a:r>
          <a:r>
            <a:rPr lang="it-IT" cap="small" dirty="0" smtClean="0"/>
            <a:t> l'intera raccolta effettuata attraverso l'emissione dei titoli, a impieghi in favore di ETS, per il </a:t>
          </a:r>
          <a:r>
            <a:rPr lang="it-IT" b="1" cap="small" dirty="0" smtClean="0"/>
            <a:t>finanziamento</a:t>
          </a:r>
          <a:r>
            <a:rPr lang="it-IT" cap="small" dirty="0" smtClean="0"/>
            <a:t> di attività d’interesse generale</a:t>
          </a:r>
          <a:endParaRPr lang="it-IT" b="1" cap="small" dirty="0"/>
        </a:p>
      </dgm:t>
    </dgm:pt>
    <dgm:pt modelId="{17880CF6-8473-CF43-95BB-F07165B379E9}" type="parTrans" cxnId="{C4DEC7A3-E86A-5F44-B2E5-F207896EF000}">
      <dgm:prSet/>
      <dgm:spPr/>
      <dgm:t>
        <a:bodyPr/>
        <a:lstStyle/>
        <a:p>
          <a:endParaRPr lang="it-IT"/>
        </a:p>
      </dgm:t>
    </dgm:pt>
    <dgm:pt modelId="{5A8E44F0-8C6E-8145-B08B-64E0F18E6A03}" type="sibTrans" cxnId="{C4DEC7A3-E86A-5F44-B2E5-F207896EF000}">
      <dgm:prSet/>
      <dgm:spPr/>
      <dgm:t>
        <a:bodyPr/>
        <a:lstStyle/>
        <a:p>
          <a:endParaRPr lang="it-IT"/>
        </a:p>
      </dgm:t>
    </dgm:pt>
    <dgm:pt modelId="{DCD8173C-9A1E-6B4F-B1AD-68961AEA2B4A}">
      <dgm:prSet custT="1"/>
      <dgm:spPr/>
      <dgm:t>
        <a:bodyPr/>
        <a:lstStyle/>
        <a:p>
          <a:r>
            <a:rPr lang="it-IT" sz="1800" cap="small" dirty="0" smtClean="0"/>
            <a:t>gli emittenti </a:t>
          </a:r>
          <a:r>
            <a:rPr lang="it-IT" sz="1800" b="1" cap="small" dirty="0" smtClean="0"/>
            <a:t>possono erogare</a:t>
          </a:r>
          <a:r>
            <a:rPr lang="it-IT" sz="1800" cap="small" dirty="0" smtClean="0"/>
            <a:t>, a titolo di liberalità, una parte dell'ammontare dei titoli, a ETS </a:t>
          </a:r>
          <a:r>
            <a:rPr lang="it-IT" sz="1800" b="1" cap="small" dirty="0" smtClean="0"/>
            <a:t>non commerciali</a:t>
          </a:r>
          <a:r>
            <a:rPr lang="it-IT" sz="1800" cap="small" dirty="0" smtClean="0"/>
            <a:t>, per il </a:t>
          </a:r>
          <a:r>
            <a:rPr lang="it-IT" sz="1800" b="1" cap="small" dirty="0" smtClean="0"/>
            <a:t>sostegno</a:t>
          </a:r>
          <a:r>
            <a:rPr lang="it-IT" sz="1800" cap="small" dirty="0" smtClean="0"/>
            <a:t> di attività di interesse generale, ritenute meritevoli dagli emittenti</a:t>
          </a:r>
          <a:endParaRPr lang="it-IT" sz="1800" cap="small" dirty="0"/>
        </a:p>
      </dgm:t>
    </dgm:pt>
    <dgm:pt modelId="{145F9837-BF4D-5E4D-8216-0227945EC68A}" type="parTrans" cxnId="{27DED5E6-9914-894E-9E5D-E0561DBE56E1}">
      <dgm:prSet/>
      <dgm:spPr/>
      <dgm:t>
        <a:bodyPr/>
        <a:lstStyle/>
        <a:p>
          <a:endParaRPr lang="it-IT"/>
        </a:p>
      </dgm:t>
    </dgm:pt>
    <dgm:pt modelId="{D1DBD52B-ACAD-AE4F-A165-1245F0B90E65}" type="sibTrans" cxnId="{27DED5E6-9914-894E-9E5D-E0561DBE56E1}">
      <dgm:prSet/>
      <dgm:spPr/>
      <dgm:t>
        <a:bodyPr/>
        <a:lstStyle/>
        <a:p>
          <a:endParaRPr lang="it-IT"/>
        </a:p>
      </dgm:t>
    </dgm:pt>
    <dgm:pt modelId="{B68D285F-FF1B-7C4D-9AAE-DFD9A97995C0}" type="pres">
      <dgm:prSet presAssocID="{1292A23F-7830-8F4F-BABB-0789E08465A5}" presName="Name0" presStyleCnt="0">
        <dgm:presLayoutVars>
          <dgm:dir/>
          <dgm:resizeHandles val="exact"/>
        </dgm:presLayoutVars>
      </dgm:prSet>
      <dgm:spPr/>
      <dgm:t>
        <a:bodyPr/>
        <a:lstStyle/>
        <a:p>
          <a:endParaRPr lang="it-IT"/>
        </a:p>
      </dgm:t>
    </dgm:pt>
    <dgm:pt modelId="{4F2472D0-2277-BE4A-952D-BB5C54E2D130}" type="pres">
      <dgm:prSet presAssocID="{F6161696-641E-3B4B-9CCB-C1230CE2A7F4}" presName="node" presStyleLbl="node1" presStyleIdx="0" presStyleCnt="4">
        <dgm:presLayoutVars>
          <dgm:bulletEnabled val="1"/>
        </dgm:presLayoutVars>
      </dgm:prSet>
      <dgm:spPr/>
      <dgm:t>
        <a:bodyPr/>
        <a:lstStyle/>
        <a:p>
          <a:endParaRPr lang="it-IT"/>
        </a:p>
      </dgm:t>
    </dgm:pt>
    <dgm:pt modelId="{48F88CB3-A377-F94F-9AD8-39E20F3A2A9D}" type="pres">
      <dgm:prSet presAssocID="{B05004E8-7F3D-3047-AAAE-2380118F6705}" presName="sibTrans" presStyleCnt="0"/>
      <dgm:spPr/>
    </dgm:pt>
    <dgm:pt modelId="{58DFA882-5F52-5A48-8F1D-BB907F576C89}" type="pres">
      <dgm:prSet presAssocID="{162C472F-BF1C-CF4A-B764-23DEE4DB1DEF}" presName="node" presStyleLbl="node1" presStyleIdx="1" presStyleCnt="4">
        <dgm:presLayoutVars>
          <dgm:bulletEnabled val="1"/>
        </dgm:presLayoutVars>
      </dgm:prSet>
      <dgm:spPr/>
      <dgm:t>
        <a:bodyPr/>
        <a:lstStyle/>
        <a:p>
          <a:endParaRPr lang="it-IT"/>
        </a:p>
      </dgm:t>
    </dgm:pt>
    <dgm:pt modelId="{2723BEE2-0701-CD4B-B39E-CD0930579310}" type="pres">
      <dgm:prSet presAssocID="{A2B621FA-7169-EB4D-9F4D-09555C7113EA}" presName="sibTrans" presStyleCnt="0"/>
      <dgm:spPr/>
    </dgm:pt>
    <dgm:pt modelId="{2B3FB790-F551-4340-B0E4-ECB044B34971}" type="pres">
      <dgm:prSet presAssocID="{927EEE9D-DE95-A148-AC2E-AE25576F5ED0}" presName="node" presStyleLbl="node1" presStyleIdx="2" presStyleCnt="4">
        <dgm:presLayoutVars>
          <dgm:bulletEnabled val="1"/>
        </dgm:presLayoutVars>
      </dgm:prSet>
      <dgm:spPr/>
      <dgm:t>
        <a:bodyPr/>
        <a:lstStyle/>
        <a:p>
          <a:endParaRPr lang="it-IT"/>
        </a:p>
      </dgm:t>
    </dgm:pt>
    <dgm:pt modelId="{E0C1C72F-C5AC-0A4E-AF20-F7C07056E913}" type="pres">
      <dgm:prSet presAssocID="{5A8E44F0-8C6E-8145-B08B-64E0F18E6A03}" presName="sibTrans" presStyleCnt="0"/>
      <dgm:spPr/>
    </dgm:pt>
    <dgm:pt modelId="{E5E29077-9069-4F4A-A0B4-302EEBDBAAFC}" type="pres">
      <dgm:prSet presAssocID="{DCD8173C-9A1E-6B4F-B1AD-68961AEA2B4A}" presName="node" presStyleLbl="node1" presStyleIdx="3" presStyleCnt="4">
        <dgm:presLayoutVars>
          <dgm:bulletEnabled val="1"/>
        </dgm:presLayoutVars>
      </dgm:prSet>
      <dgm:spPr/>
      <dgm:t>
        <a:bodyPr/>
        <a:lstStyle/>
        <a:p>
          <a:endParaRPr lang="it-IT"/>
        </a:p>
      </dgm:t>
    </dgm:pt>
  </dgm:ptLst>
  <dgm:cxnLst>
    <dgm:cxn modelId="{09D42E1C-69B4-374C-97BB-A43951DE991D}" type="presOf" srcId="{F6161696-641E-3B4B-9CCB-C1230CE2A7F4}" destId="{4F2472D0-2277-BE4A-952D-BB5C54E2D130}" srcOrd="0" destOrd="0" presId="urn:microsoft.com/office/officeart/2005/8/layout/hList6"/>
    <dgm:cxn modelId="{535A8285-CB85-5041-9574-1BC65CF49583}" srcId="{1292A23F-7830-8F4F-BABB-0789E08465A5}" destId="{162C472F-BF1C-CF4A-B764-23DEE4DB1DEF}" srcOrd="1" destOrd="0" parTransId="{2045EEB7-361E-8C41-B185-5F5C0097F10D}" sibTransId="{A2B621FA-7169-EB4D-9F4D-09555C7113EA}"/>
    <dgm:cxn modelId="{EF74B137-60D8-4949-A57E-501A29BB5126}" srcId="{1292A23F-7830-8F4F-BABB-0789E08465A5}" destId="{F6161696-641E-3B4B-9CCB-C1230CE2A7F4}" srcOrd="0" destOrd="0" parTransId="{2B032612-E91A-8744-A55F-D446D68FBFE3}" sibTransId="{B05004E8-7F3D-3047-AAAE-2380118F6705}"/>
    <dgm:cxn modelId="{5ACD08FF-F9CD-3849-8B87-8C66ABBE7D30}" type="presOf" srcId="{927EEE9D-DE95-A148-AC2E-AE25576F5ED0}" destId="{2B3FB790-F551-4340-B0E4-ECB044B34971}" srcOrd="0" destOrd="0" presId="urn:microsoft.com/office/officeart/2005/8/layout/hList6"/>
    <dgm:cxn modelId="{32D8612A-532C-BB4B-B7FE-48AB246A62D1}" type="presOf" srcId="{DCD8173C-9A1E-6B4F-B1AD-68961AEA2B4A}" destId="{E5E29077-9069-4F4A-A0B4-302EEBDBAAFC}" srcOrd="0" destOrd="0" presId="urn:microsoft.com/office/officeart/2005/8/layout/hList6"/>
    <dgm:cxn modelId="{27DED5E6-9914-894E-9E5D-E0561DBE56E1}" srcId="{1292A23F-7830-8F4F-BABB-0789E08465A5}" destId="{DCD8173C-9A1E-6B4F-B1AD-68961AEA2B4A}" srcOrd="3" destOrd="0" parTransId="{145F9837-BF4D-5E4D-8216-0227945EC68A}" sibTransId="{D1DBD52B-ACAD-AE4F-A165-1245F0B90E65}"/>
    <dgm:cxn modelId="{706FF299-9DA2-AF4D-952B-27FF5AB2CE2E}" type="presOf" srcId="{162C472F-BF1C-CF4A-B764-23DEE4DB1DEF}" destId="{58DFA882-5F52-5A48-8F1D-BB907F576C89}" srcOrd="0" destOrd="0" presId="urn:microsoft.com/office/officeart/2005/8/layout/hList6"/>
    <dgm:cxn modelId="{F46B28AE-5D69-5B4F-85BA-36D8F063726B}" type="presOf" srcId="{1292A23F-7830-8F4F-BABB-0789E08465A5}" destId="{B68D285F-FF1B-7C4D-9AAE-DFD9A97995C0}" srcOrd="0" destOrd="0" presId="urn:microsoft.com/office/officeart/2005/8/layout/hList6"/>
    <dgm:cxn modelId="{C4DEC7A3-E86A-5F44-B2E5-F207896EF000}" srcId="{1292A23F-7830-8F4F-BABB-0789E08465A5}" destId="{927EEE9D-DE95-A148-AC2E-AE25576F5ED0}" srcOrd="2" destOrd="0" parTransId="{17880CF6-8473-CF43-95BB-F07165B379E9}" sibTransId="{5A8E44F0-8C6E-8145-B08B-64E0F18E6A03}"/>
    <dgm:cxn modelId="{06B66388-C616-E244-95C1-A24F99E23C62}" type="presParOf" srcId="{B68D285F-FF1B-7C4D-9AAE-DFD9A97995C0}" destId="{4F2472D0-2277-BE4A-952D-BB5C54E2D130}" srcOrd="0" destOrd="0" presId="urn:microsoft.com/office/officeart/2005/8/layout/hList6"/>
    <dgm:cxn modelId="{EEECB880-E28F-0648-8674-81B88CF295C9}" type="presParOf" srcId="{B68D285F-FF1B-7C4D-9AAE-DFD9A97995C0}" destId="{48F88CB3-A377-F94F-9AD8-39E20F3A2A9D}" srcOrd="1" destOrd="0" presId="urn:microsoft.com/office/officeart/2005/8/layout/hList6"/>
    <dgm:cxn modelId="{564E56E4-2D5E-1F4C-AA5E-3DCC619EE0D0}" type="presParOf" srcId="{B68D285F-FF1B-7C4D-9AAE-DFD9A97995C0}" destId="{58DFA882-5F52-5A48-8F1D-BB907F576C89}" srcOrd="2" destOrd="0" presId="urn:microsoft.com/office/officeart/2005/8/layout/hList6"/>
    <dgm:cxn modelId="{287DFE45-EECB-454D-BBF0-60BE5157E713}" type="presParOf" srcId="{B68D285F-FF1B-7C4D-9AAE-DFD9A97995C0}" destId="{2723BEE2-0701-CD4B-B39E-CD0930579310}" srcOrd="3" destOrd="0" presId="urn:microsoft.com/office/officeart/2005/8/layout/hList6"/>
    <dgm:cxn modelId="{27844672-09D8-FB43-858A-16D1FAD16C20}" type="presParOf" srcId="{B68D285F-FF1B-7C4D-9AAE-DFD9A97995C0}" destId="{2B3FB790-F551-4340-B0E4-ECB044B34971}" srcOrd="4" destOrd="0" presId="urn:microsoft.com/office/officeart/2005/8/layout/hList6"/>
    <dgm:cxn modelId="{4BB404EE-5CB9-B041-B6FE-98CB59DEBAD0}" type="presParOf" srcId="{B68D285F-FF1B-7C4D-9AAE-DFD9A97995C0}" destId="{E0C1C72F-C5AC-0A4E-AF20-F7C07056E913}" srcOrd="5" destOrd="0" presId="urn:microsoft.com/office/officeart/2005/8/layout/hList6"/>
    <dgm:cxn modelId="{7DAB8721-1E18-8B4E-97FA-CC6CC4905646}" type="presParOf" srcId="{B68D285F-FF1B-7C4D-9AAE-DFD9A97995C0}" destId="{E5E29077-9069-4F4A-A0B4-302EEBDBAAFC}" srcOrd="6" destOrd="0" presId="urn:microsoft.com/office/officeart/2005/8/layout/hList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5.xml><?xml version="1.0" encoding="utf-8"?>
<dgm:dataModel xmlns:dgm="http://schemas.openxmlformats.org/drawingml/2006/diagram" xmlns:a="http://schemas.openxmlformats.org/drawingml/2006/main">
  <dgm:ptLst>
    <dgm:pt modelId="{C676162A-2DAD-5041-8A81-2E335D9E09F6}" type="doc">
      <dgm:prSet loTypeId="urn:microsoft.com/office/officeart/2005/8/layout/cycle1" loCatId="" qsTypeId="urn:microsoft.com/office/officeart/2005/8/quickstyle/simple4" qsCatId="simple" csTypeId="urn:microsoft.com/office/officeart/2005/8/colors/accent1_2" csCatId="accent1" phldr="1"/>
      <dgm:spPr/>
      <dgm:t>
        <a:bodyPr/>
        <a:lstStyle/>
        <a:p>
          <a:endParaRPr lang="it-IT"/>
        </a:p>
      </dgm:t>
    </dgm:pt>
    <dgm:pt modelId="{B5792254-9F18-E04C-AA15-A16E99291C3F}">
      <dgm:prSet/>
      <dgm:spPr/>
      <dgm:t>
        <a:bodyPr/>
        <a:lstStyle/>
        <a:p>
          <a:pPr rtl="0"/>
          <a:r>
            <a:rPr lang="it-IT" dirty="0" smtClean="0"/>
            <a:t>Enti del Terzo Settore</a:t>
          </a:r>
          <a:endParaRPr lang="it-IT" dirty="0"/>
        </a:p>
      </dgm:t>
    </dgm:pt>
    <dgm:pt modelId="{AE1F7A3A-4C86-8C49-BD29-A322BCE30347}" type="parTrans" cxnId="{A9A9E037-5857-F04A-AA76-C19EEAA727DA}">
      <dgm:prSet/>
      <dgm:spPr/>
      <dgm:t>
        <a:bodyPr/>
        <a:lstStyle/>
        <a:p>
          <a:endParaRPr lang="it-IT"/>
        </a:p>
      </dgm:t>
    </dgm:pt>
    <dgm:pt modelId="{48F98645-D687-7541-868B-DC5970F62360}" type="sibTrans" cxnId="{A9A9E037-5857-F04A-AA76-C19EEAA727DA}">
      <dgm:prSet/>
      <dgm:spPr/>
      <dgm:t>
        <a:bodyPr/>
        <a:lstStyle/>
        <a:p>
          <a:endParaRPr lang="it-IT"/>
        </a:p>
      </dgm:t>
    </dgm:pt>
    <dgm:pt modelId="{DE032651-65A1-524F-9863-FB4423EC67BA}">
      <dgm:prSet/>
      <dgm:spPr>
        <a:ln>
          <a:noFill/>
        </a:ln>
      </dgm:spPr>
      <dgm:t>
        <a:bodyPr/>
        <a:lstStyle/>
        <a:p>
          <a:pPr rtl="0"/>
          <a:r>
            <a:rPr lang="it-IT" dirty="0" smtClean="0"/>
            <a:t>Istituti di credito</a:t>
          </a:r>
          <a:endParaRPr lang="it-IT" dirty="0"/>
        </a:p>
      </dgm:t>
    </dgm:pt>
    <dgm:pt modelId="{FF9AF891-BF80-0944-A1C3-5BFD3441D431}" type="parTrans" cxnId="{11D370EB-9C40-9B46-A84B-77DEBF0B9656}">
      <dgm:prSet/>
      <dgm:spPr/>
      <dgm:t>
        <a:bodyPr/>
        <a:lstStyle/>
        <a:p>
          <a:endParaRPr lang="it-IT"/>
        </a:p>
      </dgm:t>
    </dgm:pt>
    <dgm:pt modelId="{5EE28997-6DF6-1A44-A7D7-815CEA601343}" type="sibTrans" cxnId="{11D370EB-9C40-9B46-A84B-77DEBF0B9656}">
      <dgm:prSet/>
      <dgm:spPr/>
      <dgm:t>
        <a:bodyPr/>
        <a:lstStyle/>
        <a:p>
          <a:endParaRPr lang="it-IT"/>
        </a:p>
      </dgm:t>
    </dgm:pt>
    <dgm:pt modelId="{DD56D6FD-F239-B045-9F40-884DBF19E16C}">
      <dgm:prSet/>
      <dgm:spPr>
        <a:ln>
          <a:noFill/>
        </a:ln>
      </dgm:spPr>
      <dgm:t>
        <a:bodyPr/>
        <a:lstStyle/>
        <a:p>
          <a:pPr rtl="0"/>
          <a:r>
            <a:rPr lang="it-IT" dirty="0" smtClean="0"/>
            <a:t>Cittadini risparmiatori</a:t>
          </a:r>
          <a:endParaRPr lang="it-IT" dirty="0"/>
        </a:p>
      </dgm:t>
    </dgm:pt>
    <dgm:pt modelId="{324A5C0B-F5E2-C54E-B68C-B8C6B735AEF6}" type="sibTrans" cxnId="{5E87E4E8-76BF-2640-A839-C6A60D8AE5E5}">
      <dgm:prSet/>
      <dgm:spPr/>
      <dgm:t>
        <a:bodyPr/>
        <a:lstStyle/>
        <a:p>
          <a:endParaRPr lang="it-IT"/>
        </a:p>
      </dgm:t>
    </dgm:pt>
    <dgm:pt modelId="{A2C98B0C-0672-BC41-9FD2-C417153A3840}" type="parTrans" cxnId="{5E87E4E8-76BF-2640-A839-C6A60D8AE5E5}">
      <dgm:prSet/>
      <dgm:spPr/>
      <dgm:t>
        <a:bodyPr/>
        <a:lstStyle/>
        <a:p>
          <a:endParaRPr lang="it-IT"/>
        </a:p>
      </dgm:t>
    </dgm:pt>
    <dgm:pt modelId="{31EF68FF-8B26-5A45-882C-6D76B47CA070}" type="pres">
      <dgm:prSet presAssocID="{C676162A-2DAD-5041-8A81-2E335D9E09F6}" presName="cycle" presStyleCnt="0">
        <dgm:presLayoutVars>
          <dgm:dir/>
          <dgm:resizeHandles val="exact"/>
        </dgm:presLayoutVars>
      </dgm:prSet>
      <dgm:spPr/>
      <dgm:t>
        <a:bodyPr/>
        <a:lstStyle/>
        <a:p>
          <a:endParaRPr lang="it-IT"/>
        </a:p>
      </dgm:t>
    </dgm:pt>
    <dgm:pt modelId="{355A2AE5-B33E-234E-9EBB-D36D35463CB2}" type="pres">
      <dgm:prSet presAssocID="{DD56D6FD-F239-B045-9F40-884DBF19E16C}" presName="dummy" presStyleCnt="0"/>
      <dgm:spPr/>
    </dgm:pt>
    <dgm:pt modelId="{14BA17A4-4078-744E-A0CD-96F4070CEC7E}" type="pres">
      <dgm:prSet presAssocID="{DD56D6FD-F239-B045-9F40-884DBF19E16C}" presName="node" presStyleLbl="revTx" presStyleIdx="0" presStyleCnt="3">
        <dgm:presLayoutVars>
          <dgm:bulletEnabled val="1"/>
        </dgm:presLayoutVars>
      </dgm:prSet>
      <dgm:spPr/>
      <dgm:t>
        <a:bodyPr/>
        <a:lstStyle/>
        <a:p>
          <a:endParaRPr lang="it-IT"/>
        </a:p>
      </dgm:t>
    </dgm:pt>
    <dgm:pt modelId="{7620E2F7-4AA9-5544-9CAC-B47348F3CE88}" type="pres">
      <dgm:prSet presAssocID="{324A5C0B-F5E2-C54E-B68C-B8C6B735AEF6}" presName="sibTrans" presStyleLbl="node1" presStyleIdx="0" presStyleCnt="3"/>
      <dgm:spPr/>
      <dgm:t>
        <a:bodyPr/>
        <a:lstStyle/>
        <a:p>
          <a:endParaRPr lang="it-IT"/>
        </a:p>
      </dgm:t>
    </dgm:pt>
    <dgm:pt modelId="{C8273D26-2416-7D4C-A8B4-2433435B83F1}" type="pres">
      <dgm:prSet presAssocID="{B5792254-9F18-E04C-AA15-A16E99291C3F}" presName="dummy" presStyleCnt="0"/>
      <dgm:spPr/>
    </dgm:pt>
    <dgm:pt modelId="{2DBF4685-6580-C94D-A74D-4DC63CEB8094}" type="pres">
      <dgm:prSet presAssocID="{B5792254-9F18-E04C-AA15-A16E99291C3F}" presName="node" presStyleLbl="revTx" presStyleIdx="1" presStyleCnt="3">
        <dgm:presLayoutVars>
          <dgm:bulletEnabled val="1"/>
        </dgm:presLayoutVars>
      </dgm:prSet>
      <dgm:spPr/>
      <dgm:t>
        <a:bodyPr/>
        <a:lstStyle/>
        <a:p>
          <a:endParaRPr lang="it-IT"/>
        </a:p>
      </dgm:t>
    </dgm:pt>
    <dgm:pt modelId="{E07DF3EC-0D87-2245-A02E-BA1B6A861602}" type="pres">
      <dgm:prSet presAssocID="{48F98645-D687-7541-868B-DC5970F62360}" presName="sibTrans" presStyleLbl="node1" presStyleIdx="1" presStyleCnt="3"/>
      <dgm:spPr/>
      <dgm:t>
        <a:bodyPr/>
        <a:lstStyle/>
        <a:p>
          <a:endParaRPr lang="it-IT"/>
        </a:p>
      </dgm:t>
    </dgm:pt>
    <dgm:pt modelId="{6EF4A6D0-5FFE-CC47-832D-464A04F06CBB}" type="pres">
      <dgm:prSet presAssocID="{DE032651-65A1-524F-9863-FB4423EC67BA}" presName="dummy" presStyleCnt="0"/>
      <dgm:spPr/>
    </dgm:pt>
    <dgm:pt modelId="{4F5D386D-46DF-3449-BB32-E08182FA09BE}" type="pres">
      <dgm:prSet presAssocID="{DE032651-65A1-524F-9863-FB4423EC67BA}" presName="node" presStyleLbl="revTx" presStyleIdx="2" presStyleCnt="3">
        <dgm:presLayoutVars>
          <dgm:bulletEnabled val="1"/>
        </dgm:presLayoutVars>
      </dgm:prSet>
      <dgm:spPr/>
      <dgm:t>
        <a:bodyPr/>
        <a:lstStyle/>
        <a:p>
          <a:endParaRPr lang="it-IT"/>
        </a:p>
      </dgm:t>
    </dgm:pt>
    <dgm:pt modelId="{05185ED8-C2CC-E942-9C83-EA22DA39A136}" type="pres">
      <dgm:prSet presAssocID="{5EE28997-6DF6-1A44-A7D7-815CEA601343}" presName="sibTrans" presStyleLbl="node1" presStyleIdx="2" presStyleCnt="3"/>
      <dgm:spPr/>
      <dgm:t>
        <a:bodyPr/>
        <a:lstStyle/>
        <a:p>
          <a:endParaRPr lang="it-IT"/>
        </a:p>
      </dgm:t>
    </dgm:pt>
  </dgm:ptLst>
  <dgm:cxnLst>
    <dgm:cxn modelId="{A16A7BA9-B39A-474F-B4BC-6635B6B4D518}" type="presOf" srcId="{5EE28997-6DF6-1A44-A7D7-815CEA601343}" destId="{05185ED8-C2CC-E942-9C83-EA22DA39A136}" srcOrd="0" destOrd="0" presId="urn:microsoft.com/office/officeart/2005/8/layout/cycle1"/>
    <dgm:cxn modelId="{06FB6280-F5CA-B94E-9E67-22FE22F5E4B1}" type="presOf" srcId="{C676162A-2DAD-5041-8A81-2E335D9E09F6}" destId="{31EF68FF-8B26-5A45-882C-6D76B47CA070}" srcOrd="0" destOrd="0" presId="urn:microsoft.com/office/officeart/2005/8/layout/cycle1"/>
    <dgm:cxn modelId="{200CD28D-1571-1C4C-9262-3ADBC4BA4756}" type="presOf" srcId="{DE032651-65A1-524F-9863-FB4423EC67BA}" destId="{4F5D386D-46DF-3449-BB32-E08182FA09BE}" srcOrd="0" destOrd="0" presId="urn:microsoft.com/office/officeart/2005/8/layout/cycle1"/>
    <dgm:cxn modelId="{8C8C9C93-9DF6-5144-8CCD-2B8D8DDE5158}" type="presOf" srcId="{324A5C0B-F5E2-C54E-B68C-B8C6B735AEF6}" destId="{7620E2F7-4AA9-5544-9CAC-B47348F3CE88}" srcOrd="0" destOrd="0" presId="urn:microsoft.com/office/officeart/2005/8/layout/cycle1"/>
    <dgm:cxn modelId="{EA587CBE-BE45-E94E-99C9-5242956349C7}" type="presOf" srcId="{B5792254-9F18-E04C-AA15-A16E99291C3F}" destId="{2DBF4685-6580-C94D-A74D-4DC63CEB8094}" srcOrd="0" destOrd="0" presId="urn:microsoft.com/office/officeart/2005/8/layout/cycle1"/>
    <dgm:cxn modelId="{11D370EB-9C40-9B46-A84B-77DEBF0B9656}" srcId="{C676162A-2DAD-5041-8A81-2E335D9E09F6}" destId="{DE032651-65A1-524F-9863-FB4423EC67BA}" srcOrd="2" destOrd="0" parTransId="{FF9AF891-BF80-0944-A1C3-5BFD3441D431}" sibTransId="{5EE28997-6DF6-1A44-A7D7-815CEA601343}"/>
    <dgm:cxn modelId="{C0A721FF-F3AA-4E4C-88DC-5F8C96D987AC}" type="presOf" srcId="{DD56D6FD-F239-B045-9F40-884DBF19E16C}" destId="{14BA17A4-4078-744E-A0CD-96F4070CEC7E}" srcOrd="0" destOrd="0" presId="urn:microsoft.com/office/officeart/2005/8/layout/cycle1"/>
    <dgm:cxn modelId="{A9A9E037-5857-F04A-AA76-C19EEAA727DA}" srcId="{C676162A-2DAD-5041-8A81-2E335D9E09F6}" destId="{B5792254-9F18-E04C-AA15-A16E99291C3F}" srcOrd="1" destOrd="0" parTransId="{AE1F7A3A-4C86-8C49-BD29-A322BCE30347}" sibTransId="{48F98645-D687-7541-868B-DC5970F62360}"/>
    <dgm:cxn modelId="{06B966FB-FA0B-8649-BB59-6980D1016BD0}" type="presOf" srcId="{48F98645-D687-7541-868B-DC5970F62360}" destId="{E07DF3EC-0D87-2245-A02E-BA1B6A861602}" srcOrd="0" destOrd="0" presId="urn:microsoft.com/office/officeart/2005/8/layout/cycle1"/>
    <dgm:cxn modelId="{5E87E4E8-76BF-2640-A839-C6A60D8AE5E5}" srcId="{C676162A-2DAD-5041-8A81-2E335D9E09F6}" destId="{DD56D6FD-F239-B045-9F40-884DBF19E16C}" srcOrd="0" destOrd="0" parTransId="{A2C98B0C-0672-BC41-9FD2-C417153A3840}" sibTransId="{324A5C0B-F5E2-C54E-B68C-B8C6B735AEF6}"/>
    <dgm:cxn modelId="{4EFA2034-4CA3-C441-9B4E-F776DC46F141}" type="presParOf" srcId="{31EF68FF-8B26-5A45-882C-6D76B47CA070}" destId="{355A2AE5-B33E-234E-9EBB-D36D35463CB2}" srcOrd="0" destOrd="0" presId="urn:microsoft.com/office/officeart/2005/8/layout/cycle1"/>
    <dgm:cxn modelId="{633C80B1-2D7F-8240-B4C9-A57904F3714B}" type="presParOf" srcId="{31EF68FF-8B26-5A45-882C-6D76B47CA070}" destId="{14BA17A4-4078-744E-A0CD-96F4070CEC7E}" srcOrd="1" destOrd="0" presId="urn:microsoft.com/office/officeart/2005/8/layout/cycle1"/>
    <dgm:cxn modelId="{87514E34-7597-474C-8580-1683C5CBDCA7}" type="presParOf" srcId="{31EF68FF-8B26-5A45-882C-6D76B47CA070}" destId="{7620E2F7-4AA9-5544-9CAC-B47348F3CE88}" srcOrd="2" destOrd="0" presId="urn:microsoft.com/office/officeart/2005/8/layout/cycle1"/>
    <dgm:cxn modelId="{2A4EBA8C-1047-8648-BBD1-6602727AC796}" type="presParOf" srcId="{31EF68FF-8B26-5A45-882C-6D76B47CA070}" destId="{C8273D26-2416-7D4C-A8B4-2433435B83F1}" srcOrd="3" destOrd="0" presId="urn:microsoft.com/office/officeart/2005/8/layout/cycle1"/>
    <dgm:cxn modelId="{49A8D7F3-A1F6-A24F-8487-8E7615B57D32}" type="presParOf" srcId="{31EF68FF-8B26-5A45-882C-6D76B47CA070}" destId="{2DBF4685-6580-C94D-A74D-4DC63CEB8094}" srcOrd="4" destOrd="0" presId="urn:microsoft.com/office/officeart/2005/8/layout/cycle1"/>
    <dgm:cxn modelId="{970F898F-3C9E-E045-B5D3-4FD6DCDC56C2}" type="presParOf" srcId="{31EF68FF-8B26-5A45-882C-6D76B47CA070}" destId="{E07DF3EC-0D87-2245-A02E-BA1B6A861602}" srcOrd="5" destOrd="0" presId="urn:microsoft.com/office/officeart/2005/8/layout/cycle1"/>
    <dgm:cxn modelId="{ECC0812A-A7A4-C94C-98BD-4EE62D9C42D2}" type="presParOf" srcId="{31EF68FF-8B26-5A45-882C-6D76B47CA070}" destId="{6EF4A6D0-5FFE-CC47-832D-464A04F06CBB}" srcOrd="6" destOrd="0" presId="urn:microsoft.com/office/officeart/2005/8/layout/cycle1"/>
    <dgm:cxn modelId="{FD6880B9-C45A-DA4C-8BBF-7D57084CEEFA}" type="presParOf" srcId="{31EF68FF-8B26-5A45-882C-6D76B47CA070}" destId="{4F5D386D-46DF-3449-BB32-E08182FA09BE}" srcOrd="7" destOrd="0" presId="urn:microsoft.com/office/officeart/2005/8/layout/cycle1"/>
    <dgm:cxn modelId="{B95A60C6-C38A-C643-B2C7-10EADAE2F293}" type="presParOf" srcId="{31EF68FF-8B26-5A45-882C-6D76B47CA070}" destId="{05185ED8-C2CC-E942-9C83-EA22DA39A136}" srcOrd="8" destOrd="0" presId="urn:microsoft.com/office/officeart/2005/8/layout/cycle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6.xml><?xml version="1.0" encoding="utf-8"?>
<dgm:dataModel xmlns:dgm="http://schemas.openxmlformats.org/drawingml/2006/diagram" xmlns:a="http://schemas.openxmlformats.org/drawingml/2006/main">
  <dgm:ptLst>
    <dgm:pt modelId="{C57F58BD-2144-174E-9E0A-47C8A95C77B6}" type="doc">
      <dgm:prSet loTypeId="urn:microsoft.com/office/officeart/2005/8/layout/matrix3" loCatId="" qsTypeId="urn:microsoft.com/office/officeart/2005/8/quickstyle/3D1" qsCatId="3D" csTypeId="urn:microsoft.com/office/officeart/2005/8/colors/colorful3" csCatId="colorful" phldr="1"/>
      <dgm:spPr/>
      <dgm:t>
        <a:bodyPr/>
        <a:lstStyle/>
        <a:p>
          <a:endParaRPr lang="it-IT"/>
        </a:p>
      </dgm:t>
    </dgm:pt>
    <dgm:pt modelId="{84B5D3BA-EB09-9B4D-B2B1-EB330BAD8AC1}">
      <dgm:prSet/>
      <dgm:spPr/>
      <dgm:t>
        <a:bodyPr/>
        <a:lstStyle/>
        <a:p>
          <a:pPr rtl="0"/>
          <a:r>
            <a:rPr lang="it-IT" b="0" u="none" dirty="0" smtClean="0"/>
            <a:t>comunicare al Ministero del lavoro entro il 31 marzo di ogni anno, il </a:t>
          </a:r>
          <a:r>
            <a:rPr lang="it-IT" b="1" u="none" dirty="0" smtClean="0"/>
            <a:t>valore delle emissioni </a:t>
          </a:r>
          <a:r>
            <a:rPr lang="it-IT" b="0" u="none" dirty="0" smtClean="0"/>
            <a:t>di TS effettuate nell'anno precedente</a:t>
          </a:r>
          <a:endParaRPr lang="it-IT" b="0" u="none" dirty="0"/>
        </a:p>
      </dgm:t>
    </dgm:pt>
    <dgm:pt modelId="{7C35B8F1-1A69-4244-AC3D-DCBCBD9C935E}" type="parTrans" cxnId="{05CC80EE-6A1F-7E40-9EAB-CDFBA685243B}">
      <dgm:prSet/>
      <dgm:spPr/>
      <dgm:t>
        <a:bodyPr/>
        <a:lstStyle/>
        <a:p>
          <a:endParaRPr lang="it-IT"/>
        </a:p>
      </dgm:t>
    </dgm:pt>
    <dgm:pt modelId="{4E16E6B5-016C-534A-A0D2-7EF3E0043B1B}" type="sibTrans" cxnId="{05CC80EE-6A1F-7E40-9EAB-CDFBA685243B}">
      <dgm:prSet/>
      <dgm:spPr/>
      <dgm:t>
        <a:bodyPr/>
        <a:lstStyle/>
        <a:p>
          <a:endParaRPr lang="it-IT"/>
        </a:p>
      </dgm:t>
    </dgm:pt>
    <dgm:pt modelId="{8B4DEA11-2008-9046-B2DF-FF990D484247}">
      <dgm:prSet/>
      <dgm:spPr/>
      <dgm:t>
        <a:bodyPr/>
        <a:lstStyle/>
        <a:p>
          <a:pPr rtl="0"/>
          <a:r>
            <a:rPr lang="it-IT" dirty="0" smtClean="0"/>
            <a:t>comunicare gli importi erogati a titolo di </a:t>
          </a:r>
          <a:r>
            <a:rPr lang="it-IT" b="1" dirty="0" smtClean="0"/>
            <a:t>liberalità</a:t>
          </a:r>
          <a:r>
            <a:rPr lang="it-IT" dirty="0" smtClean="0"/>
            <a:t>, specificando l'Ente beneficiario e le iniziative sostenute</a:t>
          </a:r>
          <a:endParaRPr lang="it-IT" dirty="0"/>
        </a:p>
      </dgm:t>
    </dgm:pt>
    <dgm:pt modelId="{18B3DD7B-0912-FD41-9323-683C9A8F1552}" type="parTrans" cxnId="{7AB4AC4B-A83A-1648-8B58-9DE3AAF74A70}">
      <dgm:prSet/>
      <dgm:spPr/>
      <dgm:t>
        <a:bodyPr/>
        <a:lstStyle/>
        <a:p>
          <a:endParaRPr lang="it-IT"/>
        </a:p>
      </dgm:t>
    </dgm:pt>
    <dgm:pt modelId="{A0F3091F-0F0F-7F41-A37F-C071C1FF8CB5}" type="sibTrans" cxnId="{7AB4AC4B-A83A-1648-8B58-9DE3AAF74A70}">
      <dgm:prSet/>
      <dgm:spPr/>
      <dgm:t>
        <a:bodyPr/>
        <a:lstStyle/>
        <a:p>
          <a:endParaRPr lang="it-IT"/>
        </a:p>
      </dgm:t>
    </dgm:pt>
    <dgm:pt modelId="{F5159FF5-491B-9142-91D2-AD08177379B3}">
      <dgm:prSet/>
      <dgm:spPr/>
      <dgm:t>
        <a:bodyPr/>
        <a:lstStyle/>
        <a:p>
          <a:pPr rtl="0"/>
          <a:r>
            <a:rPr lang="it-IT" dirty="0" smtClean="0"/>
            <a:t>comunicare gli importi erogati a titolo di </a:t>
          </a:r>
          <a:r>
            <a:rPr lang="it-IT" b="1" dirty="0" smtClean="0"/>
            <a:t>finanziamento</a:t>
          </a:r>
          <a:r>
            <a:rPr lang="it-IT" dirty="0" smtClean="0"/>
            <a:t>, specificando le iniziative sostenute</a:t>
          </a:r>
          <a:endParaRPr lang="it-IT" dirty="0"/>
        </a:p>
      </dgm:t>
    </dgm:pt>
    <dgm:pt modelId="{B2657CAB-7992-3C4B-BB56-A55857BAC604}" type="parTrans" cxnId="{41FF2F19-650E-0243-B394-7C0E3BFD157A}">
      <dgm:prSet/>
      <dgm:spPr/>
      <dgm:t>
        <a:bodyPr/>
        <a:lstStyle/>
        <a:p>
          <a:endParaRPr lang="it-IT"/>
        </a:p>
      </dgm:t>
    </dgm:pt>
    <dgm:pt modelId="{D1E002F5-1920-0742-9401-0109119B57BF}" type="sibTrans" cxnId="{41FF2F19-650E-0243-B394-7C0E3BFD157A}">
      <dgm:prSet/>
      <dgm:spPr/>
      <dgm:t>
        <a:bodyPr/>
        <a:lstStyle/>
        <a:p>
          <a:endParaRPr lang="it-IT"/>
        </a:p>
      </dgm:t>
    </dgm:pt>
    <dgm:pt modelId="{C949FE00-B36F-884B-B921-4894DA7715EA}">
      <dgm:prSet/>
      <dgm:spPr/>
      <dgm:t>
        <a:bodyPr/>
        <a:lstStyle/>
        <a:p>
          <a:pPr rtl="0"/>
          <a:r>
            <a:rPr lang="it-IT" sz="1500" dirty="0" smtClean="0"/>
            <a:t>pubblicare sul proprio </a:t>
          </a:r>
          <a:r>
            <a:rPr lang="it-IT" sz="1500" b="1" dirty="0" smtClean="0"/>
            <a:t>sito internet</a:t>
          </a:r>
          <a:r>
            <a:rPr lang="it-IT" sz="1500" dirty="0" smtClean="0"/>
            <a:t> i dati relativi ai finanziamenti erogati con l'indicazione dell’Ente beneficiario e delle iniziative sostenute</a:t>
          </a:r>
          <a:endParaRPr lang="it-IT" sz="1500" u="none" dirty="0"/>
        </a:p>
      </dgm:t>
    </dgm:pt>
    <dgm:pt modelId="{5969DD76-3E13-0B43-B117-814E9760FBD9}" type="parTrans" cxnId="{4A8F64C4-0A30-B047-8F9F-A3A3C02DDE97}">
      <dgm:prSet/>
      <dgm:spPr/>
      <dgm:t>
        <a:bodyPr/>
        <a:lstStyle/>
        <a:p>
          <a:endParaRPr lang="it-IT"/>
        </a:p>
      </dgm:t>
    </dgm:pt>
    <dgm:pt modelId="{3521CC5A-7A4D-734E-AD93-35336234DD4F}" type="sibTrans" cxnId="{4A8F64C4-0A30-B047-8F9F-A3A3C02DDE97}">
      <dgm:prSet/>
      <dgm:spPr/>
      <dgm:t>
        <a:bodyPr/>
        <a:lstStyle/>
        <a:p>
          <a:endParaRPr lang="it-IT"/>
        </a:p>
      </dgm:t>
    </dgm:pt>
    <dgm:pt modelId="{34C4EFA0-7646-7D48-B0B7-B8D7D0EE530E}" type="pres">
      <dgm:prSet presAssocID="{C57F58BD-2144-174E-9E0A-47C8A95C77B6}" presName="matrix" presStyleCnt="0">
        <dgm:presLayoutVars>
          <dgm:chMax val="1"/>
          <dgm:dir/>
          <dgm:resizeHandles val="exact"/>
        </dgm:presLayoutVars>
      </dgm:prSet>
      <dgm:spPr/>
      <dgm:t>
        <a:bodyPr/>
        <a:lstStyle/>
        <a:p>
          <a:endParaRPr lang="it-IT"/>
        </a:p>
      </dgm:t>
    </dgm:pt>
    <dgm:pt modelId="{80CCBBE7-DB89-5644-B1F9-9560B94BC52D}" type="pres">
      <dgm:prSet presAssocID="{C57F58BD-2144-174E-9E0A-47C8A95C77B6}" presName="diamond" presStyleLbl="bgShp" presStyleIdx="0" presStyleCnt="1" custLinFactNeighborX="575" custLinFactNeighborY="5742"/>
      <dgm:spPr/>
    </dgm:pt>
    <dgm:pt modelId="{1C0B8752-A55D-4A42-827A-1528EC217ECB}" type="pres">
      <dgm:prSet presAssocID="{C57F58BD-2144-174E-9E0A-47C8A95C77B6}" presName="quad1" presStyleLbl="node1" presStyleIdx="0" presStyleCnt="4">
        <dgm:presLayoutVars>
          <dgm:chMax val="0"/>
          <dgm:chPref val="0"/>
          <dgm:bulletEnabled val="1"/>
        </dgm:presLayoutVars>
      </dgm:prSet>
      <dgm:spPr/>
      <dgm:t>
        <a:bodyPr/>
        <a:lstStyle/>
        <a:p>
          <a:endParaRPr lang="it-IT"/>
        </a:p>
      </dgm:t>
    </dgm:pt>
    <dgm:pt modelId="{C2C9EB97-4B10-DF47-81CD-4AAFAC68943C}" type="pres">
      <dgm:prSet presAssocID="{C57F58BD-2144-174E-9E0A-47C8A95C77B6}" presName="quad2" presStyleLbl="node1" presStyleIdx="1" presStyleCnt="4">
        <dgm:presLayoutVars>
          <dgm:chMax val="0"/>
          <dgm:chPref val="0"/>
          <dgm:bulletEnabled val="1"/>
        </dgm:presLayoutVars>
      </dgm:prSet>
      <dgm:spPr/>
      <dgm:t>
        <a:bodyPr/>
        <a:lstStyle/>
        <a:p>
          <a:endParaRPr lang="it-IT"/>
        </a:p>
      </dgm:t>
    </dgm:pt>
    <dgm:pt modelId="{CFC40845-B4C4-8045-85FD-4ED788D6CF9A}" type="pres">
      <dgm:prSet presAssocID="{C57F58BD-2144-174E-9E0A-47C8A95C77B6}" presName="quad3" presStyleLbl="node1" presStyleIdx="2" presStyleCnt="4" custLinFactNeighborX="680" custLinFactNeighborY="581">
        <dgm:presLayoutVars>
          <dgm:chMax val="0"/>
          <dgm:chPref val="0"/>
          <dgm:bulletEnabled val="1"/>
        </dgm:presLayoutVars>
      </dgm:prSet>
      <dgm:spPr/>
      <dgm:t>
        <a:bodyPr/>
        <a:lstStyle/>
        <a:p>
          <a:endParaRPr lang="it-IT"/>
        </a:p>
      </dgm:t>
    </dgm:pt>
    <dgm:pt modelId="{3B89A65F-B1BC-164B-BA92-8C5FB8DD1D82}" type="pres">
      <dgm:prSet presAssocID="{C57F58BD-2144-174E-9E0A-47C8A95C77B6}" presName="quad4" presStyleLbl="node1" presStyleIdx="3" presStyleCnt="4" custLinFactNeighborX="-906" custLinFactNeighborY="581">
        <dgm:presLayoutVars>
          <dgm:chMax val="0"/>
          <dgm:chPref val="0"/>
          <dgm:bulletEnabled val="1"/>
        </dgm:presLayoutVars>
      </dgm:prSet>
      <dgm:spPr/>
      <dgm:t>
        <a:bodyPr/>
        <a:lstStyle/>
        <a:p>
          <a:endParaRPr lang="it-IT"/>
        </a:p>
      </dgm:t>
    </dgm:pt>
  </dgm:ptLst>
  <dgm:cxnLst>
    <dgm:cxn modelId="{41FF2F19-650E-0243-B394-7C0E3BFD157A}" srcId="{C57F58BD-2144-174E-9E0A-47C8A95C77B6}" destId="{F5159FF5-491B-9142-91D2-AD08177379B3}" srcOrd="2" destOrd="0" parTransId="{B2657CAB-7992-3C4B-BB56-A55857BAC604}" sibTransId="{D1E002F5-1920-0742-9401-0109119B57BF}"/>
    <dgm:cxn modelId="{6BB23FB9-09B6-7A47-9D62-739DF5622FE9}" type="presOf" srcId="{84B5D3BA-EB09-9B4D-B2B1-EB330BAD8AC1}" destId="{1C0B8752-A55D-4A42-827A-1528EC217ECB}" srcOrd="0" destOrd="0" presId="urn:microsoft.com/office/officeart/2005/8/layout/matrix3"/>
    <dgm:cxn modelId="{4A8F64C4-0A30-B047-8F9F-A3A3C02DDE97}" srcId="{C57F58BD-2144-174E-9E0A-47C8A95C77B6}" destId="{C949FE00-B36F-884B-B921-4894DA7715EA}" srcOrd="3" destOrd="0" parTransId="{5969DD76-3E13-0B43-B117-814E9760FBD9}" sibTransId="{3521CC5A-7A4D-734E-AD93-35336234DD4F}"/>
    <dgm:cxn modelId="{7185E4FC-D6FA-9840-8693-38B3BFC7F0E0}" type="presOf" srcId="{C949FE00-B36F-884B-B921-4894DA7715EA}" destId="{3B89A65F-B1BC-164B-BA92-8C5FB8DD1D82}" srcOrd="0" destOrd="0" presId="urn:microsoft.com/office/officeart/2005/8/layout/matrix3"/>
    <dgm:cxn modelId="{05CC80EE-6A1F-7E40-9EAB-CDFBA685243B}" srcId="{C57F58BD-2144-174E-9E0A-47C8A95C77B6}" destId="{84B5D3BA-EB09-9B4D-B2B1-EB330BAD8AC1}" srcOrd="0" destOrd="0" parTransId="{7C35B8F1-1A69-4244-AC3D-DCBCBD9C935E}" sibTransId="{4E16E6B5-016C-534A-A0D2-7EF3E0043B1B}"/>
    <dgm:cxn modelId="{180A77A4-D422-1B4D-BF4F-28823F7957F2}" type="presOf" srcId="{C57F58BD-2144-174E-9E0A-47C8A95C77B6}" destId="{34C4EFA0-7646-7D48-B0B7-B8D7D0EE530E}" srcOrd="0" destOrd="0" presId="urn:microsoft.com/office/officeart/2005/8/layout/matrix3"/>
    <dgm:cxn modelId="{DF28B2A4-1934-BE4D-816B-A9DA9E923AD2}" type="presOf" srcId="{8B4DEA11-2008-9046-B2DF-FF990D484247}" destId="{C2C9EB97-4B10-DF47-81CD-4AAFAC68943C}" srcOrd="0" destOrd="0" presId="urn:microsoft.com/office/officeart/2005/8/layout/matrix3"/>
    <dgm:cxn modelId="{7AB4AC4B-A83A-1648-8B58-9DE3AAF74A70}" srcId="{C57F58BD-2144-174E-9E0A-47C8A95C77B6}" destId="{8B4DEA11-2008-9046-B2DF-FF990D484247}" srcOrd="1" destOrd="0" parTransId="{18B3DD7B-0912-FD41-9323-683C9A8F1552}" sibTransId="{A0F3091F-0F0F-7F41-A37F-C071C1FF8CB5}"/>
    <dgm:cxn modelId="{D674F943-997E-B043-848B-947681659221}" type="presOf" srcId="{F5159FF5-491B-9142-91D2-AD08177379B3}" destId="{CFC40845-B4C4-8045-85FD-4ED788D6CF9A}" srcOrd="0" destOrd="0" presId="urn:microsoft.com/office/officeart/2005/8/layout/matrix3"/>
    <dgm:cxn modelId="{A4AF07D6-CC6F-6649-A0E9-BBC3522FA6A9}" type="presParOf" srcId="{34C4EFA0-7646-7D48-B0B7-B8D7D0EE530E}" destId="{80CCBBE7-DB89-5644-B1F9-9560B94BC52D}" srcOrd="0" destOrd="0" presId="urn:microsoft.com/office/officeart/2005/8/layout/matrix3"/>
    <dgm:cxn modelId="{94B35E94-3130-D64E-B3E2-C9521E8C036E}" type="presParOf" srcId="{34C4EFA0-7646-7D48-B0B7-B8D7D0EE530E}" destId="{1C0B8752-A55D-4A42-827A-1528EC217ECB}" srcOrd="1" destOrd="0" presId="urn:microsoft.com/office/officeart/2005/8/layout/matrix3"/>
    <dgm:cxn modelId="{52416AFE-1E6A-1E40-B0E1-18257C971B70}" type="presParOf" srcId="{34C4EFA0-7646-7D48-B0B7-B8D7D0EE530E}" destId="{C2C9EB97-4B10-DF47-81CD-4AAFAC68943C}" srcOrd="2" destOrd="0" presId="urn:microsoft.com/office/officeart/2005/8/layout/matrix3"/>
    <dgm:cxn modelId="{421BDC9D-6241-DC48-948A-8F3B6349AF6E}" type="presParOf" srcId="{34C4EFA0-7646-7D48-B0B7-B8D7D0EE530E}" destId="{CFC40845-B4C4-8045-85FD-4ED788D6CF9A}" srcOrd="3" destOrd="0" presId="urn:microsoft.com/office/officeart/2005/8/layout/matrix3"/>
    <dgm:cxn modelId="{A92B226A-AA62-874C-8CCF-4FEE44FF1A0D}" type="presParOf" srcId="{34C4EFA0-7646-7D48-B0B7-B8D7D0EE530E}" destId="{3B89A65F-B1BC-164B-BA92-8C5FB8DD1D82}" srcOrd="4" destOrd="0" presId="urn:microsoft.com/office/officeart/2005/8/layout/matrix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7.xml><?xml version="1.0" encoding="utf-8"?>
<dgm:dataModel xmlns:dgm="http://schemas.openxmlformats.org/drawingml/2006/diagram" xmlns:a="http://schemas.openxmlformats.org/drawingml/2006/main">
  <dgm:ptLst>
    <dgm:pt modelId="{6B948773-4D70-6B45-90A5-B5A37345EF75}" type="doc">
      <dgm:prSet loTypeId="urn:microsoft.com/office/officeart/2009/3/layout/HorizontalOrganizationChart" loCatId="" qsTypeId="urn:microsoft.com/office/officeart/2005/8/quickstyle/simple4" qsCatId="simple" csTypeId="urn:microsoft.com/office/officeart/2005/8/colors/accent1_2" csCatId="accent1" phldr="1"/>
      <dgm:spPr/>
      <dgm:t>
        <a:bodyPr/>
        <a:lstStyle/>
        <a:p>
          <a:endParaRPr lang="it-IT"/>
        </a:p>
      </dgm:t>
    </dgm:pt>
    <dgm:pt modelId="{F2D12146-0E81-DC48-9730-2F2897703F07}">
      <dgm:prSet custT="1"/>
      <dgm:spPr>
        <a:solidFill>
          <a:schemeClr val="bg1">
            <a:lumMod val="75000"/>
          </a:schemeClr>
        </a:solidFill>
      </dgm:spPr>
      <dgm:t>
        <a:bodyPr/>
        <a:lstStyle/>
        <a:p>
          <a:r>
            <a:rPr lang="it-IT" sz="1800" dirty="0" smtClean="0"/>
            <a:t>Altri strumenti finanziari</a:t>
          </a:r>
          <a:endParaRPr lang="it-IT" sz="1800" dirty="0"/>
        </a:p>
      </dgm:t>
    </dgm:pt>
    <dgm:pt modelId="{A24CBD5B-D998-A949-8D1E-7094FE980981}" type="parTrans" cxnId="{5EBB3D53-710D-6449-9569-4D8BF503A222}">
      <dgm:prSet/>
      <dgm:spPr/>
      <dgm:t>
        <a:bodyPr/>
        <a:lstStyle/>
        <a:p>
          <a:endParaRPr lang="it-IT"/>
        </a:p>
      </dgm:t>
    </dgm:pt>
    <dgm:pt modelId="{0D09ECC1-9C54-204B-919F-3C1C87965BB3}" type="sibTrans" cxnId="{5EBB3D53-710D-6449-9569-4D8BF503A222}">
      <dgm:prSet/>
      <dgm:spPr/>
      <dgm:t>
        <a:bodyPr/>
        <a:lstStyle/>
        <a:p>
          <a:endParaRPr lang="it-IT"/>
        </a:p>
      </dgm:t>
    </dgm:pt>
    <dgm:pt modelId="{6261297A-21B7-9F45-AEC0-DDA71783FDD8}">
      <dgm:prSet custT="1"/>
      <dgm:spPr>
        <a:solidFill>
          <a:schemeClr val="bg1">
            <a:lumMod val="75000"/>
          </a:schemeClr>
        </a:solidFill>
      </dgm:spPr>
      <dgm:t>
        <a:bodyPr/>
        <a:lstStyle/>
        <a:p>
          <a:r>
            <a:rPr lang="it-IT" sz="1800" i="0" dirty="0" smtClean="0">
              <a:solidFill>
                <a:schemeClr val="bg1"/>
              </a:solidFill>
            </a:rPr>
            <a:t>Titoli di solidarietà</a:t>
          </a:r>
          <a:endParaRPr lang="it-IT" sz="1800" dirty="0"/>
        </a:p>
      </dgm:t>
    </dgm:pt>
    <dgm:pt modelId="{198DFA21-1CB9-6F42-B838-5FA34D518969}" type="parTrans" cxnId="{11432E60-7DBE-1A49-A1FE-193477125E4E}">
      <dgm:prSet/>
      <dgm:spPr/>
      <dgm:t>
        <a:bodyPr/>
        <a:lstStyle/>
        <a:p>
          <a:endParaRPr lang="it-IT"/>
        </a:p>
      </dgm:t>
    </dgm:pt>
    <dgm:pt modelId="{EADFA249-25A5-FF47-A356-C919CC501AF0}" type="sibTrans" cxnId="{11432E60-7DBE-1A49-A1FE-193477125E4E}">
      <dgm:prSet/>
      <dgm:spPr/>
      <dgm:t>
        <a:bodyPr/>
        <a:lstStyle/>
        <a:p>
          <a:endParaRPr lang="it-IT"/>
        </a:p>
      </dgm:t>
    </dgm:pt>
    <dgm:pt modelId="{E867C6BF-47D0-1A4A-BFC6-18795E75AB40}">
      <dgm:prSet custT="1"/>
      <dgm:spPr/>
      <dgm:t>
        <a:bodyPr/>
        <a:lstStyle/>
        <a:p>
          <a:r>
            <a:rPr lang="it-IT" sz="1800" i="0" dirty="0" smtClean="0">
              <a:solidFill>
                <a:schemeClr val="bg1"/>
              </a:solidFill>
            </a:rPr>
            <a:t>Social Lending</a:t>
          </a:r>
          <a:endParaRPr lang="it-IT" sz="1800" dirty="0"/>
        </a:p>
      </dgm:t>
    </dgm:pt>
    <dgm:pt modelId="{37A8B02B-C968-1C44-929D-CCFE6F827963}" type="sibTrans" cxnId="{844D6A01-E9A1-ED40-BB66-551CD728F491}">
      <dgm:prSet/>
      <dgm:spPr/>
      <dgm:t>
        <a:bodyPr/>
        <a:lstStyle/>
        <a:p>
          <a:endParaRPr lang="it-IT"/>
        </a:p>
      </dgm:t>
    </dgm:pt>
    <dgm:pt modelId="{0DA244B2-CB12-0B4D-9026-9F4B19A2FDA2}" type="parTrans" cxnId="{844D6A01-E9A1-ED40-BB66-551CD728F491}">
      <dgm:prSet/>
      <dgm:spPr/>
      <dgm:t>
        <a:bodyPr/>
        <a:lstStyle/>
        <a:p>
          <a:endParaRPr lang="it-IT"/>
        </a:p>
      </dgm:t>
    </dgm:pt>
    <dgm:pt modelId="{AA8702F5-385D-E340-9484-7F90B7A9638A}" type="pres">
      <dgm:prSet presAssocID="{6B948773-4D70-6B45-90A5-B5A37345EF75}" presName="hierChild1" presStyleCnt="0">
        <dgm:presLayoutVars>
          <dgm:orgChart val="1"/>
          <dgm:chPref val="1"/>
          <dgm:dir/>
          <dgm:animOne val="branch"/>
          <dgm:animLvl val="lvl"/>
          <dgm:resizeHandles/>
        </dgm:presLayoutVars>
      </dgm:prSet>
      <dgm:spPr/>
      <dgm:t>
        <a:bodyPr/>
        <a:lstStyle/>
        <a:p>
          <a:endParaRPr lang="it-IT"/>
        </a:p>
      </dgm:t>
    </dgm:pt>
    <dgm:pt modelId="{3D407939-83A4-FC41-942A-EEC5BCD5780C}" type="pres">
      <dgm:prSet presAssocID="{6261297A-21B7-9F45-AEC0-DDA71783FDD8}" presName="hierRoot1" presStyleCnt="0">
        <dgm:presLayoutVars>
          <dgm:hierBranch val="init"/>
        </dgm:presLayoutVars>
      </dgm:prSet>
      <dgm:spPr/>
    </dgm:pt>
    <dgm:pt modelId="{0272BE3E-4DE1-F54C-95E9-E740D81ECE67}" type="pres">
      <dgm:prSet presAssocID="{6261297A-21B7-9F45-AEC0-DDA71783FDD8}" presName="rootComposite1" presStyleCnt="0"/>
      <dgm:spPr/>
    </dgm:pt>
    <dgm:pt modelId="{D6FF193C-52E0-2A47-BDC0-60771467F03E}" type="pres">
      <dgm:prSet presAssocID="{6261297A-21B7-9F45-AEC0-DDA71783FDD8}" presName="rootText1" presStyleLbl="node0" presStyleIdx="0" presStyleCnt="3" custScaleX="242009">
        <dgm:presLayoutVars>
          <dgm:chPref val="3"/>
        </dgm:presLayoutVars>
      </dgm:prSet>
      <dgm:spPr/>
      <dgm:t>
        <a:bodyPr/>
        <a:lstStyle/>
        <a:p>
          <a:endParaRPr lang="it-IT"/>
        </a:p>
      </dgm:t>
    </dgm:pt>
    <dgm:pt modelId="{9D32E9FB-2BC1-BF49-B167-B5DDE19F83DE}" type="pres">
      <dgm:prSet presAssocID="{6261297A-21B7-9F45-AEC0-DDA71783FDD8}" presName="rootConnector1" presStyleLbl="node1" presStyleIdx="0" presStyleCnt="0"/>
      <dgm:spPr/>
      <dgm:t>
        <a:bodyPr/>
        <a:lstStyle/>
        <a:p>
          <a:endParaRPr lang="it-IT"/>
        </a:p>
      </dgm:t>
    </dgm:pt>
    <dgm:pt modelId="{D5E47BD3-CEFC-AA43-9C53-55365F88B5C7}" type="pres">
      <dgm:prSet presAssocID="{6261297A-21B7-9F45-AEC0-DDA71783FDD8}" presName="hierChild2" presStyleCnt="0"/>
      <dgm:spPr/>
    </dgm:pt>
    <dgm:pt modelId="{B89C4577-CAC6-BF46-9F6D-D8081DDF1CB6}" type="pres">
      <dgm:prSet presAssocID="{6261297A-21B7-9F45-AEC0-DDA71783FDD8}" presName="hierChild3" presStyleCnt="0"/>
      <dgm:spPr/>
    </dgm:pt>
    <dgm:pt modelId="{9F8BB10D-430F-FC45-A69A-529A51ED506D}" type="pres">
      <dgm:prSet presAssocID="{E867C6BF-47D0-1A4A-BFC6-18795E75AB40}" presName="hierRoot1" presStyleCnt="0">
        <dgm:presLayoutVars>
          <dgm:hierBranch val="init"/>
        </dgm:presLayoutVars>
      </dgm:prSet>
      <dgm:spPr/>
    </dgm:pt>
    <dgm:pt modelId="{027E6269-A9E4-D444-9EC9-AC61F85E9941}" type="pres">
      <dgm:prSet presAssocID="{E867C6BF-47D0-1A4A-BFC6-18795E75AB40}" presName="rootComposite1" presStyleCnt="0"/>
      <dgm:spPr/>
    </dgm:pt>
    <dgm:pt modelId="{CA156EBC-F299-5B46-9806-F4F074421982}" type="pres">
      <dgm:prSet presAssocID="{E867C6BF-47D0-1A4A-BFC6-18795E75AB40}" presName="rootText1" presStyleLbl="node0" presStyleIdx="1" presStyleCnt="3" custScaleX="242009">
        <dgm:presLayoutVars>
          <dgm:chPref val="3"/>
        </dgm:presLayoutVars>
      </dgm:prSet>
      <dgm:spPr/>
      <dgm:t>
        <a:bodyPr/>
        <a:lstStyle/>
        <a:p>
          <a:endParaRPr lang="it-IT"/>
        </a:p>
      </dgm:t>
    </dgm:pt>
    <dgm:pt modelId="{566A0D65-8234-1748-A4B7-9A379DBA466B}" type="pres">
      <dgm:prSet presAssocID="{E867C6BF-47D0-1A4A-BFC6-18795E75AB40}" presName="rootConnector1" presStyleLbl="node1" presStyleIdx="0" presStyleCnt="0"/>
      <dgm:spPr/>
      <dgm:t>
        <a:bodyPr/>
        <a:lstStyle/>
        <a:p>
          <a:endParaRPr lang="it-IT"/>
        </a:p>
      </dgm:t>
    </dgm:pt>
    <dgm:pt modelId="{9D1684C3-3BB8-7947-9A58-2AD8424F376D}" type="pres">
      <dgm:prSet presAssocID="{E867C6BF-47D0-1A4A-BFC6-18795E75AB40}" presName="hierChild2" presStyleCnt="0"/>
      <dgm:spPr/>
    </dgm:pt>
    <dgm:pt modelId="{519E892E-AE65-3940-91A5-0D0541F7ED86}" type="pres">
      <dgm:prSet presAssocID="{E867C6BF-47D0-1A4A-BFC6-18795E75AB40}" presName="hierChild3" presStyleCnt="0"/>
      <dgm:spPr/>
    </dgm:pt>
    <dgm:pt modelId="{BDEC49EC-2F16-0746-8A2B-E3B1CD7CDAFF}" type="pres">
      <dgm:prSet presAssocID="{F2D12146-0E81-DC48-9730-2F2897703F07}" presName="hierRoot1" presStyleCnt="0">
        <dgm:presLayoutVars>
          <dgm:hierBranch val="init"/>
        </dgm:presLayoutVars>
      </dgm:prSet>
      <dgm:spPr/>
    </dgm:pt>
    <dgm:pt modelId="{EFDD5334-D15E-A943-B9D7-47DAA6ACC87B}" type="pres">
      <dgm:prSet presAssocID="{F2D12146-0E81-DC48-9730-2F2897703F07}" presName="rootComposite1" presStyleCnt="0"/>
      <dgm:spPr/>
    </dgm:pt>
    <dgm:pt modelId="{D219BEF8-D5A7-4649-8847-7DF2FA5520B2}" type="pres">
      <dgm:prSet presAssocID="{F2D12146-0E81-DC48-9730-2F2897703F07}" presName="rootText1" presStyleLbl="node0" presStyleIdx="2" presStyleCnt="3" custScaleX="241652">
        <dgm:presLayoutVars>
          <dgm:chPref val="3"/>
        </dgm:presLayoutVars>
      </dgm:prSet>
      <dgm:spPr/>
      <dgm:t>
        <a:bodyPr/>
        <a:lstStyle/>
        <a:p>
          <a:endParaRPr lang="it-IT"/>
        </a:p>
      </dgm:t>
    </dgm:pt>
    <dgm:pt modelId="{D2C8809E-F52C-9943-8F76-66BB15B76843}" type="pres">
      <dgm:prSet presAssocID="{F2D12146-0E81-DC48-9730-2F2897703F07}" presName="rootConnector1" presStyleLbl="node1" presStyleIdx="0" presStyleCnt="0"/>
      <dgm:spPr/>
      <dgm:t>
        <a:bodyPr/>
        <a:lstStyle/>
        <a:p>
          <a:endParaRPr lang="it-IT"/>
        </a:p>
      </dgm:t>
    </dgm:pt>
    <dgm:pt modelId="{5BF62005-1724-7849-B559-B26E3148F47D}" type="pres">
      <dgm:prSet presAssocID="{F2D12146-0E81-DC48-9730-2F2897703F07}" presName="hierChild2" presStyleCnt="0"/>
      <dgm:spPr/>
    </dgm:pt>
    <dgm:pt modelId="{8BAD11D1-18BC-214F-AEFE-CC0AFCF84A54}" type="pres">
      <dgm:prSet presAssocID="{F2D12146-0E81-DC48-9730-2F2897703F07}" presName="hierChild3" presStyleCnt="0"/>
      <dgm:spPr/>
    </dgm:pt>
  </dgm:ptLst>
  <dgm:cxnLst>
    <dgm:cxn modelId="{5EBB3D53-710D-6449-9569-4D8BF503A222}" srcId="{6B948773-4D70-6B45-90A5-B5A37345EF75}" destId="{F2D12146-0E81-DC48-9730-2F2897703F07}" srcOrd="2" destOrd="0" parTransId="{A24CBD5B-D998-A949-8D1E-7094FE980981}" sibTransId="{0D09ECC1-9C54-204B-919F-3C1C87965BB3}"/>
    <dgm:cxn modelId="{C1B972D9-2052-7043-ADA6-BA8CD48587A1}" type="presOf" srcId="{E867C6BF-47D0-1A4A-BFC6-18795E75AB40}" destId="{566A0D65-8234-1748-A4B7-9A379DBA466B}" srcOrd="1" destOrd="0" presId="urn:microsoft.com/office/officeart/2009/3/layout/HorizontalOrganizationChart"/>
    <dgm:cxn modelId="{368E0258-2120-954E-9E5C-8DA82F306303}" type="presOf" srcId="{6261297A-21B7-9F45-AEC0-DDA71783FDD8}" destId="{D6FF193C-52E0-2A47-BDC0-60771467F03E}" srcOrd="0" destOrd="0" presId="urn:microsoft.com/office/officeart/2009/3/layout/HorizontalOrganizationChart"/>
    <dgm:cxn modelId="{11432E60-7DBE-1A49-A1FE-193477125E4E}" srcId="{6B948773-4D70-6B45-90A5-B5A37345EF75}" destId="{6261297A-21B7-9F45-AEC0-DDA71783FDD8}" srcOrd="0" destOrd="0" parTransId="{198DFA21-1CB9-6F42-B838-5FA34D518969}" sibTransId="{EADFA249-25A5-FF47-A356-C919CC501AF0}"/>
    <dgm:cxn modelId="{DD67C322-E697-404F-A6A4-1E1EC7A2E336}" type="presOf" srcId="{6B948773-4D70-6B45-90A5-B5A37345EF75}" destId="{AA8702F5-385D-E340-9484-7F90B7A9638A}" srcOrd="0" destOrd="0" presId="urn:microsoft.com/office/officeart/2009/3/layout/HorizontalOrganizationChart"/>
    <dgm:cxn modelId="{333619A8-2007-EE47-B2E6-6B9D1A521623}" type="presOf" srcId="{F2D12146-0E81-DC48-9730-2F2897703F07}" destId="{D2C8809E-F52C-9943-8F76-66BB15B76843}" srcOrd="1" destOrd="0" presId="urn:microsoft.com/office/officeart/2009/3/layout/HorizontalOrganizationChart"/>
    <dgm:cxn modelId="{844D6A01-E9A1-ED40-BB66-551CD728F491}" srcId="{6B948773-4D70-6B45-90A5-B5A37345EF75}" destId="{E867C6BF-47D0-1A4A-BFC6-18795E75AB40}" srcOrd="1" destOrd="0" parTransId="{0DA244B2-CB12-0B4D-9026-9F4B19A2FDA2}" sibTransId="{37A8B02B-C968-1C44-929D-CCFE6F827963}"/>
    <dgm:cxn modelId="{DA186CB4-E46B-2A48-A006-80973D6547B5}" type="presOf" srcId="{E867C6BF-47D0-1A4A-BFC6-18795E75AB40}" destId="{CA156EBC-F299-5B46-9806-F4F074421982}" srcOrd="0" destOrd="0" presId="urn:microsoft.com/office/officeart/2009/3/layout/HorizontalOrganizationChart"/>
    <dgm:cxn modelId="{B2C7602A-AEE1-BA4C-BCEB-5D1B97938B1F}" type="presOf" srcId="{F2D12146-0E81-DC48-9730-2F2897703F07}" destId="{D219BEF8-D5A7-4649-8847-7DF2FA5520B2}" srcOrd="0" destOrd="0" presId="urn:microsoft.com/office/officeart/2009/3/layout/HorizontalOrganizationChart"/>
    <dgm:cxn modelId="{E71554A7-B0CB-654A-B90E-7E12AB89C0F0}" type="presOf" srcId="{6261297A-21B7-9F45-AEC0-DDA71783FDD8}" destId="{9D32E9FB-2BC1-BF49-B167-B5DDE19F83DE}" srcOrd="1" destOrd="0" presId="urn:microsoft.com/office/officeart/2009/3/layout/HorizontalOrganizationChart"/>
    <dgm:cxn modelId="{B90A3F37-1ECF-C040-B81F-5E32906C0C6D}" type="presParOf" srcId="{AA8702F5-385D-E340-9484-7F90B7A9638A}" destId="{3D407939-83A4-FC41-942A-EEC5BCD5780C}" srcOrd="0" destOrd="0" presId="urn:microsoft.com/office/officeart/2009/3/layout/HorizontalOrganizationChart"/>
    <dgm:cxn modelId="{B3953C52-59CE-E04B-8889-20E3850D922E}" type="presParOf" srcId="{3D407939-83A4-FC41-942A-EEC5BCD5780C}" destId="{0272BE3E-4DE1-F54C-95E9-E740D81ECE67}" srcOrd="0" destOrd="0" presId="urn:microsoft.com/office/officeart/2009/3/layout/HorizontalOrganizationChart"/>
    <dgm:cxn modelId="{A5F3968E-BDD6-9948-8C2E-E0AAD18A09E5}" type="presParOf" srcId="{0272BE3E-4DE1-F54C-95E9-E740D81ECE67}" destId="{D6FF193C-52E0-2A47-BDC0-60771467F03E}" srcOrd="0" destOrd="0" presId="urn:microsoft.com/office/officeart/2009/3/layout/HorizontalOrganizationChart"/>
    <dgm:cxn modelId="{86C6A9A9-FADC-A649-BFC0-BDB2531A0EDD}" type="presParOf" srcId="{0272BE3E-4DE1-F54C-95E9-E740D81ECE67}" destId="{9D32E9FB-2BC1-BF49-B167-B5DDE19F83DE}" srcOrd="1" destOrd="0" presId="urn:microsoft.com/office/officeart/2009/3/layout/HorizontalOrganizationChart"/>
    <dgm:cxn modelId="{B479F788-6A24-7B49-A939-DD2502A62B19}" type="presParOf" srcId="{3D407939-83A4-FC41-942A-EEC5BCD5780C}" destId="{D5E47BD3-CEFC-AA43-9C53-55365F88B5C7}" srcOrd="1" destOrd="0" presId="urn:microsoft.com/office/officeart/2009/3/layout/HorizontalOrganizationChart"/>
    <dgm:cxn modelId="{C2602127-B60F-B748-B063-5CCEDFC63AA7}" type="presParOf" srcId="{3D407939-83A4-FC41-942A-EEC5BCD5780C}" destId="{B89C4577-CAC6-BF46-9F6D-D8081DDF1CB6}" srcOrd="2" destOrd="0" presId="urn:microsoft.com/office/officeart/2009/3/layout/HorizontalOrganizationChart"/>
    <dgm:cxn modelId="{560DC8A4-CF25-0242-8F40-E11D51157FC3}" type="presParOf" srcId="{AA8702F5-385D-E340-9484-7F90B7A9638A}" destId="{9F8BB10D-430F-FC45-A69A-529A51ED506D}" srcOrd="1" destOrd="0" presId="urn:microsoft.com/office/officeart/2009/3/layout/HorizontalOrganizationChart"/>
    <dgm:cxn modelId="{19178104-3201-F941-B717-3300AD53A71D}" type="presParOf" srcId="{9F8BB10D-430F-FC45-A69A-529A51ED506D}" destId="{027E6269-A9E4-D444-9EC9-AC61F85E9941}" srcOrd="0" destOrd="0" presId="urn:microsoft.com/office/officeart/2009/3/layout/HorizontalOrganizationChart"/>
    <dgm:cxn modelId="{FE1BFB0F-0E51-0D46-80A9-FB9E4959A715}" type="presParOf" srcId="{027E6269-A9E4-D444-9EC9-AC61F85E9941}" destId="{CA156EBC-F299-5B46-9806-F4F074421982}" srcOrd="0" destOrd="0" presId="urn:microsoft.com/office/officeart/2009/3/layout/HorizontalOrganizationChart"/>
    <dgm:cxn modelId="{5BA550D8-E5E3-734B-B79F-0D1809ED1A5B}" type="presParOf" srcId="{027E6269-A9E4-D444-9EC9-AC61F85E9941}" destId="{566A0D65-8234-1748-A4B7-9A379DBA466B}" srcOrd="1" destOrd="0" presId="urn:microsoft.com/office/officeart/2009/3/layout/HorizontalOrganizationChart"/>
    <dgm:cxn modelId="{32EC4F88-92B4-094B-8C29-CABD5FD04270}" type="presParOf" srcId="{9F8BB10D-430F-FC45-A69A-529A51ED506D}" destId="{9D1684C3-3BB8-7947-9A58-2AD8424F376D}" srcOrd="1" destOrd="0" presId="urn:microsoft.com/office/officeart/2009/3/layout/HorizontalOrganizationChart"/>
    <dgm:cxn modelId="{4A5B5C67-DC13-D647-A008-B98B84453DE5}" type="presParOf" srcId="{9F8BB10D-430F-FC45-A69A-529A51ED506D}" destId="{519E892E-AE65-3940-91A5-0D0541F7ED86}" srcOrd="2" destOrd="0" presId="urn:microsoft.com/office/officeart/2009/3/layout/HorizontalOrganizationChart"/>
    <dgm:cxn modelId="{13AD14E4-1EA1-DE43-80CD-E79843BB0AB1}" type="presParOf" srcId="{AA8702F5-385D-E340-9484-7F90B7A9638A}" destId="{BDEC49EC-2F16-0746-8A2B-E3B1CD7CDAFF}" srcOrd="2" destOrd="0" presId="urn:microsoft.com/office/officeart/2009/3/layout/HorizontalOrganizationChart"/>
    <dgm:cxn modelId="{2CD0C7BC-29D1-074C-A82C-C6B1AAD9AD76}" type="presParOf" srcId="{BDEC49EC-2F16-0746-8A2B-E3B1CD7CDAFF}" destId="{EFDD5334-D15E-A943-B9D7-47DAA6ACC87B}" srcOrd="0" destOrd="0" presId="urn:microsoft.com/office/officeart/2009/3/layout/HorizontalOrganizationChart"/>
    <dgm:cxn modelId="{9D184C5C-106A-DE44-BCF6-FB71493D83CD}" type="presParOf" srcId="{EFDD5334-D15E-A943-B9D7-47DAA6ACC87B}" destId="{D219BEF8-D5A7-4649-8847-7DF2FA5520B2}" srcOrd="0" destOrd="0" presId="urn:microsoft.com/office/officeart/2009/3/layout/HorizontalOrganizationChart"/>
    <dgm:cxn modelId="{1015F557-48B2-764D-8357-ACCF1A77E1CC}" type="presParOf" srcId="{EFDD5334-D15E-A943-B9D7-47DAA6ACC87B}" destId="{D2C8809E-F52C-9943-8F76-66BB15B76843}" srcOrd="1" destOrd="0" presId="urn:microsoft.com/office/officeart/2009/3/layout/HorizontalOrganizationChart"/>
    <dgm:cxn modelId="{2AA15B17-7854-F546-BA7E-822BC430DA7F}" type="presParOf" srcId="{BDEC49EC-2F16-0746-8A2B-E3B1CD7CDAFF}" destId="{5BF62005-1724-7849-B559-B26E3148F47D}" srcOrd="1" destOrd="0" presId="urn:microsoft.com/office/officeart/2009/3/layout/HorizontalOrganizationChart"/>
    <dgm:cxn modelId="{4B5176CD-8FED-3F49-A853-FADFACFE4393}" type="presParOf" srcId="{BDEC49EC-2F16-0746-8A2B-E3B1CD7CDAFF}" destId="{8BAD11D1-18BC-214F-AEFE-CC0AFCF84A54}" srcOrd="2" destOrd="0" presId="urn:microsoft.com/office/officeart/2009/3/layout/HorizontalOrganizationChar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8.xml><?xml version="1.0" encoding="utf-8"?>
<dgm:dataModel xmlns:dgm="http://schemas.openxmlformats.org/drawingml/2006/diagram" xmlns:a="http://schemas.openxmlformats.org/drawingml/2006/main">
  <dgm:ptLst>
    <dgm:pt modelId="{5B7D03AE-8EBE-E24B-A4EA-76535760A58D}" type="doc">
      <dgm:prSet loTypeId="urn:microsoft.com/office/officeart/2005/8/layout/vList2" loCatId="" qsTypeId="urn:microsoft.com/office/officeart/2005/8/quickstyle/simple4" qsCatId="simple" csTypeId="urn:microsoft.com/office/officeart/2005/8/colors/colorful4" csCatId="colorful" phldr="1"/>
      <dgm:spPr/>
      <dgm:t>
        <a:bodyPr/>
        <a:lstStyle/>
        <a:p>
          <a:endParaRPr lang="it-IT"/>
        </a:p>
      </dgm:t>
    </dgm:pt>
    <dgm:pt modelId="{2328C09A-0CA5-934A-926A-81FF3AD8EED5}">
      <dgm:prSet/>
      <dgm:spPr/>
      <dgm:t>
        <a:bodyPr/>
        <a:lstStyle/>
        <a:p>
          <a:pPr rtl="0"/>
          <a:r>
            <a:rPr lang="it-IT" dirty="0" smtClean="0"/>
            <a:t>gli interessi percepiti dalle </a:t>
          </a:r>
          <a:r>
            <a:rPr lang="it-IT" b="1" dirty="0" smtClean="0"/>
            <a:t>persone fisiche</a:t>
          </a:r>
          <a:r>
            <a:rPr lang="it-IT" dirty="0" smtClean="0"/>
            <a:t> che erogano prestiti attraverso </a:t>
          </a:r>
          <a:r>
            <a:rPr lang="it-IT" b="1" dirty="0" smtClean="0"/>
            <a:t>piattaforme di social lending</a:t>
          </a:r>
          <a:r>
            <a:rPr lang="it-IT" dirty="0" smtClean="0"/>
            <a:t>, sono soggetti al regime fiscale previsto per i titoli dello Stato</a:t>
          </a:r>
          <a:endParaRPr lang="it-IT" dirty="0"/>
        </a:p>
      </dgm:t>
    </dgm:pt>
    <dgm:pt modelId="{3C4CA2ED-62F5-D243-AD64-EAB612F162A2}" type="sibTrans" cxnId="{E02DD5E3-3215-EA48-99B9-E6766E8408A0}">
      <dgm:prSet/>
      <dgm:spPr/>
      <dgm:t>
        <a:bodyPr/>
        <a:lstStyle/>
        <a:p>
          <a:endParaRPr lang="it-IT"/>
        </a:p>
      </dgm:t>
    </dgm:pt>
    <dgm:pt modelId="{71A6193B-5138-7B40-B519-84EE12CF0DD9}" type="parTrans" cxnId="{E02DD5E3-3215-EA48-99B9-E6766E8408A0}">
      <dgm:prSet/>
      <dgm:spPr/>
      <dgm:t>
        <a:bodyPr/>
        <a:lstStyle/>
        <a:p>
          <a:endParaRPr lang="it-IT"/>
        </a:p>
      </dgm:t>
    </dgm:pt>
    <dgm:pt modelId="{2C8093BE-F9E9-7E41-BDCF-45035A75C58D}">
      <dgm:prSet/>
      <dgm:spPr>
        <a:solidFill>
          <a:srgbClr val="3C7AC7"/>
        </a:solidFill>
      </dgm:spPr>
      <dgm:t>
        <a:bodyPr/>
        <a:lstStyle/>
        <a:p>
          <a:pPr rtl="0"/>
          <a:r>
            <a:rPr lang="it-IT" b="0" dirty="0" smtClean="0"/>
            <a:t>se </a:t>
          </a:r>
          <a:r>
            <a:rPr lang="it-IT" dirty="0" smtClean="0"/>
            <a:t>i prestiti sono stati destinati al finanziamento e al sostegno delle </a:t>
          </a:r>
          <a:r>
            <a:rPr lang="it-IT" b="1" dirty="0" smtClean="0"/>
            <a:t>attività di interesse generale</a:t>
          </a:r>
          <a:endParaRPr lang="it-IT" b="1" dirty="0"/>
        </a:p>
      </dgm:t>
    </dgm:pt>
    <dgm:pt modelId="{B09DF0E5-4E1D-7247-B156-181A0777776A}" type="sibTrans" cxnId="{7155ACCC-1CD4-8C44-B6C6-65FDBBB61F39}">
      <dgm:prSet/>
      <dgm:spPr/>
      <dgm:t>
        <a:bodyPr/>
        <a:lstStyle/>
        <a:p>
          <a:endParaRPr lang="it-IT"/>
        </a:p>
      </dgm:t>
    </dgm:pt>
    <dgm:pt modelId="{48434945-76E6-CB41-A06C-24A162A5AEB9}" type="parTrans" cxnId="{7155ACCC-1CD4-8C44-B6C6-65FDBBB61F39}">
      <dgm:prSet/>
      <dgm:spPr/>
      <dgm:t>
        <a:bodyPr/>
        <a:lstStyle/>
        <a:p>
          <a:endParaRPr lang="it-IT"/>
        </a:p>
      </dgm:t>
    </dgm:pt>
    <dgm:pt modelId="{D8CBCD01-C524-2740-8606-CA0130499501}" type="pres">
      <dgm:prSet presAssocID="{5B7D03AE-8EBE-E24B-A4EA-76535760A58D}" presName="linear" presStyleCnt="0">
        <dgm:presLayoutVars>
          <dgm:animLvl val="lvl"/>
          <dgm:resizeHandles val="exact"/>
        </dgm:presLayoutVars>
      </dgm:prSet>
      <dgm:spPr/>
      <dgm:t>
        <a:bodyPr/>
        <a:lstStyle/>
        <a:p>
          <a:endParaRPr lang="it-IT"/>
        </a:p>
      </dgm:t>
    </dgm:pt>
    <dgm:pt modelId="{12B71D14-4F5E-7D49-A509-AD2E483698B6}" type="pres">
      <dgm:prSet presAssocID="{2328C09A-0CA5-934A-926A-81FF3AD8EED5}" presName="parentText" presStyleLbl="node1" presStyleIdx="0" presStyleCnt="2" custScaleY="59930" custLinFactY="-16771" custLinFactNeighborX="-4874" custLinFactNeighborY="-100000">
        <dgm:presLayoutVars>
          <dgm:chMax val="0"/>
          <dgm:bulletEnabled val="1"/>
        </dgm:presLayoutVars>
      </dgm:prSet>
      <dgm:spPr/>
      <dgm:t>
        <a:bodyPr/>
        <a:lstStyle/>
        <a:p>
          <a:endParaRPr lang="it-IT"/>
        </a:p>
      </dgm:t>
    </dgm:pt>
    <dgm:pt modelId="{7919EBDC-9909-2C4D-BD4F-2D3532E1249E}" type="pres">
      <dgm:prSet presAssocID="{3C4CA2ED-62F5-D243-AD64-EAB612F162A2}" presName="spacer" presStyleCnt="0"/>
      <dgm:spPr/>
      <dgm:t>
        <a:bodyPr/>
        <a:lstStyle/>
        <a:p>
          <a:endParaRPr lang="it-IT"/>
        </a:p>
      </dgm:t>
    </dgm:pt>
    <dgm:pt modelId="{D6EFFEA3-ADE8-3D46-AAA7-95AD515221E4}" type="pres">
      <dgm:prSet presAssocID="{2C8093BE-F9E9-7E41-BDCF-45035A75C58D}" presName="parentText" presStyleLbl="node1" presStyleIdx="1" presStyleCnt="2" custScaleY="68569">
        <dgm:presLayoutVars>
          <dgm:chMax val="0"/>
          <dgm:bulletEnabled val="1"/>
        </dgm:presLayoutVars>
      </dgm:prSet>
      <dgm:spPr/>
      <dgm:t>
        <a:bodyPr/>
        <a:lstStyle/>
        <a:p>
          <a:endParaRPr lang="it-IT"/>
        </a:p>
      </dgm:t>
    </dgm:pt>
  </dgm:ptLst>
  <dgm:cxnLst>
    <dgm:cxn modelId="{6DE27ACC-CAB1-1B4C-A2C9-D3F21694D48C}" type="presOf" srcId="{5B7D03AE-8EBE-E24B-A4EA-76535760A58D}" destId="{D8CBCD01-C524-2740-8606-CA0130499501}" srcOrd="0" destOrd="0" presId="urn:microsoft.com/office/officeart/2005/8/layout/vList2"/>
    <dgm:cxn modelId="{E02DD5E3-3215-EA48-99B9-E6766E8408A0}" srcId="{5B7D03AE-8EBE-E24B-A4EA-76535760A58D}" destId="{2328C09A-0CA5-934A-926A-81FF3AD8EED5}" srcOrd="0" destOrd="0" parTransId="{71A6193B-5138-7B40-B519-84EE12CF0DD9}" sibTransId="{3C4CA2ED-62F5-D243-AD64-EAB612F162A2}"/>
    <dgm:cxn modelId="{92C3327F-5DAC-9046-8A8B-C87911E4D79B}" type="presOf" srcId="{2328C09A-0CA5-934A-926A-81FF3AD8EED5}" destId="{12B71D14-4F5E-7D49-A509-AD2E483698B6}" srcOrd="0" destOrd="0" presId="urn:microsoft.com/office/officeart/2005/8/layout/vList2"/>
    <dgm:cxn modelId="{332039C9-21A8-2C4B-9E98-8422811DEFCF}" type="presOf" srcId="{2C8093BE-F9E9-7E41-BDCF-45035A75C58D}" destId="{D6EFFEA3-ADE8-3D46-AAA7-95AD515221E4}" srcOrd="0" destOrd="0" presId="urn:microsoft.com/office/officeart/2005/8/layout/vList2"/>
    <dgm:cxn modelId="{7155ACCC-1CD4-8C44-B6C6-65FDBBB61F39}" srcId="{5B7D03AE-8EBE-E24B-A4EA-76535760A58D}" destId="{2C8093BE-F9E9-7E41-BDCF-45035A75C58D}" srcOrd="1" destOrd="0" parTransId="{48434945-76E6-CB41-A06C-24A162A5AEB9}" sibTransId="{B09DF0E5-4E1D-7247-B156-181A0777776A}"/>
    <dgm:cxn modelId="{3B285CAB-0A27-194C-AA74-48F4097AA334}" type="presParOf" srcId="{D8CBCD01-C524-2740-8606-CA0130499501}" destId="{12B71D14-4F5E-7D49-A509-AD2E483698B6}" srcOrd="0" destOrd="0" presId="urn:microsoft.com/office/officeart/2005/8/layout/vList2"/>
    <dgm:cxn modelId="{5B0CAFC6-6A68-6F41-A0B1-844EF7A8C505}" type="presParOf" srcId="{D8CBCD01-C524-2740-8606-CA0130499501}" destId="{7919EBDC-9909-2C4D-BD4F-2D3532E1249E}" srcOrd="1" destOrd="0" presId="urn:microsoft.com/office/officeart/2005/8/layout/vList2"/>
    <dgm:cxn modelId="{059A841E-2097-644B-B813-6FEE6A1ADF9D}" type="presParOf" srcId="{D8CBCD01-C524-2740-8606-CA0130499501}" destId="{D6EFFEA3-ADE8-3D46-AAA7-95AD515221E4}" srcOrd="2"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9.xml><?xml version="1.0" encoding="utf-8"?>
<dgm:dataModel xmlns:dgm="http://schemas.openxmlformats.org/drawingml/2006/diagram" xmlns:a="http://schemas.openxmlformats.org/drawingml/2006/main">
  <dgm:ptLst>
    <dgm:pt modelId="{C77A42BD-4EDD-5D4C-A34B-CFFAD2D13F71}" type="doc">
      <dgm:prSet loTypeId="urn:microsoft.com/office/officeart/2005/8/layout/hierarchy4" loCatId="" qsTypeId="urn:microsoft.com/office/officeart/2005/8/quickstyle/simple4" qsCatId="simple" csTypeId="urn:microsoft.com/office/officeart/2005/8/colors/accent4_5" csCatId="accent4" phldr="1"/>
      <dgm:spPr/>
      <dgm:t>
        <a:bodyPr/>
        <a:lstStyle/>
        <a:p>
          <a:endParaRPr lang="it-IT"/>
        </a:p>
      </dgm:t>
    </dgm:pt>
    <dgm:pt modelId="{BD098E80-9768-5E4D-8334-6F05EA12B3FD}">
      <dgm:prSet custT="1"/>
      <dgm:spPr>
        <a:solidFill>
          <a:srgbClr val="3C7AC7"/>
        </a:solidFill>
      </dgm:spPr>
      <dgm:t>
        <a:bodyPr/>
        <a:lstStyle/>
        <a:p>
          <a:pPr rtl="0"/>
          <a:r>
            <a:rPr lang="it-IT" sz="1800" dirty="0" smtClean="0"/>
            <a:t>il Social Lending (o </a:t>
          </a:r>
          <a:r>
            <a:rPr lang="it-IT" sz="1800" b="1" dirty="0" smtClean="0"/>
            <a:t>peer-to-peer lending</a:t>
          </a:r>
          <a:r>
            <a:rPr lang="it-IT" sz="1800" dirty="0" smtClean="0"/>
            <a:t>) è un canale alternativo di credito che consente il </a:t>
          </a:r>
          <a:r>
            <a:rPr lang="it-IT" sz="1800" b="1" dirty="0" smtClean="0"/>
            <a:t>prestito diretto tra privati</a:t>
          </a:r>
          <a:r>
            <a:rPr lang="it-IT" sz="1800" dirty="0" smtClean="0"/>
            <a:t>, senza il coinvolgimento di </a:t>
          </a:r>
          <a:r>
            <a:rPr lang="it-IT" sz="1800" b="1" dirty="0" smtClean="0"/>
            <a:t>banche o finanziarie</a:t>
          </a:r>
          <a:endParaRPr lang="it-IT" sz="1800" b="1" dirty="0"/>
        </a:p>
      </dgm:t>
    </dgm:pt>
    <dgm:pt modelId="{DF74BC5F-8859-204E-B8DE-6AC44A6E135F}" type="parTrans" cxnId="{6820872E-D7FD-084C-B35D-C7EBA8BAF2C4}">
      <dgm:prSet/>
      <dgm:spPr/>
      <dgm:t>
        <a:bodyPr/>
        <a:lstStyle/>
        <a:p>
          <a:endParaRPr lang="it-IT"/>
        </a:p>
      </dgm:t>
    </dgm:pt>
    <dgm:pt modelId="{A2757161-397F-E849-9591-1A351C75AC1E}" type="sibTrans" cxnId="{6820872E-D7FD-084C-B35D-C7EBA8BAF2C4}">
      <dgm:prSet/>
      <dgm:spPr/>
      <dgm:t>
        <a:bodyPr/>
        <a:lstStyle/>
        <a:p>
          <a:endParaRPr lang="it-IT"/>
        </a:p>
      </dgm:t>
    </dgm:pt>
    <dgm:pt modelId="{0C5FC5F4-AC4F-2A47-A7F0-7C4A409C5B4F}">
      <dgm:prSet custT="1"/>
      <dgm:spPr>
        <a:solidFill>
          <a:srgbClr val="3C7AC7"/>
        </a:solidFill>
      </dgm:spPr>
      <dgm:t>
        <a:bodyPr/>
        <a:lstStyle/>
        <a:p>
          <a:pPr rtl="0"/>
          <a:r>
            <a:rPr lang="it-IT" sz="1800" dirty="0" smtClean="0"/>
            <a:t>i Ri</a:t>
          </a:r>
          <a:r>
            <a:rPr lang="it-IT" sz="1800" b="1" dirty="0" smtClean="0"/>
            <a:t>chiedenti</a:t>
          </a:r>
          <a:r>
            <a:rPr lang="it-IT" sz="1800" dirty="0" smtClean="0"/>
            <a:t> (coloro che chiedono un prestito) e i P</a:t>
          </a:r>
          <a:r>
            <a:rPr lang="it-IT" sz="1800" b="1" dirty="0" smtClean="0"/>
            <a:t>restatori</a:t>
          </a:r>
          <a:r>
            <a:rPr lang="it-IT" sz="1800" dirty="0" smtClean="0"/>
            <a:t> (coloro che investono il proprio denaro prestandolo a altri) interagiscono direttamente tra loro, all’interno di una </a:t>
          </a:r>
          <a:r>
            <a:rPr lang="it-IT" sz="1800" b="1" dirty="0" smtClean="0"/>
            <a:t>piattaforma</a:t>
          </a:r>
          <a:r>
            <a:rPr lang="it-IT" sz="1800" dirty="0" smtClean="0"/>
            <a:t> web</a:t>
          </a:r>
          <a:endParaRPr lang="it-IT" sz="1800" dirty="0"/>
        </a:p>
      </dgm:t>
    </dgm:pt>
    <dgm:pt modelId="{CB8E9D9C-9763-3C43-9002-7BB8F5D47D26}" type="sibTrans" cxnId="{71D50BB6-7CE4-9349-93F2-6A8C0C6B9574}">
      <dgm:prSet/>
      <dgm:spPr/>
      <dgm:t>
        <a:bodyPr/>
        <a:lstStyle/>
        <a:p>
          <a:endParaRPr lang="it-IT"/>
        </a:p>
      </dgm:t>
    </dgm:pt>
    <dgm:pt modelId="{224D7129-26D1-7643-A14A-D7FC33379960}" type="parTrans" cxnId="{71D50BB6-7CE4-9349-93F2-6A8C0C6B9574}">
      <dgm:prSet/>
      <dgm:spPr/>
      <dgm:t>
        <a:bodyPr/>
        <a:lstStyle/>
        <a:p>
          <a:endParaRPr lang="it-IT"/>
        </a:p>
      </dgm:t>
    </dgm:pt>
    <dgm:pt modelId="{BD9FB8BA-B91F-FC4E-ACED-06477B678C27}">
      <dgm:prSet custT="1"/>
      <dgm:spPr>
        <a:solidFill>
          <a:srgbClr val="3C7AC7"/>
        </a:solidFill>
      </dgm:spPr>
      <dgm:t>
        <a:bodyPr/>
        <a:lstStyle/>
        <a:p>
          <a:pPr rtl="0"/>
          <a:r>
            <a:rPr lang="it-IT" sz="1800" dirty="0" smtClean="0"/>
            <a:t>la piattaforma verifica il </a:t>
          </a:r>
          <a:r>
            <a:rPr lang="it-IT" sz="1800" b="1" dirty="0" smtClean="0"/>
            <a:t>profilo creditizio </a:t>
          </a:r>
          <a:r>
            <a:rPr lang="it-IT" sz="1800" dirty="0" smtClean="0"/>
            <a:t>del Richiedente e lo assegna a una classe di merito creditizio</a:t>
          </a:r>
          <a:endParaRPr lang="it-IT" sz="1800" dirty="0"/>
        </a:p>
      </dgm:t>
    </dgm:pt>
    <dgm:pt modelId="{329A9607-8170-3F4D-9CD9-10DA554D0FD6}" type="parTrans" cxnId="{8AC57D49-51B3-0442-96F3-7D27FF6CA332}">
      <dgm:prSet/>
      <dgm:spPr/>
      <dgm:t>
        <a:bodyPr/>
        <a:lstStyle/>
        <a:p>
          <a:endParaRPr lang="it-IT"/>
        </a:p>
      </dgm:t>
    </dgm:pt>
    <dgm:pt modelId="{A5AA477F-8D85-4948-84CB-379EE268D08D}" type="sibTrans" cxnId="{8AC57D49-51B3-0442-96F3-7D27FF6CA332}">
      <dgm:prSet/>
      <dgm:spPr/>
      <dgm:t>
        <a:bodyPr/>
        <a:lstStyle/>
        <a:p>
          <a:endParaRPr lang="it-IT"/>
        </a:p>
      </dgm:t>
    </dgm:pt>
    <dgm:pt modelId="{A13067D4-071F-CE48-AB61-611AC3D2B73E}">
      <dgm:prSet custT="1"/>
      <dgm:spPr>
        <a:solidFill>
          <a:srgbClr val="3C7AC7"/>
        </a:solidFill>
      </dgm:spPr>
      <dgm:t>
        <a:bodyPr/>
        <a:lstStyle/>
        <a:p>
          <a:r>
            <a:rPr lang="it-IT" sz="1800" dirty="0" smtClean="0"/>
            <a:t>per </a:t>
          </a:r>
          <a:r>
            <a:rPr lang="it-IT" sz="1800" b="1" dirty="0" smtClean="0"/>
            <a:t>diversificare il rischio</a:t>
          </a:r>
          <a:r>
            <a:rPr lang="it-IT" sz="1800" dirty="0" smtClean="0"/>
            <a:t> l’offerta dei Prestatori può essere </a:t>
          </a:r>
          <a:r>
            <a:rPr lang="it-IT" sz="1800" b="1" dirty="0" smtClean="0"/>
            <a:t>suddivisa in parti</a:t>
          </a:r>
          <a:r>
            <a:rPr lang="it-IT" sz="1800" dirty="0" smtClean="0"/>
            <a:t>, ognuna delle quali viene prestata a un differente Richiedente</a:t>
          </a:r>
          <a:endParaRPr lang="it-IT" sz="1800" b="1" dirty="0"/>
        </a:p>
      </dgm:t>
    </dgm:pt>
    <dgm:pt modelId="{B54A7719-7475-0144-B195-5EC218AA3D6A}" type="parTrans" cxnId="{3A0F6590-1731-9E41-B64D-25012BB90AE3}">
      <dgm:prSet/>
      <dgm:spPr/>
      <dgm:t>
        <a:bodyPr/>
        <a:lstStyle/>
        <a:p>
          <a:endParaRPr lang="it-IT"/>
        </a:p>
      </dgm:t>
    </dgm:pt>
    <dgm:pt modelId="{EFCE6DBC-1D89-1449-92BE-B3D0278DE3AE}" type="sibTrans" cxnId="{3A0F6590-1731-9E41-B64D-25012BB90AE3}">
      <dgm:prSet/>
      <dgm:spPr/>
      <dgm:t>
        <a:bodyPr/>
        <a:lstStyle/>
        <a:p>
          <a:endParaRPr lang="it-IT"/>
        </a:p>
      </dgm:t>
    </dgm:pt>
    <dgm:pt modelId="{3324C8A1-057A-2440-9000-EDBFBFBDA4D1}" type="pres">
      <dgm:prSet presAssocID="{C77A42BD-4EDD-5D4C-A34B-CFFAD2D13F71}" presName="Name0" presStyleCnt="0">
        <dgm:presLayoutVars>
          <dgm:chPref val="1"/>
          <dgm:dir/>
          <dgm:animOne val="branch"/>
          <dgm:animLvl val="lvl"/>
          <dgm:resizeHandles/>
        </dgm:presLayoutVars>
      </dgm:prSet>
      <dgm:spPr/>
      <dgm:t>
        <a:bodyPr/>
        <a:lstStyle/>
        <a:p>
          <a:endParaRPr lang="it-IT"/>
        </a:p>
      </dgm:t>
    </dgm:pt>
    <dgm:pt modelId="{3B6373B3-13CB-6A48-B86D-B1C27A64BB91}" type="pres">
      <dgm:prSet presAssocID="{BD098E80-9768-5E4D-8334-6F05EA12B3FD}" presName="vertOne" presStyleCnt="0"/>
      <dgm:spPr/>
    </dgm:pt>
    <dgm:pt modelId="{8D72A74D-582F-FC4D-8894-775E4C0AFC6E}" type="pres">
      <dgm:prSet presAssocID="{BD098E80-9768-5E4D-8334-6F05EA12B3FD}" presName="txOne" presStyleLbl="node0" presStyleIdx="0" presStyleCnt="4" custScaleX="100946">
        <dgm:presLayoutVars>
          <dgm:chPref val="3"/>
        </dgm:presLayoutVars>
      </dgm:prSet>
      <dgm:spPr/>
      <dgm:t>
        <a:bodyPr/>
        <a:lstStyle/>
        <a:p>
          <a:endParaRPr lang="it-IT"/>
        </a:p>
      </dgm:t>
    </dgm:pt>
    <dgm:pt modelId="{E34CCB0F-B2C4-154A-98C3-5CAFABC756BB}" type="pres">
      <dgm:prSet presAssocID="{BD098E80-9768-5E4D-8334-6F05EA12B3FD}" presName="horzOne" presStyleCnt="0"/>
      <dgm:spPr/>
    </dgm:pt>
    <dgm:pt modelId="{5F98908E-3082-8447-9BC6-13DFDF81684E}" type="pres">
      <dgm:prSet presAssocID="{A2757161-397F-E849-9591-1A351C75AC1E}" presName="sibSpaceOne" presStyleCnt="0"/>
      <dgm:spPr/>
    </dgm:pt>
    <dgm:pt modelId="{AAACDAC6-C460-7B4C-B920-038161E900E8}" type="pres">
      <dgm:prSet presAssocID="{0C5FC5F4-AC4F-2A47-A7F0-7C4A409C5B4F}" presName="vertOne" presStyleCnt="0"/>
      <dgm:spPr/>
    </dgm:pt>
    <dgm:pt modelId="{9FC1D591-FC41-A24B-BA9F-263D94ACA9B2}" type="pres">
      <dgm:prSet presAssocID="{0C5FC5F4-AC4F-2A47-A7F0-7C4A409C5B4F}" presName="txOne" presStyleLbl="node0" presStyleIdx="1" presStyleCnt="4" custScaleX="121852">
        <dgm:presLayoutVars>
          <dgm:chPref val="3"/>
        </dgm:presLayoutVars>
      </dgm:prSet>
      <dgm:spPr/>
      <dgm:t>
        <a:bodyPr/>
        <a:lstStyle/>
        <a:p>
          <a:endParaRPr lang="it-IT"/>
        </a:p>
      </dgm:t>
    </dgm:pt>
    <dgm:pt modelId="{541A2D56-327F-F243-BE50-0AFF7EAC576E}" type="pres">
      <dgm:prSet presAssocID="{0C5FC5F4-AC4F-2A47-A7F0-7C4A409C5B4F}" presName="horzOne" presStyleCnt="0"/>
      <dgm:spPr/>
    </dgm:pt>
    <dgm:pt modelId="{1DC4ECAC-A796-7C40-AECD-1716DDD14582}" type="pres">
      <dgm:prSet presAssocID="{CB8E9D9C-9763-3C43-9002-7BB8F5D47D26}" presName="sibSpaceOne" presStyleCnt="0"/>
      <dgm:spPr/>
    </dgm:pt>
    <dgm:pt modelId="{B4502815-01AF-E14F-809A-130CA4C21530}" type="pres">
      <dgm:prSet presAssocID="{BD9FB8BA-B91F-FC4E-ACED-06477B678C27}" presName="vertOne" presStyleCnt="0"/>
      <dgm:spPr/>
    </dgm:pt>
    <dgm:pt modelId="{3D8106E5-31A4-CB41-AC63-D1A28EE119F0}" type="pres">
      <dgm:prSet presAssocID="{BD9FB8BA-B91F-FC4E-ACED-06477B678C27}" presName="txOne" presStyleLbl="node0" presStyleIdx="2" presStyleCnt="4" custScaleX="89281">
        <dgm:presLayoutVars>
          <dgm:chPref val="3"/>
        </dgm:presLayoutVars>
      </dgm:prSet>
      <dgm:spPr/>
      <dgm:t>
        <a:bodyPr/>
        <a:lstStyle/>
        <a:p>
          <a:endParaRPr lang="it-IT"/>
        </a:p>
      </dgm:t>
    </dgm:pt>
    <dgm:pt modelId="{C0D45293-E95F-EF4D-9531-2C2BE97886C1}" type="pres">
      <dgm:prSet presAssocID="{BD9FB8BA-B91F-FC4E-ACED-06477B678C27}" presName="horzOne" presStyleCnt="0"/>
      <dgm:spPr/>
    </dgm:pt>
    <dgm:pt modelId="{0122FF4E-56E9-E847-B862-B557445B73E2}" type="pres">
      <dgm:prSet presAssocID="{A5AA477F-8D85-4948-84CB-379EE268D08D}" presName="sibSpaceOne" presStyleCnt="0"/>
      <dgm:spPr/>
    </dgm:pt>
    <dgm:pt modelId="{7D2F2D86-29D4-8B4B-8247-F1BE0A7C479B}" type="pres">
      <dgm:prSet presAssocID="{A13067D4-071F-CE48-AB61-611AC3D2B73E}" presName="vertOne" presStyleCnt="0"/>
      <dgm:spPr/>
    </dgm:pt>
    <dgm:pt modelId="{17FAEF0B-4F00-9F4D-A28A-2A6EF062CA56}" type="pres">
      <dgm:prSet presAssocID="{A13067D4-071F-CE48-AB61-611AC3D2B73E}" presName="txOne" presStyleLbl="node0" presStyleIdx="3" presStyleCnt="4" custScaleX="101261">
        <dgm:presLayoutVars>
          <dgm:chPref val="3"/>
        </dgm:presLayoutVars>
      </dgm:prSet>
      <dgm:spPr/>
      <dgm:t>
        <a:bodyPr/>
        <a:lstStyle/>
        <a:p>
          <a:endParaRPr lang="it-IT"/>
        </a:p>
      </dgm:t>
    </dgm:pt>
    <dgm:pt modelId="{ACD4CB73-539E-9941-A888-FF610EF7AF00}" type="pres">
      <dgm:prSet presAssocID="{A13067D4-071F-CE48-AB61-611AC3D2B73E}" presName="horzOne" presStyleCnt="0"/>
      <dgm:spPr/>
    </dgm:pt>
  </dgm:ptLst>
  <dgm:cxnLst>
    <dgm:cxn modelId="{8AC57D49-51B3-0442-96F3-7D27FF6CA332}" srcId="{C77A42BD-4EDD-5D4C-A34B-CFFAD2D13F71}" destId="{BD9FB8BA-B91F-FC4E-ACED-06477B678C27}" srcOrd="2" destOrd="0" parTransId="{329A9607-8170-3F4D-9CD9-10DA554D0FD6}" sibTransId="{A5AA477F-8D85-4948-84CB-379EE268D08D}"/>
    <dgm:cxn modelId="{6820872E-D7FD-084C-B35D-C7EBA8BAF2C4}" srcId="{C77A42BD-4EDD-5D4C-A34B-CFFAD2D13F71}" destId="{BD098E80-9768-5E4D-8334-6F05EA12B3FD}" srcOrd="0" destOrd="0" parTransId="{DF74BC5F-8859-204E-B8DE-6AC44A6E135F}" sibTransId="{A2757161-397F-E849-9591-1A351C75AC1E}"/>
    <dgm:cxn modelId="{7A2DEEDB-8CE3-674B-BBFD-08AF110CD6D6}" type="presOf" srcId="{C77A42BD-4EDD-5D4C-A34B-CFFAD2D13F71}" destId="{3324C8A1-057A-2440-9000-EDBFBFBDA4D1}" srcOrd="0" destOrd="0" presId="urn:microsoft.com/office/officeart/2005/8/layout/hierarchy4"/>
    <dgm:cxn modelId="{2654B0F4-5100-074A-84ED-00FC6F22E2F9}" type="presOf" srcId="{BD9FB8BA-B91F-FC4E-ACED-06477B678C27}" destId="{3D8106E5-31A4-CB41-AC63-D1A28EE119F0}" srcOrd="0" destOrd="0" presId="urn:microsoft.com/office/officeart/2005/8/layout/hierarchy4"/>
    <dgm:cxn modelId="{EB0C0C86-B9C4-E542-8028-9EBD6910D9E4}" type="presOf" srcId="{0C5FC5F4-AC4F-2A47-A7F0-7C4A409C5B4F}" destId="{9FC1D591-FC41-A24B-BA9F-263D94ACA9B2}" srcOrd="0" destOrd="0" presId="urn:microsoft.com/office/officeart/2005/8/layout/hierarchy4"/>
    <dgm:cxn modelId="{7F7B7DC7-C7FA-494B-808F-4A0EECA7E584}" type="presOf" srcId="{A13067D4-071F-CE48-AB61-611AC3D2B73E}" destId="{17FAEF0B-4F00-9F4D-A28A-2A6EF062CA56}" srcOrd="0" destOrd="0" presId="urn:microsoft.com/office/officeart/2005/8/layout/hierarchy4"/>
    <dgm:cxn modelId="{3A0F6590-1731-9E41-B64D-25012BB90AE3}" srcId="{C77A42BD-4EDD-5D4C-A34B-CFFAD2D13F71}" destId="{A13067D4-071F-CE48-AB61-611AC3D2B73E}" srcOrd="3" destOrd="0" parTransId="{B54A7719-7475-0144-B195-5EC218AA3D6A}" sibTransId="{EFCE6DBC-1D89-1449-92BE-B3D0278DE3AE}"/>
    <dgm:cxn modelId="{71D50BB6-7CE4-9349-93F2-6A8C0C6B9574}" srcId="{C77A42BD-4EDD-5D4C-A34B-CFFAD2D13F71}" destId="{0C5FC5F4-AC4F-2A47-A7F0-7C4A409C5B4F}" srcOrd="1" destOrd="0" parTransId="{224D7129-26D1-7643-A14A-D7FC33379960}" sibTransId="{CB8E9D9C-9763-3C43-9002-7BB8F5D47D26}"/>
    <dgm:cxn modelId="{CEC39270-CDA7-804D-996A-A15267E4E3F4}" type="presOf" srcId="{BD098E80-9768-5E4D-8334-6F05EA12B3FD}" destId="{8D72A74D-582F-FC4D-8894-775E4C0AFC6E}" srcOrd="0" destOrd="0" presId="urn:microsoft.com/office/officeart/2005/8/layout/hierarchy4"/>
    <dgm:cxn modelId="{242C375C-6C44-3C4A-A0B1-9CDBE75AE144}" type="presParOf" srcId="{3324C8A1-057A-2440-9000-EDBFBFBDA4D1}" destId="{3B6373B3-13CB-6A48-B86D-B1C27A64BB91}" srcOrd="0" destOrd="0" presId="urn:microsoft.com/office/officeart/2005/8/layout/hierarchy4"/>
    <dgm:cxn modelId="{AB8D6FE6-5950-5F4B-B9E2-121C3130019D}" type="presParOf" srcId="{3B6373B3-13CB-6A48-B86D-B1C27A64BB91}" destId="{8D72A74D-582F-FC4D-8894-775E4C0AFC6E}" srcOrd="0" destOrd="0" presId="urn:microsoft.com/office/officeart/2005/8/layout/hierarchy4"/>
    <dgm:cxn modelId="{CE2C704B-FA59-2248-9031-62D74EFA5BC1}" type="presParOf" srcId="{3B6373B3-13CB-6A48-B86D-B1C27A64BB91}" destId="{E34CCB0F-B2C4-154A-98C3-5CAFABC756BB}" srcOrd="1" destOrd="0" presId="urn:microsoft.com/office/officeart/2005/8/layout/hierarchy4"/>
    <dgm:cxn modelId="{582491F1-9B7A-2545-99D3-B43C37A2C721}" type="presParOf" srcId="{3324C8A1-057A-2440-9000-EDBFBFBDA4D1}" destId="{5F98908E-3082-8447-9BC6-13DFDF81684E}" srcOrd="1" destOrd="0" presId="urn:microsoft.com/office/officeart/2005/8/layout/hierarchy4"/>
    <dgm:cxn modelId="{269CD390-1542-4A4C-9D81-D2434F4CA481}" type="presParOf" srcId="{3324C8A1-057A-2440-9000-EDBFBFBDA4D1}" destId="{AAACDAC6-C460-7B4C-B920-038161E900E8}" srcOrd="2" destOrd="0" presId="urn:microsoft.com/office/officeart/2005/8/layout/hierarchy4"/>
    <dgm:cxn modelId="{67E8362A-40D6-5742-9FCC-9C55D463DF47}" type="presParOf" srcId="{AAACDAC6-C460-7B4C-B920-038161E900E8}" destId="{9FC1D591-FC41-A24B-BA9F-263D94ACA9B2}" srcOrd="0" destOrd="0" presId="urn:microsoft.com/office/officeart/2005/8/layout/hierarchy4"/>
    <dgm:cxn modelId="{331DACF5-207A-3947-88C1-E9F2D1A69F9B}" type="presParOf" srcId="{AAACDAC6-C460-7B4C-B920-038161E900E8}" destId="{541A2D56-327F-F243-BE50-0AFF7EAC576E}" srcOrd="1" destOrd="0" presId="urn:microsoft.com/office/officeart/2005/8/layout/hierarchy4"/>
    <dgm:cxn modelId="{37101EA8-37FA-C245-9CEB-2401BAE57E8D}" type="presParOf" srcId="{3324C8A1-057A-2440-9000-EDBFBFBDA4D1}" destId="{1DC4ECAC-A796-7C40-AECD-1716DDD14582}" srcOrd="3" destOrd="0" presId="urn:microsoft.com/office/officeart/2005/8/layout/hierarchy4"/>
    <dgm:cxn modelId="{51CBAD14-280C-5945-8526-3382A231E3CA}" type="presParOf" srcId="{3324C8A1-057A-2440-9000-EDBFBFBDA4D1}" destId="{B4502815-01AF-E14F-809A-130CA4C21530}" srcOrd="4" destOrd="0" presId="urn:microsoft.com/office/officeart/2005/8/layout/hierarchy4"/>
    <dgm:cxn modelId="{E5F91CB1-376B-5447-9A1B-7C1F734A4EDF}" type="presParOf" srcId="{B4502815-01AF-E14F-809A-130CA4C21530}" destId="{3D8106E5-31A4-CB41-AC63-D1A28EE119F0}" srcOrd="0" destOrd="0" presId="urn:microsoft.com/office/officeart/2005/8/layout/hierarchy4"/>
    <dgm:cxn modelId="{19D5B3DB-6F5C-AA47-AD93-F9414162A966}" type="presParOf" srcId="{B4502815-01AF-E14F-809A-130CA4C21530}" destId="{C0D45293-E95F-EF4D-9531-2C2BE97886C1}" srcOrd="1" destOrd="0" presId="urn:microsoft.com/office/officeart/2005/8/layout/hierarchy4"/>
    <dgm:cxn modelId="{27FB5AD4-963F-6245-A8AE-082D2A80E7A4}" type="presParOf" srcId="{3324C8A1-057A-2440-9000-EDBFBFBDA4D1}" destId="{0122FF4E-56E9-E847-B862-B557445B73E2}" srcOrd="5" destOrd="0" presId="urn:microsoft.com/office/officeart/2005/8/layout/hierarchy4"/>
    <dgm:cxn modelId="{B96D0BC9-69CE-424A-B3FF-0C82C5D7172D}" type="presParOf" srcId="{3324C8A1-057A-2440-9000-EDBFBFBDA4D1}" destId="{7D2F2D86-29D4-8B4B-8247-F1BE0A7C479B}" srcOrd="6" destOrd="0" presId="urn:microsoft.com/office/officeart/2005/8/layout/hierarchy4"/>
    <dgm:cxn modelId="{2BE2B5B3-AF04-B343-888A-5758021FBEAE}" type="presParOf" srcId="{7D2F2D86-29D4-8B4B-8247-F1BE0A7C479B}" destId="{17FAEF0B-4F00-9F4D-A28A-2A6EF062CA56}" srcOrd="0" destOrd="0" presId="urn:microsoft.com/office/officeart/2005/8/layout/hierarchy4"/>
    <dgm:cxn modelId="{AF6A8220-7AF2-7649-8FAC-F27FB0E34950}" type="presParOf" srcId="{7D2F2D86-29D4-8B4B-8247-F1BE0A7C479B}" destId="{ACD4CB73-539E-9941-A888-FF610EF7AF00}" srcOrd="1" destOrd="0" presId="urn:microsoft.com/office/officeart/2005/8/layout/hierarchy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20AD763-E821-9041-9A2E-2380093F178A}" type="doc">
      <dgm:prSet loTypeId="urn:microsoft.com/office/officeart/2005/8/layout/vList2" loCatId="" qsTypeId="urn:microsoft.com/office/officeart/2005/8/quickstyle/simple4" qsCatId="simple" csTypeId="urn:microsoft.com/office/officeart/2005/8/colors/accent1_2" csCatId="accent1" phldr="1"/>
      <dgm:spPr/>
      <dgm:t>
        <a:bodyPr/>
        <a:lstStyle/>
        <a:p>
          <a:endParaRPr lang="it-IT"/>
        </a:p>
      </dgm:t>
    </dgm:pt>
    <dgm:pt modelId="{16E8E898-DDD4-A440-B8D0-85BB2C6E776B}">
      <dgm:prSet custT="1"/>
      <dgm:spPr>
        <a:solidFill>
          <a:schemeClr val="bg1">
            <a:lumMod val="75000"/>
          </a:schemeClr>
        </a:solidFill>
      </dgm:spPr>
      <dgm:t>
        <a:bodyPr/>
        <a:lstStyle/>
        <a:p>
          <a:pPr rtl="0"/>
          <a:r>
            <a:rPr lang="it-IT" sz="1300" b="1" dirty="0" smtClean="0"/>
            <a:t>CI PRESENTIAMO</a:t>
          </a:r>
          <a:endParaRPr lang="it-IT" sz="1300" b="1" dirty="0"/>
        </a:p>
      </dgm:t>
    </dgm:pt>
    <dgm:pt modelId="{E3C759A4-CBC1-7F49-A6CF-8BFA6F7D4312}" type="parTrans" cxnId="{17E9B641-80DE-CF4D-95C5-06F7F69F0DB3}">
      <dgm:prSet/>
      <dgm:spPr/>
      <dgm:t>
        <a:bodyPr/>
        <a:lstStyle/>
        <a:p>
          <a:endParaRPr lang="it-IT"/>
        </a:p>
      </dgm:t>
    </dgm:pt>
    <dgm:pt modelId="{E0DB6F19-41E7-B44B-8AB6-53B456183A3E}" type="sibTrans" cxnId="{17E9B641-80DE-CF4D-95C5-06F7F69F0DB3}">
      <dgm:prSet/>
      <dgm:spPr/>
      <dgm:t>
        <a:bodyPr/>
        <a:lstStyle/>
        <a:p>
          <a:endParaRPr lang="it-IT"/>
        </a:p>
      </dgm:t>
    </dgm:pt>
    <dgm:pt modelId="{0977ABA0-BE57-C244-A3DF-E2468E4172C0}">
      <dgm:prSet custT="1"/>
      <dgm:spPr/>
      <dgm:t>
        <a:bodyPr/>
        <a:lstStyle/>
        <a:p>
          <a:pPr rtl="0"/>
          <a:r>
            <a:rPr lang="it-IT" sz="1300" b="1" dirty="0" smtClean="0"/>
            <a:t>QUESTIONARIO </a:t>
          </a:r>
          <a:r>
            <a:rPr lang="it-IT" sz="1300" b="1" dirty="0" smtClean="0">
              <a:solidFill>
                <a:schemeClr val="bg1"/>
              </a:solidFill>
            </a:rPr>
            <a:t>A</a:t>
          </a:r>
          <a:endParaRPr lang="it-IT" sz="1300" b="1" dirty="0">
            <a:solidFill>
              <a:schemeClr val="bg1"/>
            </a:solidFill>
          </a:endParaRPr>
        </a:p>
      </dgm:t>
    </dgm:pt>
    <dgm:pt modelId="{8613AADC-DE1E-754E-8FFD-C3FD004EB7F7}" type="parTrans" cxnId="{0C0007EC-6291-4B45-AD61-12F413D3877D}">
      <dgm:prSet/>
      <dgm:spPr/>
      <dgm:t>
        <a:bodyPr/>
        <a:lstStyle/>
        <a:p>
          <a:endParaRPr lang="it-IT"/>
        </a:p>
      </dgm:t>
    </dgm:pt>
    <dgm:pt modelId="{3CAFD180-8927-0046-9B7B-BCF7A87F4C2A}" type="sibTrans" cxnId="{0C0007EC-6291-4B45-AD61-12F413D3877D}">
      <dgm:prSet/>
      <dgm:spPr/>
      <dgm:t>
        <a:bodyPr/>
        <a:lstStyle/>
        <a:p>
          <a:endParaRPr lang="it-IT"/>
        </a:p>
      </dgm:t>
    </dgm:pt>
    <dgm:pt modelId="{6F201D37-C9A4-8D49-B148-0B8BDCCCDE5A}">
      <dgm:prSet custT="1"/>
      <dgm:spPr>
        <a:solidFill>
          <a:schemeClr val="bg1">
            <a:lumMod val="75000"/>
          </a:schemeClr>
        </a:solidFill>
      </dgm:spPr>
      <dgm:t>
        <a:bodyPr/>
        <a:lstStyle/>
        <a:p>
          <a:pPr rtl="0"/>
          <a:r>
            <a:rPr lang="it-IT" sz="1300" b="1" dirty="0" smtClean="0"/>
            <a:t>KIT DEL FORMATORE</a:t>
          </a:r>
          <a:endParaRPr lang="it-IT" sz="1300" b="1" dirty="0"/>
        </a:p>
      </dgm:t>
    </dgm:pt>
    <dgm:pt modelId="{B0D21974-7789-8D45-8CBE-4E597434C17F}" type="parTrans" cxnId="{7E627D71-B565-1048-AE07-0BF17DEB9C6D}">
      <dgm:prSet/>
      <dgm:spPr/>
      <dgm:t>
        <a:bodyPr/>
        <a:lstStyle/>
        <a:p>
          <a:endParaRPr lang="it-IT"/>
        </a:p>
      </dgm:t>
    </dgm:pt>
    <dgm:pt modelId="{73F5CECD-7B45-8C4D-ACA0-ACB21DB1C8B8}" type="sibTrans" cxnId="{7E627D71-B565-1048-AE07-0BF17DEB9C6D}">
      <dgm:prSet/>
      <dgm:spPr/>
      <dgm:t>
        <a:bodyPr/>
        <a:lstStyle/>
        <a:p>
          <a:endParaRPr lang="it-IT"/>
        </a:p>
      </dgm:t>
    </dgm:pt>
    <dgm:pt modelId="{B0D7CD72-6DA6-834B-8EA1-03380DF70AE9}">
      <dgm:prSet custT="1"/>
      <dgm:spPr>
        <a:solidFill>
          <a:schemeClr val="bg1">
            <a:lumMod val="75000"/>
          </a:schemeClr>
        </a:solidFill>
      </dgm:spPr>
      <dgm:t>
        <a:bodyPr/>
        <a:lstStyle/>
        <a:p>
          <a:pPr rtl="0"/>
          <a:r>
            <a:rPr lang="it-IT" sz="1300" b="1" dirty="0" smtClean="0">
              <a:solidFill>
                <a:schemeClr val="bg1"/>
              </a:solidFill>
              <a:latin typeface="+mn-lt"/>
            </a:rPr>
            <a:t>FINANZA SOCIALE, POLITICHE DI SOSTEGNO, BENI COMUNI DISMESSI E CONFISCATI, STRUMENTI DI SVILUPPO DEGLI ETS</a:t>
          </a:r>
          <a:endParaRPr lang="it-IT" sz="1300" b="1" dirty="0">
            <a:latin typeface="+mn-lt"/>
          </a:endParaRPr>
        </a:p>
      </dgm:t>
    </dgm:pt>
    <dgm:pt modelId="{2DAB0F4E-5343-8E4B-A61E-16B56F9AFC62}" type="parTrans" cxnId="{68BFA238-4C5A-DF4C-BDE4-801EBEDA26A7}">
      <dgm:prSet/>
      <dgm:spPr/>
      <dgm:t>
        <a:bodyPr/>
        <a:lstStyle/>
        <a:p>
          <a:endParaRPr lang="it-IT"/>
        </a:p>
      </dgm:t>
    </dgm:pt>
    <dgm:pt modelId="{D259EE49-3E9A-1A41-B379-0F5AA1C1821D}" type="sibTrans" cxnId="{68BFA238-4C5A-DF4C-BDE4-801EBEDA26A7}">
      <dgm:prSet/>
      <dgm:spPr/>
      <dgm:t>
        <a:bodyPr/>
        <a:lstStyle/>
        <a:p>
          <a:endParaRPr lang="it-IT"/>
        </a:p>
      </dgm:t>
    </dgm:pt>
    <dgm:pt modelId="{7FEA0BEF-D786-3144-8B97-02EE394F136F}">
      <dgm:prSet custT="1"/>
      <dgm:spPr>
        <a:solidFill>
          <a:schemeClr val="bg1">
            <a:lumMod val="75000"/>
          </a:schemeClr>
        </a:solidFill>
      </dgm:spPr>
      <dgm:t>
        <a:bodyPr/>
        <a:lstStyle/>
        <a:p>
          <a:pPr rtl="0"/>
          <a:r>
            <a:rPr lang="it-IT" sz="1300" b="1" dirty="0" smtClean="0"/>
            <a:t>QUESTIONARIO </a:t>
          </a:r>
          <a:r>
            <a:rPr lang="it-IT" sz="1300" b="1" dirty="0" smtClean="0">
              <a:solidFill>
                <a:srgbClr val="FFFFFF"/>
              </a:solidFill>
            </a:rPr>
            <a:t>B</a:t>
          </a:r>
          <a:endParaRPr lang="it-IT" sz="1300" b="1" dirty="0">
            <a:solidFill>
              <a:srgbClr val="FFFFFF"/>
            </a:solidFill>
          </a:endParaRPr>
        </a:p>
      </dgm:t>
    </dgm:pt>
    <dgm:pt modelId="{BB1987A9-55C6-CA4D-AC75-F8C546ED76D1}" type="parTrans" cxnId="{8308EDB8-EF82-D742-A28A-8106453DC016}">
      <dgm:prSet/>
      <dgm:spPr/>
      <dgm:t>
        <a:bodyPr/>
        <a:lstStyle/>
        <a:p>
          <a:endParaRPr lang="it-IT"/>
        </a:p>
      </dgm:t>
    </dgm:pt>
    <dgm:pt modelId="{581E58EE-5850-D149-A235-298D89D4B44C}" type="sibTrans" cxnId="{8308EDB8-EF82-D742-A28A-8106453DC016}">
      <dgm:prSet/>
      <dgm:spPr/>
      <dgm:t>
        <a:bodyPr/>
        <a:lstStyle/>
        <a:p>
          <a:endParaRPr lang="it-IT"/>
        </a:p>
      </dgm:t>
    </dgm:pt>
    <dgm:pt modelId="{7F721A2D-5D5C-6544-8A3E-910DB4793FB2}" type="pres">
      <dgm:prSet presAssocID="{B20AD763-E821-9041-9A2E-2380093F178A}" presName="linear" presStyleCnt="0">
        <dgm:presLayoutVars>
          <dgm:animLvl val="lvl"/>
          <dgm:resizeHandles val="exact"/>
        </dgm:presLayoutVars>
      </dgm:prSet>
      <dgm:spPr/>
      <dgm:t>
        <a:bodyPr/>
        <a:lstStyle/>
        <a:p>
          <a:endParaRPr lang="it-IT"/>
        </a:p>
      </dgm:t>
    </dgm:pt>
    <dgm:pt modelId="{8615A31F-EF6D-6B48-A4C4-ADBE7826391B}" type="pres">
      <dgm:prSet presAssocID="{16E8E898-DDD4-A440-B8D0-85BB2C6E776B}" presName="parentText" presStyleLbl="node1" presStyleIdx="0" presStyleCnt="5">
        <dgm:presLayoutVars>
          <dgm:chMax val="0"/>
          <dgm:bulletEnabled val="1"/>
        </dgm:presLayoutVars>
      </dgm:prSet>
      <dgm:spPr/>
      <dgm:t>
        <a:bodyPr/>
        <a:lstStyle/>
        <a:p>
          <a:endParaRPr lang="it-IT"/>
        </a:p>
      </dgm:t>
    </dgm:pt>
    <dgm:pt modelId="{4B5D5914-C068-B345-8587-6BB759FA3562}" type="pres">
      <dgm:prSet presAssocID="{E0DB6F19-41E7-B44B-8AB6-53B456183A3E}" presName="spacer" presStyleCnt="0"/>
      <dgm:spPr/>
    </dgm:pt>
    <dgm:pt modelId="{73102DCF-6AB2-D74A-93D4-D41E2051CF13}" type="pres">
      <dgm:prSet presAssocID="{0977ABA0-BE57-C244-A3DF-E2468E4172C0}" presName="parentText" presStyleLbl="node1" presStyleIdx="1" presStyleCnt="5">
        <dgm:presLayoutVars>
          <dgm:chMax val="0"/>
          <dgm:bulletEnabled val="1"/>
        </dgm:presLayoutVars>
      </dgm:prSet>
      <dgm:spPr/>
      <dgm:t>
        <a:bodyPr/>
        <a:lstStyle/>
        <a:p>
          <a:endParaRPr lang="it-IT"/>
        </a:p>
      </dgm:t>
    </dgm:pt>
    <dgm:pt modelId="{FDBBCABD-5539-ED4C-B863-B1924E0AA471}" type="pres">
      <dgm:prSet presAssocID="{3CAFD180-8927-0046-9B7B-BCF7A87F4C2A}" presName="spacer" presStyleCnt="0"/>
      <dgm:spPr/>
    </dgm:pt>
    <dgm:pt modelId="{050C6E89-92FA-0847-93D7-45342E45B026}" type="pres">
      <dgm:prSet presAssocID="{B0D7CD72-6DA6-834B-8EA1-03380DF70AE9}" presName="parentText" presStyleLbl="node1" presStyleIdx="2" presStyleCnt="5">
        <dgm:presLayoutVars>
          <dgm:chMax val="0"/>
          <dgm:bulletEnabled val="1"/>
        </dgm:presLayoutVars>
      </dgm:prSet>
      <dgm:spPr/>
      <dgm:t>
        <a:bodyPr/>
        <a:lstStyle/>
        <a:p>
          <a:endParaRPr lang="it-IT"/>
        </a:p>
      </dgm:t>
    </dgm:pt>
    <dgm:pt modelId="{2F7A81CC-C519-574B-8503-F889085E2626}" type="pres">
      <dgm:prSet presAssocID="{D259EE49-3E9A-1A41-B379-0F5AA1C1821D}" presName="spacer" presStyleCnt="0"/>
      <dgm:spPr/>
    </dgm:pt>
    <dgm:pt modelId="{DA99A137-333F-7E4C-89A5-FA62838623B0}" type="pres">
      <dgm:prSet presAssocID="{7FEA0BEF-D786-3144-8B97-02EE394F136F}" presName="parentText" presStyleLbl="node1" presStyleIdx="3" presStyleCnt="5">
        <dgm:presLayoutVars>
          <dgm:chMax val="0"/>
          <dgm:bulletEnabled val="1"/>
        </dgm:presLayoutVars>
      </dgm:prSet>
      <dgm:spPr/>
      <dgm:t>
        <a:bodyPr/>
        <a:lstStyle/>
        <a:p>
          <a:endParaRPr lang="it-IT"/>
        </a:p>
      </dgm:t>
    </dgm:pt>
    <dgm:pt modelId="{86D42FE4-C9F8-1046-89AD-D4AF1CCE4631}" type="pres">
      <dgm:prSet presAssocID="{581E58EE-5850-D149-A235-298D89D4B44C}" presName="spacer" presStyleCnt="0"/>
      <dgm:spPr/>
    </dgm:pt>
    <dgm:pt modelId="{8CEC5D05-70E1-384E-A4D6-FDA3178D661F}" type="pres">
      <dgm:prSet presAssocID="{6F201D37-C9A4-8D49-B148-0B8BDCCCDE5A}" presName="parentText" presStyleLbl="node1" presStyleIdx="4" presStyleCnt="5">
        <dgm:presLayoutVars>
          <dgm:chMax val="0"/>
          <dgm:bulletEnabled val="1"/>
        </dgm:presLayoutVars>
      </dgm:prSet>
      <dgm:spPr/>
      <dgm:t>
        <a:bodyPr/>
        <a:lstStyle/>
        <a:p>
          <a:endParaRPr lang="it-IT"/>
        </a:p>
      </dgm:t>
    </dgm:pt>
  </dgm:ptLst>
  <dgm:cxnLst>
    <dgm:cxn modelId="{056C12FD-E276-B347-988C-3E12A590B183}" type="presOf" srcId="{B20AD763-E821-9041-9A2E-2380093F178A}" destId="{7F721A2D-5D5C-6544-8A3E-910DB4793FB2}" srcOrd="0" destOrd="0" presId="urn:microsoft.com/office/officeart/2005/8/layout/vList2"/>
    <dgm:cxn modelId="{C7045D4A-21DC-9B40-A79D-3442FF637031}" type="presOf" srcId="{0977ABA0-BE57-C244-A3DF-E2468E4172C0}" destId="{73102DCF-6AB2-D74A-93D4-D41E2051CF13}" srcOrd="0" destOrd="0" presId="urn:microsoft.com/office/officeart/2005/8/layout/vList2"/>
    <dgm:cxn modelId="{0C0007EC-6291-4B45-AD61-12F413D3877D}" srcId="{B20AD763-E821-9041-9A2E-2380093F178A}" destId="{0977ABA0-BE57-C244-A3DF-E2468E4172C0}" srcOrd="1" destOrd="0" parTransId="{8613AADC-DE1E-754E-8FFD-C3FD004EB7F7}" sibTransId="{3CAFD180-8927-0046-9B7B-BCF7A87F4C2A}"/>
    <dgm:cxn modelId="{388ECA5A-6E07-344A-8AA1-A9C754DA7E8E}" type="presOf" srcId="{16E8E898-DDD4-A440-B8D0-85BB2C6E776B}" destId="{8615A31F-EF6D-6B48-A4C4-ADBE7826391B}" srcOrd="0" destOrd="0" presId="urn:microsoft.com/office/officeart/2005/8/layout/vList2"/>
    <dgm:cxn modelId="{68BFA238-4C5A-DF4C-BDE4-801EBEDA26A7}" srcId="{B20AD763-E821-9041-9A2E-2380093F178A}" destId="{B0D7CD72-6DA6-834B-8EA1-03380DF70AE9}" srcOrd="2" destOrd="0" parTransId="{2DAB0F4E-5343-8E4B-A61E-16B56F9AFC62}" sibTransId="{D259EE49-3E9A-1A41-B379-0F5AA1C1821D}"/>
    <dgm:cxn modelId="{E44DAB0B-C462-E64F-BB8C-1E3E97015591}" type="presOf" srcId="{B0D7CD72-6DA6-834B-8EA1-03380DF70AE9}" destId="{050C6E89-92FA-0847-93D7-45342E45B026}" srcOrd="0" destOrd="0" presId="urn:microsoft.com/office/officeart/2005/8/layout/vList2"/>
    <dgm:cxn modelId="{17E9B641-80DE-CF4D-95C5-06F7F69F0DB3}" srcId="{B20AD763-E821-9041-9A2E-2380093F178A}" destId="{16E8E898-DDD4-A440-B8D0-85BB2C6E776B}" srcOrd="0" destOrd="0" parTransId="{E3C759A4-CBC1-7F49-A6CF-8BFA6F7D4312}" sibTransId="{E0DB6F19-41E7-B44B-8AB6-53B456183A3E}"/>
    <dgm:cxn modelId="{C4810336-71D3-5742-B137-19D15B68FF67}" type="presOf" srcId="{6F201D37-C9A4-8D49-B148-0B8BDCCCDE5A}" destId="{8CEC5D05-70E1-384E-A4D6-FDA3178D661F}" srcOrd="0" destOrd="0" presId="urn:microsoft.com/office/officeart/2005/8/layout/vList2"/>
    <dgm:cxn modelId="{8308EDB8-EF82-D742-A28A-8106453DC016}" srcId="{B20AD763-E821-9041-9A2E-2380093F178A}" destId="{7FEA0BEF-D786-3144-8B97-02EE394F136F}" srcOrd="3" destOrd="0" parTransId="{BB1987A9-55C6-CA4D-AC75-F8C546ED76D1}" sibTransId="{581E58EE-5850-D149-A235-298D89D4B44C}"/>
    <dgm:cxn modelId="{7E627D71-B565-1048-AE07-0BF17DEB9C6D}" srcId="{B20AD763-E821-9041-9A2E-2380093F178A}" destId="{6F201D37-C9A4-8D49-B148-0B8BDCCCDE5A}" srcOrd="4" destOrd="0" parTransId="{B0D21974-7789-8D45-8CBE-4E597434C17F}" sibTransId="{73F5CECD-7B45-8C4D-ACA0-ACB21DB1C8B8}"/>
    <dgm:cxn modelId="{A84C59AC-2A3B-7249-AFC8-C39C9CAA9237}" type="presOf" srcId="{7FEA0BEF-D786-3144-8B97-02EE394F136F}" destId="{DA99A137-333F-7E4C-89A5-FA62838623B0}" srcOrd="0" destOrd="0" presId="urn:microsoft.com/office/officeart/2005/8/layout/vList2"/>
    <dgm:cxn modelId="{8C8C487D-B4A7-534D-9016-4E90EF1914CA}" type="presParOf" srcId="{7F721A2D-5D5C-6544-8A3E-910DB4793FB2}" destId="{8615A31F-EF6D-6B48-A4C4-ADBE7826391B}" srcOrd="0" destOrd="0" presId="urn:microsoft.com/office/officeart/2005/8/layout/vList2"/>
    <dgm:cxn modelId="{E4508AB9-4550-8C45-9940-A00A6291887A}" type="presParOf" srcId="{7F721A2D-5D5C-6544-8A3E-910DB4793FB2}" destId="{4B5D5914-C068-B345-8587-6BB759FA3562}" srcOrd="1" destOrd="0" presId="urn:microsoft.com/office/officeart/2005/8/layout/vList2"/>
    <dgm:cxn modelId="{EEE4A5F4-11F7-104C-A694-BB9779578892}" type="presParOf" srcId="{7F721A2D-5D5C-6544-8A3E-910DB4793FB2}" destId="{73102DCF-6AB2-D74A-93D4-D41E2051CF13}" srcOrd="2" destOrd="0" presId="urn:microsoft.com/office/officeart/2005/8/layout/vList2"/>
    <dgm:cxn modelId="{7227A586-7F0A-3049-A7EF-0BA0800362C0}" type="presParOf" srcId="{7F721A2D-5D5C-6544-8A3E-910DB4793FB2}" destId="{FDBBCABD-5539-ED4C-B863-B1924E0AA471}" srcOrd="3" destOrd="0" presId="urn:microsoft.com/office/officeart/2005/8/layout/vList2"/>
    <dgm:cxn modelId="{FFE1B35A-3C91-C44D-BCA5-BFFF0C3FA2D8}" type="presParOf" srcId="{7F721A2D-5D5C-6544-8A3E-910DB4793FB2}" destId="{050C6E89-92FA-0847-93D7-45342E45B026}" srcOrd="4" destOrd="0" presId="urn:microsoft.com/office/officeart/2005/8/layout/vList2"/>
    <dgm:cxn modelId="{FD2D30A9-5E9D-0E48-926C-36493E32EC65}" type="presParOf" srcId="{7F721A2D-5D5C-6544-8A3E-910DB4793FB2}" destId="{2F7A81CC-C519-574B-8503-F889085E2626}" srcOrd="5" destOrd="0" presId="urn:microsoft.com/office/officeart/2005/8/layout/vList2"/>
    <dgm:cxn modelId="{5F037ABC-13C8-EA41-8C2B-5EA73816B5F9}" type="presParOf" srcId="{7F721A2D-5D5C-6544-8A3E-910DB4793FB2}" destId="{DA99A137-333F-7E4C-89A5-FA62838623B0}" srcOrd="6" destOrd="0" presId="urn:microsoft.com/office/officeart/2005/8/layout/vList2"/>
    <dgm:cxn modelId="{4188F0E5-2078-0C40-8483-8A0C21BBE245}" type="presParOf" srcId="{7F721A2D-5D5C-6544-8A3E-910DB4793FB2}" destId="{86D42FE4-C9F8-1046-89AD-D4AF1CCE4631}" srcOrd="7" destOrd="0" presId="urn:microsoft.com/office/officeart/2005/8/layout/vList2"/>
    <dgm:cxn modelId="{C4708493-CB27-734C-9A2D-9141249B4C66}" type="presParOf" srcId="{7F721A2D-5D5C-6544-8A3E-910DB4793FB2}" destId="{8CEC5D05-70E1-384E-A4D6-FDA3178D661F}" srcOrd="8"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0.xml><?xml version="1.0" encoding="utf-8"?>
<dgm:dataModel xmlns:dgm="http://schemas.openxmlformats.org/drawingml/2006/diagram" xmlns:a="http://schemas.openxmlformats.org/drawingml/2006/main">
  <dgm:ptLst>
    <dgm:pt modelId="{6B948773-4D70-6B45-90A5-B5A37345EF75}" type="doc">
      <dgm:prSet loTypeId="urn:microsoft.com/office/officeart/2009/3/layout/HorizontalOrganizationChart" loCatId="" qsTypeId="urn:microsoft.com/office/officeart/2005/8/quickstyle/simple4" qsCatId="simple" csTypeId="urn:microsoft.com/office/officeart/2005/8/colors/accent1_2" csCatId="accent1" phldr="1"/>
      <dgm:spPr/>
      <dgm:t>
        <a:bodyPr/>
        <a:lstStyle/>
        <a:p>
          <a:endParaRPr lang="it-IT"/>
        </a:p>
      </dgm:t>
    </dgm:pt>
    <dgm:pt modelId="{F2D12146-0E81-DC48-9730-2F2897703F07}">
      <dgm:prSet custT="1"/>
      <dgm:spPr/>
      <dgm:t>
        <a:bodyPr/>
        <a:lstStyle/>
        <a:p>
          <a:r>
            <a:rPr lang="it-IT" sz="1800" dirty="0" smtClean="0"/>
            <a:t>Altri strumenti finanziari</a:t>
          </a:r>
          <a:endParaRPr lang="it-IT" sz="1800" dirty="0"/>
        </a:p>
      </dgm:t>
    </dgm:pt>
    <dgm:pt modelId="{A24CBD5B-D998-A949-8D1E-7094FE980981}" type="parTrans" cxnId="{5EBB3D53-710D-6449-9569-4D8BF503A222}">
      <dgm:prSet/>
      <dgm:spPr/>
      <dgm:t>
        <a:bodyPr/>
        <a:lstStyle/>
        <a:p>
          <a:endParaRPr lang="it-IT"/>
        </a:p>
      </dgm:t>
    </dgm:pt>
    <dgm:pt modelId="{0D09ECC1-9C54-204B-919F-3C1C87965BB3}" type="sibTrans" cxnId="{5EBB3D53-710D-6449-9569-4D8BF503A222}">
      <dgm:prSet/>
      <dgm:spPr/>
      <dgm:t>
        <a:bodyPr/>
        <a:lstStyle/>
        <a:p>
          <a:endParaRPr lang="it-IT"/>
        </a:p>
      </dgm:t>
    </dgm:pt>
    <dgm:pt modelId="{6261297A-21B7-9F45-AEC0-DDA71783FDD8}">
      <dgm:prSet custT="1"/>
      <dgm:spPr>
        <a:solidFill>
          <a:schemeClr val="bg1">
            <a:lumMod val="75000"/>
          </a:schemeClr>
        </a:solidFill>
      </dgm:spPr>
      <dgm:t>
        <a:bodyPr/>
        <a:lstStyle/>
        <a:p>
          <a:r>
            <a:rPr lang="it-IT" sz="1800" i="0" dirty="0" smtClean="0">
              <a:solidFill>
                <a:schemeClr val="bg1"/>
              </a:solidFill>
            </a:rPr>
            <a:t>Titoli di solidarietà</a:t>
          </a:r>
          <a:endParaRPr lang="it-IT" sz="1800" dirty="0"/>
        </a:p>
      </dgm:t>
    </dgm:pt>
    <dgm:pt modelId="{198DFA21-1CB9-6F42-B838-5FA34D518969}" type="parTrans" cxnId="{11432E60-7DBE-1A49-A1FE-193477125E4E}">
      <dgm:prSet/>
      <dgm:spPr/>
      <dgm:t>
        <a:bodyPr/>
        <a:lstStyle/>
        <a:p>
          <a:endParaRPr lang="it-IT"/>
        </a:p>
      </dgm:t>
    </dgm:pt>
    <dgm:pt modelId="{EADFA249-25A5-FF47-A356-C919CC501AF0}" type="sibTrans" cxnId="{11432E60-7DBE-1A49-A1FE-193477125E4E}">
      <dgm:prSet/>
      <dgm:spPr/>
      <dgm:t>
        <a:bodyPr/>
        <a:lstStyle/>
        <a:p>
          <a:endParaRPr lang="it-IT"/>
        </a:p>
      </dgm:t>
    </dgm:pt>
    <dgm:pt modelId="{E867C6BF-47D0-1A4A-BFC6-18795E75AB40}">
      <dgm:prSet custT="1"/>
      <dgm:spPr>
        <a:solidFill>
          <a:schemeClr val="bg1">
            <a:lumMod val="75000"/>
          </a:schemeClr>
        </a:solidFill>
      </dgm:spPr>
      <dgm:t>
        <a:bodyPr/>
        <a:lstStyle/>
        <a:p>
          <a:r>
            <a:rPr lang="it-IT" sz="1800" i="0" dirty="0" smtClean="0">
              <a:solidFill>
                <a:schemeClr val="bg1"/>
              </a:solidFill>
            </a:rPr>
            <a:t>Social Lending</a:t>
          </a:r>
          <a:endParaRPr lang="it-IT" sz="1800" dirty="0"/>
        </a:p>
      </dgm:t>
    </dgm:pt>
    <dgm:pt modelId="{37A8B02B-C968-1C44-929D-CCFE6F827963}" type="sibTrans" cxnId="{844D6A01-E9A1-ED40-BB66-551CD728F491}">
      <dgm:prSet/>
      <dgm:spPr/>
      <dgm:t>
        <a:bodyPr/>
        <a:lstStyle/>
        <a:p>
          <a:endParaRPr lang="it-IT"/>
        </a:p>
      </dgm:t>
    </dgm:pt>
    <dgm:pt modelId="{0DA244B2-CB12-0B4D-9026-9F4B19A2FDA2}" type="parTrans" cxnId="{844D6A01-E9A1-ED40-BB66-551CD728F491}">
      <dgm:prSet/>
      <dgm:spPr/>
      <dgm:t>
        <a:bodyPr/>
        <a:lstStyle/>
        <a:p>
          <a:endParaRPr lang="it-IT"/>
        </a:p>
      </dgm:t>
    </dgm:pt>
    <dgm:pt modelId="{AA8702F5-385D-E340-9484-7F90B7A9638A}" type="pres">
      <dgm:prSet presAssocID="{6B948773-4D70-6B45-90A5-B5A37345EF75}" presName="hierChild1" presStyleCnt="0">
        <dgm:presLayoutVars>
          <dgm:orgChart val="1"/>
          <dgm:chPref val="1"/>
          <dgm:dir/>
          <dgm:animOne val="branch"/>
          <dgm:animLvl val="lvl"/>
          <dgm:resizeHandles/>
        </dgm:presLayoutVars>
      </dgm:prSet>
      <dgm:spPr/>
      <dgm:t>
        <a:bodyPr/>
        <a:lstStyle/>
        <a:p>
          <a:endParaRPr lang="it-IT"/>
        </a:p>
      </dgm:t>
    </dgm:pt>
    <dgm:pt modelId="{3D407939-83A4-FC41-942A-EEC5BCD5780C}" type="pres">
      <dgm:prSet presAssocID="{6261297A-21B7-9F45-AEC0-DDA71783FDD8}" presName="hierRoot1" presStyleCnt="0">
        <dgm:presLayoutVars>
          <dgm:hierBranch val="init"/>
        </dgm:presLayoutVars>
      </dgm:prSet>
      <dgm:spPr/>
    </dgm:pt>
    <dgm:pt modelId="{0272BE3E-4DE1-F54C-95E9-E740D81ECE67}" type="pres">
      <dgm:prSet presAssocID="{6261297A-21B7-9F45-AEC0-DDA71783FDD8}" presName="rootComposite1" presStyleCnt="0"/>
      <dgm:spPr/>
    </dgm:pt>
    <dgm:pt modelId="{D6FF193C-52E0-2A47-BDC0-60771467F03E}" type="pres">
      <dgm:prSet presAssocID="{6261297A-21B7-9F45-AEC0-DDA71783FDD8}" presName="rootText1" presStyleLbl="node0" presStyleIdx="0" presStyleCnt="3" custScaleX="242009">
        <dgm:presLayoutVars>
          <dgm:chPref val="3"/>
        </dgm:presLayoutVars>
      </dgm:prSet>
      <dgm:spPr/>
      <dgm:t>
        <a:bodyPr/>
        <a:lstStyle/>
        <a:p>
          <a:endParaRPr lang="it-IT"/>
        </a:p>
      </dgm:t>
    </dgm:pt>
    <dgm:pt modelId="{9D32E9FB-2BC1-BF49-B167-B5DDE19F83DE}" type="pres">
      <dgm:prSet presAssocID="{6261297A-21B7-9F45-AEC0-DDA71783FDD8}" presName="rootConnector1" presStyleLbl="node1" presStyleIdx="0" presStyleCnt="0"/>
      <dgm:spPr/>
      <dgm:t>
        <a:bodyPr/>
        <a:lstStyle/>
        <a:p>
          <a:endParaRPr lang="it-IT"/>
        </a:p>
      </dgm:t>
    </dgm:pt>
    <dgm:pt modelId="{D5E47BD3-CEFC-AA43-9C53-55365F88B5C7}" type="pres">
      <dgm:prSet presAssocID="{6261297A-21B7-9F45-AEC0-DDA71783FDD8}" presName="hierChild2" presStyleCnt="0"/>
      <dgm:spPr/>
    </dgm:pt>
    <dgm:pt modelId="{B89C4577-CAC6-BF46-9F6D-D8081DDF1CB6}" type="pres">
      <dgm:prSet presAssocID="{6261297A-21B7-9F45-AEC0-DDA71783FDD8}" presName="hierChild3" presStyleCnt="0"/>
      <dgm:spPr/>
    </dgm:pt>
    <dgm:pt modelId="{9F8BB10D-430F-FC45-A69A-529A51ED506D}" type="pres">
      <dgm:prSet presAssocID="{E867C6BF-47D0-1A4A-BFC6-18795E75AB40}" presName="hierRoot1" presStyleCnt="0">
        <dgm:presLayoutVars>
          <dgm:hierBranch val="init"/>
        </dgm:presLayoutVars>
      </dgm:prSet>
      <dgm:spPr/>
    </dgm:pt>
    <dgm:pt modelId="{027E6269-A9E4-D444-9EC9-AC61F85E9941}" type="pres">
      <dgm:prSet presAssocID="{E867C6BF-47D0-1A4A-BFC6-18795E75AB40}" presName="rootComposite1" presStyleCnt="0"/>
      <dgm:spPr/>
    </dgm:pt>
    <dgm:pt modelId="{CA156EBC-F299-5B46-9806-F4F074421982}" type="pres">
      <dgm:prSet presAssocID="{E867C6BF-47D0-1A4A-BFC6-18795E75AB40}" presName="rootText1" presStyleLbl="node0" presStyleIdx="1" presStyleCnt="3" custScaleX="242009">
        <dgm:presLayoutVars>
          <dgm:chPref val="3"/>
        </dgm:presLayoutVars>
      </dgm:prSet>
      <dgm:spPr/>
      <dgm:t>
        <a:bodyPr/>
        <a:lstStyle/>
        <a:p>
          <a:endParaRPr lang="it-IT"/>
        </a:p>
      </dgm:t>
    </dgm:pt>
    <dgm:pt modelId="{566A0D65-8234-1748-A4B7-9A379DBA466B}" type="pres">
      <dgm:prSet presAssocID="{E867C6BF-47D0-1A4A-BFC6-18795E75AB40}" presName="rootConnector1" presStyleLbl="node1" presStyleIdx="0" presStyleCnt="0"/>
      <dgm:spPr/>
      <dgm:t>
        <a:bodyPr/>
        <a:lstStyle/>
        <a:p>
          <a:endParaRPr lang="it-IT"/>
        </a:p>
      </dgm:t>
    </dgm:pt>
    <dgm:pt modelId="{9D1684C3-3BB8-7947-9A58-2AD8424F376D}" type="pres">
      <dgm:prSet presAssocID="{E867C6BF-47D0-1A4A-BFC6-18795E75AB40}" presName="hierChild2" presStyleCnt="0"/>
      <dgm:spPr/>
    </dgm:pt>
    <dgm:pt modelId="{519E892E-AE65-3940-91A5-0D0541F7ED86}" type="pres">
      <dgm:prSet presAssocID="{E867C6BF-47D0-1A4A-BFC6-18795E75AB40}" presName="hierChild3" presStyleCnt="0"/>
      <dgm:spPr/>
    </dgm:pt>
    <dgm:pt modelId="{BDEC49EC-2F16-0746-8A2B-E3B1CD7CDAFF}" type="pres">
      <dgm:prSet presAssocID="{F2D12146-0E81-DC48-9730-2F2897703F07}" presName="hierRoot1" presStyleCnt="0">
        <dgm:presLayoutVars>
          <dgm:hierBranch val="init"/>
        </dgm:presLayoutVars>
      </dgm:prSet>
      <dgm:spPr/>
    </dgm:pt>
    <dgm:pt modelId="{EFDD5334-D15E-A943-B9D7-47DAA6ACC87B}" type="pres">
      <dgm:prSet presAssocID="{F2D12146-0E81-DC48-9730-2F2897703F07}" presName="rootComposite1" presStyleCnt="0"/>
      <dgm:spPr/>
    </dgm:pt>
    <dgm:pt modelId="{D219BEF8-D5A7-4649-8847-7DF2FA5520B2}" type="pres">
      <dgm:prSet presAssocID="{F2D12146-0E81-DC48-9730-2F2897703F07}" presName="rootText1" presStyleLbl="node0" presStyleIdx="2" presStyleCnt="3" custScaleX="241652">
        <dgm:presLayoutVars>
          <dgm:chPref val="3"/>
        </dgm:presLayoutVars>
      </dgm:prSet>
      <dgm:spPr/>
      <dgm:t>
        <a:bodyPr/>
        <a:lstStyle/>
        <a:p>
          <a:endParaRPr lang="it-IT"/>
        </a:p>
      </dgm:t>
    </dgm:pt>
    <dgm:pt modelId="{D2C8809E-F52C-9943-8F76-66BB15B76843}" type="pres">
      <dgm:prSet presAssocID="{F2D12146-0E81-DC48-9730-2F2897703F07}" presName="rootConnector1" presStyleLbl="node1" presStyleIdx="0" presStyleCnt="0"/>
      <dgm:spPr/>
      <dgm:t>
        <a:bodyPr/>
        <a:lstStyle/>
        <a:p>
          <a:endParaRPr lang="it-IT"/>
        </a:p>
      </dgm:t>
    </dgm:pt>
    <dgm:pt modelId="{5BF62005-1724-7849-B559-B26E3148F47D}" type="pres">
      <dgm:prSet presAssocID="{F2D12146-0E81-DC48-9730-2F2897703F07}" presName="hierChild2" presStyleCnt="0"/>
      <dgm:spPr/>
    </dgm:pt>
    <dgm:pt modelId="{8BAD11D1-18BC-214F-AEFE-CC0AFCF84A54}" type="pres">
      <dgm:prSet presAssocID="{F2D12146-0E81-DC48-9730-2F2897703F07}" presName="hierChild3" presStyleCnt="0"/>
      <dgm:spPr/>
    </dgm:pt>
  </dgm:ptLst>
  <dgm:cxnLst>
    <dgm:cxn modelId="{8CD0D179-B8F5-4542-8C56-D55E4AB6C76E}" type="presOf" srcId="{6261297A-21B7-9F45-AEC0-DDA71783FDD8}" destId="{9D32E9FB-2BC1-BF49-B167-B5DDE19F83DE}" srcOrd="1" destOrd="0" presId="urn:microsoft.com/office/officeart/2009/3/layout/HorizontalOrganizationChart"/>
    <dgm:cxn modelId="{5EBB3D53-710D-6449-9569-4D8BF503A222}" srcId="{6B948773-4D70-6B45-90A5-B5A37345EF75}" destId="{F2D12146-0E81-DC48-9730-2F2897703F07}" srcOrd="2" destOrd="0" parTransId="{A24CBD5B-D998-A949-8D1E-7094FE980981}" sibTransId="{0D09ECC1-9C54-204B-919F-3C1C87965BB3}"/>
    <dgm:cxn modelId="{C7B2B8ED-566C-BF48-8C9A-B7A8CA1A0F1C}" type="presOf" srcId="{E867C6BF-47D0-1A4A-BFC6-18795E75AB40}" destId="{CA156EBC-F299-5B46-9806-F4F074421982}" srcOrd="0" destOrd="0" presId="urn:microsoft.com/office/officeart/2009/3/layout/HorizontalOrganizationChart"/>
    <dgm:cxn modelId="{844D6A01-E9A1-ED40-BB66-551CD728F491}" srcId="{6B948773-4D70-6B45-90A5-B5A37345EF75}" destId="{E867C6BF-47D0-1A4A-BFC6-18795E75AB40}" srcOrd="1" destOrd="0" parTransId="{0DA244B2-CB12-0B4D-9026-9F4B19A2FDA2}" sibTransId="{37A8B02B-C968-1C44-929D-CCFE6F827963}"/>
    <dgm:cxn modelId="{5EE45A9F-723E-474E-9D0A-2E807587444E}" type="presOf" srcId="{F2D12146-0E81-DC48-9730-2F2897703F07}" destId="{D219BEF8-D5A7-4649-8847-7DF2FA5520B2}" srcOrd="0" destOrd="0" presId="urn:microsoft.com/office/officeart/2009/3/layout/HorizontalOrganizationChart"/>
    <dgm:cxn modelId="{9397690C-9E13-0E49-AEF0-E8BF01A602AC}" type="presOf" srcId="{6B948773-4D70-6B45-90A5-B5A37345EF75}" destId="{AA8702F5-385D-E340-9484-7F90B7A9638A}" srcOrd="0" destOrd="0" presId="urn:microsoft.com/office/officeart/2009/3/layout/HorizontalOrganizationChart"/>
    <dgm:cxn modelId="{E706F88E-CB7F-B044-A2EC-08D858BD9EBB}" type="presOf" srcId="{F2D12146-0E81-DC48-9730-2F2897703F07}" destId="{D2C8809E-F52C-9943-8F76-66BB15B76843}" srcOrd="1" destOrd="0" presId="urn:microsoft.com/office/officeart/2009/3/layout/HorizontalOrganizationChart"/>
    <dgm:cxn modelId="{11432E60-7DBE-1A49-A1FE-193477125E4E}" srcId="{6B948773-4D70-6B45-90A5-B5A37345EF75}" destId="{6261297A-21B7-9F45-AEC0-DDA71783FDD8}" srcOrd="0" destOrd="0" parTransId="{198DFA21-1CB9-6F42-B838-5FA34D518969}" sibTransId="{EADFA249-25A5-FF47-A356-C919CC501AF0}"/>
    <dgm:cxn modelId="{BC9F1C78-ADDE-9B4D-9BC8-FFFBEAF514FD}" type="presOf" srcId="{6261297A-21B7-9F45-AEC0-DDA71783FDD8}" destId="{D6FF193C-52E0-2A47-BDC0-60771467F03E}" srcOrd="0" destOrd="0" presId="urn:microsoft.com/office/officeart/2009/3/layout/HorizontalOrganizationChart"/>
    <dgm:cxn modelId="{4A5B77C0-117C-A742-8470-B5C03F7A3845}" type="presOf" srcId="{E867C6BF-47D0-1A4A-BFC6-18795E75AB40}" destId="{566A0D65-8234-1748-A4B7-9A379DBA466B}" srcOrd="1" destOrd="0" presId="urn:microsoft.com/office/officeart/2009/3/layout/HorizontalOrganizationChart"/>
    <dgm:cxn modelId="{41CCEFC2-690C-6E48-8A90-5FEB2CECBA90}" type="presParOf" srcId="{AA8702F5-385D-E340-9484-7F90B7A9638A}" destId="{3D407939-83A4-FC41-942A-EEC5BCD5780C}" srcOrd="0" destOrd="0" presId="urn:microsoft.com/office/officeart/2009/3/layout/HorizontalOrganizationChart"/>
    <dgm:cxn modelId="{A28B92EE-DA6B-AD4F-86C6-9CCA64CC6010}" type="presParOf" srcId="{3D407939-83A4-FC41-942A-EEC5BCD5780C}" destId="{0272BE3E-4DE1-F54C-95E9-E740D81ECE67}" srcOrd="0" destOrd="0" presId="urn:microsoft.com/office/officeart/2009/3/layout/HorizontalOrganizationChart"/>
    <dgm:cxn modelId="{6D756F83-7B14-234E-979E-C6550B6F7DB3}" type="presParOf" srcId="{0272BE3E-4DE1-F54C-95E9-E740D81ECE67}" destId="{D6FF193C-52E0-2A47-BDC0-60771467F03E}" srcOrd="0" destOrd="0" presId="urn:microsoft.com/office/officeart/2009/3/layout/HorizontalOrganizationChart"/>
    <dgm:cxn modelId="{E8A2417D-CABE-E64E-8C0F-F1E58F5916A0}" type="presParOf" srcId="{0272BE3E-4DE1-F54C-95E9-E740D81ECE67}" destId="{9D32E9FB-2BC1-BF49-B167-B5DDE19F83DE}" srcOrd="1" destOrd="0" presId="urn:microsoft.com/office/officeart/2009/3/layout/HorizontalOrganizationChart"/>
    <dgm:cxn modelId="{0DFB98AB-E61C-8D4D-BAE8-718C3F15B29B}" type="presParOf" srcId="{3D407939-83A4-FC41-942A-EEC5BCD5780C}" destId="{D5E47BD3-CEFC-AA43-9C53-55365F88B5C7}" srcOrd="1" destOrd="0" presId="urn:microsoft.com/office/officeart/2009/3/layout/HorizontalOrganizationChart"/>
    <dgm:cxn modelId="{739BFD09-0F2E-CD41-A0D8-CF667002C414}" type="presParOf" srcId="{3D407939-83A4-FC41-942A-EEC5BCD5780C}" destId="{B89C4577-CAC6-BF46-9F6D-D8081DDF1CB6}" srcOrd="2" destOrd="0" presId="urn:microsoft.com/office/officeart/2009/3/layout/HorizontalOrganizationChart"/>
    <dgm:cxn modelId="{6C8BCE46-8EBF-3F4A-8DF1-EAD93A9F8CDA}" type="presParOf" srcId="{AA8702F5-385D-E340-9484-7F90B7A9638A}" destId="{9F8BB10D-430F-FC45-A69A-529A51ED506D}" srcOrd="1" destOrd="0" presId="urn:microsoft.com/office/officeart/2009/3/layout/HorizontalOrganizationChart"/>
    <dgm:cxn modelId="{EE3FD12A-3CB4-BC47-8617-0BE5A60035C7}" type="presParOf" srcId="{9F8BB10D-430F-FC45-A69A-529A51ED506D}" destId="{027E6269-A9E4-D444-9EC9-AC61F85E9941}" srcOrd="0" destOrd="0" presId="urn:microsoft.com/office/officeart/2009/3/layout/HorizontalOrganizationChart"/>
    <dgm:cxn modelId="{17C0C630-EE75-AE47-9367-B00075510DA7}" type="presParOf" srcId="{027E6269-A9E4-D444-9EC9-AC61F85E9941}" destId="{CA156EBC-F299-5B46-9806-F4F074421982}" srcOrd="0" destOrd="0" presId="urn:microsoft.com/office/officeart/2009/3/layout/HorizontalOrganizationChart"/>
    <dgm:cxn modelId="{BF3E745F-E885-3748-A9DB-665B434A56B2}" type="presParOf" srcId="{027E6269-A9E4-D444-9EC9-AC61F85E9941}" destId="{566A0D65-8234-1748-A4B7-9A379DBA466B}" srcOrd="1" destOrd="0" presId="urn:microsoft.com/office/officeart/2009/3/layout/HorizontalOrganizationChart"/>
    <dgm:cxn modelId="{2FD6B19C-C12B-C04E-BC79-86F54A041C58}" type="presParOf" srcId="{9F8BB10D-430F-FC45-A69A-529A51ED506D}" destId="{9D1684C3-3BB8-7947-9A58-2AD8424F376D}" srcOrd="1" destOrd="0" presId="urn:microsoft.com/office/officeart/2009/3/layout/HorizontalOrganizationChart"/>
    <dgm:cxn modelId="{34EF36DC-35C9-B74C-A7FC-ECFA0B6C5EF8}" type="presParOf" srcId="{9F8BB10D-430F-FC45-A69A-529A51ED506D}" destId="{519E892E-AE65-3940-91A5-0D0541F7ED86}" srcOrd="2" destOrd="0" presId="urn:microsoft.com/office/officeart/2009/3/layout/HorizontalOrganizationChart"/>
    <dgm:cxn modelId="{74342A61-F7FC-A545-B2CC-E8DE085D964C}" type="presParOf" srcId="{AA8702F5-385D-E340-9484-7F90B7A9638A}" destId="{BDEC49EC-2F16-0746-8A2B-E3B1CD7CDAFF}" srcOrd="2" destOrd="0" presId="urn:microsoft.com/office/officeart/2009/3/layout/HorizontalOrganizationChart"/>
    <dgm:cxn modelId="{13B6004D-7CC0-134F-A209-0C5158C48F81}" type="presParOf" srcId="{BDEC49EC-2F16-0746-8A2B-E3B1CD7CDAFF}" destId="{EFDD5334-D15E-A943-B9D7-47DAA6ACC87B}" srcOrd="0" destOrd="0" presId="urn:microsoft.com/office/officeart/2009/3/layout/HorizontalOrganizationChart"/>
    <dgm:cxn modelId="{B3F9B2E3-4F50-DD4E-A9B5-6E56C691C0AC}" type="presParOf" srcId="{EFDD5334-D15E-A943-B9D7-47DAA6ACC87B}" destId="{D219BEF8-D5A7-4649-8847-7DF2FA5520B2}" srcOrd="0" destOrd="0" presId="urn:microsoft.com/office/officeart/2009/3/layout/HorizontalOrganizationChart"/>
    <dgm:cxn modelId="{0F5C4DAC-8DF5-FE42-93B5-E75799620E44}" type="presParOf" srcId="{EFDD5334-D15E-A943-B9D7-47DAA6ACC87B}" destId="{D2C8809E-F52C-9943-8F76-66BB15B76843}" srcOrd="1" destOrd="0" presId="urn:microsoft.com/office/officeart/2009/3/layout/HorizontalOrganizationChart"/>
    <dgm:cxn modelId="{1B0C9F5B-F2F4-5A4D-A4F2-240F0A974AAC}" type="presParOf" srcId="{BDEC49EC-2F16-0746-8A2B-E3B1CD7CDAFF}" destId="{5BF62005-1724-7849-B559-B26E3148F47D}" srcOrd="1" destOrd="0" presId="urn:microsoft.com/office/officeart/2009/3/layout/HorizontalOrganizationChart"/>
    <dgm:cxn modelId="{B6FFCD69-C26E-BC49-8E13-9914A875BF6D}" type="presParOf" srcId="{BDEC49EC-2F16-0746-8A2B-E3B1CD7CDAFF}" destId="{8BAD11D1-18BC-214F-AEFE-CC0AFCF84A54}" srcOrd="2" destOrd="0" presId="urn:microsoft.com/office/officeart/2009/3/layout/HorizontalOrganizationChar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1.xml><?xml version="1.0" encoding="utf-8"?>
<dgm:dataModel xmlns:dgm="http://schemas.openxmlformats.org/drawingml/2006/diagram" xmlns:a="http://schemas.openxmlformats.org/drawingml/2006/main">
  <dgm:ptLst>
    <dgm:pt modelId="{5B7D03AE-8EBE-E24B-A4EA-76535760A58D}" type="doc">
      <dgm:prSet loTypeId="urn:microsoft.com/office/officeart/2005/8/layout/vList2" loCatId="" qsTypeId="urn:microsoft.com/office/officeart/2005/8/quickstyle/simple4" qsCatId="simple" csTypeId="urn:microsoft.com/office/officeart/2005/8/colors/colorful4" csCatId="colorful" phldr="1"/>
      <dgm:spPr/>
      <dgm:t>
        <a:bodyPr/>
        <a:lstStyle/>
        <a:p>
          <a:endParaRPr lang="it-IT"/>
        </a:p>
      </dgm:t>
    </dgm:pt>
    <dgm:pt modelId="{2328C09A-0CA5-934A-926A-81FF3AD8EED5}">
      <dgm:prSet custT="1"/>
      <dgm:spPr/>
      <dgm:t>
        <a:bodyPr/>
        <a:lstStyle/>
        <a:p>
          <a:pPr rtl="0"/>
          <a:r>
            <a:rPr lang="it-IT" sz="2200" dirty="0" smtClean="0"/>
            <a:t>il </a:t>
          </a:r>
          <a:r>
            <a:rPr lang="it-IT" sz="2200" b="1" dirty="0" smtClean="0"/>
            <a:t>crowdfunding</a:t>
          </a:r>
          <a:r>
            <a:rPr lang="it-IT" sz="2200" dirty="0" smtClean="0"/>
            <a:t> (da crowd, "folla" e funding, "finanziamento”) è una pratica di </a:t>
          </a:r>
          <a:r>
            <a:rPr lang="it-IT" sz="2200" b="1" dirty="0" smtClean="0"/>
            <a:t>finanziamento dal basso</a:t>
          </a:r>
          <a:r>
            <a:rPr lang="it-IT" sz="2200" dirty="0" smtClean="0"/>
            <a:t> che mobilita molte persone, attraverso un portale web</a:t>
          </a:r>
          <a:endParaRPr lang="it-IT" sz="2200" dirty="0"/>
        </a:p>
      </dgm:t>
    </dgm:pt>
    <dgm:pt modelId="{71A6193B-5138-7B40-B519-84EE12CF0DD9}" type="parTrans" cxnId="{E02DD5E3-3215-EA48-99B9-E6766E8408A0}">
      <dgm:prSet/>
      <dgm:spPr/>
      <dgm:t>
        <a:bodyPr/>
        <a:lstStyle/>
        <a:p>
          <a:endParaRPr lang="it-IT"/>
        </a:p>
      </dgm:t>
    </dgm:pt>
    <dgm:pt modelId="{3C4CA2ED-62F5-D243-AD64-EAB612F162A2}" type="sibTrans" cxnId="{E02DD5E3-3215-EA48-99B9-E6766E8408A0}">
      <dgm:prSet/>
      <dgm:spPr/>
      <dgm:t>
        <a:bodyPr/>
        <a:lstStyle/>
        <a:p>
          <a:endParaRPr lang="it-IT"/>
        </a:p>
      </dgm:t>
    </dgm:pt>
    <dgm:pt modelId="{2C8093BE-F9E9-7E41-BDCF-45035A75C58D}">
      <dgm:prSet/>
      <dgm:spPr>
        <a:solidFill>
          <a:srgbClr val="3C7AC7"/>
        </a:solidFill>
      </dgm:spPr>
      <dgm:t>
        <a:bodyPr/>
        <a:lstStyle/>
        <a:p>
          <a:pPr rtl="0"/>
          <a:r>
            <a:rPr lang="it-IT" b="0" dirty="0" smtClean="0"/>
            <a:t>le </a:t>
          </a:r>
          <a:r>
            <a:rPr lang="it-IT" b="1" dirty="0" smtClean="0"/>
            <a:t>Imprese Sociali</a:t>
          </a:r>
          <a:r>
            <a:rPr lang="it-IT" b="0" dirty="0" smtClean="0"/>
            <a:t> possono utilizzare i </a:t>
          </a:r>
          <a:r>
            <a:rPr lang="it-IT" b="1" dirty="0" smtClean="0"/>
            <a:t>portali di equity crowdfunding</a:t>
          </a:r>
          <a:r>
            <a:rPr lang="it-IT" b="0" dirty="0" smtClean="0"/>
            <a:t> “per la raccolta di capitali per le piccole e medie imprese e per le imprese sociali”, previsti dal D.lgs. 58/1998 (Testo unico della finanza)</a:t>
          </a:r>
          <a:endParaRPr lang="it-IT" b="0" dirty="0"/>
        </a:p>
      </dgm:t>
    </dgm:pt>
    <dgm:pt modelId="{48434945-76E6-CB41-A06C-24A162A5AEB9}" type="parTrans" cxnId="{7155ACCC-1CD4-8C44-B6C6-65FDBBB61F39}">
      <dgm:prSet/>
      <dgm:spPr/>
      <dgm:t>
        <a:bodyPr/>
        <a:lstStyle/>
        <a:p>
          <a:endParaRPr lang="it-IT"/>
        </a:p>
      </dgm:t>
    </dgm:pt>
    <dgm:pt modelId="{B09DF0E5-4E1D-7247-B156-181A0777776A}" type="sibTrans" cxnId="{7155ACCC-1CD4-8C44-B6C6-65FDBBB61F39}">
      <dgm:prSet/>
      <dgm:spPr/>
      <dgm:t>
        <a:bodyPr/>
        <a:lstStyle/>
        <a:p>
          <a:endParaRPr lang="it-IT"/>
        </a:p>
      </dgm:t>
    </dgm:pt>
    <dgm:pt modelId="{D8CBCD01-C524-2740-8606-CA0130499501}" type="pres">
      <dgm:prSet presAssocID="{5B7D03AE-8EBE-E24B-A4EA-76535760A58D}" presName="linear" presStyleCnt="0">
        <dgm:presLayoutVars>
          <dgm:animLvl val="lvl"/>
          <dgm:resizeHandles val="exact"/>
        </dgm:presLayoutVars>
      </dgm:prSet>
      <dgm:spPr/>
      <dgm:t>
        <a:bodyPr/>
        <a:lstStyle/>
        <a:p>
          <a:endParaRPr lang="it-IT"/>
        </a:p>
      </dgm:t>
    </dgm:pt>
    <dgm:pt modelId="{12B71D14-4F5E-7D49-A509-AD2E483698B6}" type="pres">
      <dgm:prSet presAssocID="{2328C09A-0CA5-934A-926A-81FF3AD8EED5}" presName="parentText" presStyleLbl="node1" presStyleIdx="0" presStyleCnt="2" custScaleY="59930" custLinFactY="-16771" custLinFactNeighborX="-4874" custLinFactNeighborY="-100000">
        <dgm:presLayoutVars>
          <dgm:chMax val="0"/>
          <dgm:bulletEnabled val="1"/>
        </dgm:presLayoutVars>
      </dgm:prSet>
      <dgm:spPr/>
      <dgm:t>
        <a:bodyPr/>
        <a:lstStyle/>
        <a:p>
          <a:endParaRPr lang="it-IT"/>
        </a:p>
      </dgm:t>
    </dgm:pt>
    <dgm:pt modelId="{7919EBDC-9909-2C4D-BD4F-2D3532E1249E}" type="pres">
      <dgm:prSet presAssocID="{3C4CA2ED-62F5-D243-AD64-EAB612F162A2}" presName="spacer" presStyleCnt="0"/>
      <dgm:spPr/>
      <dgm:t>
        <a:bodyPr/>
        <a:lstStyle/>
        <a:p>
          <a:endParaRPr lang="it-IT"/>
        </a:p>
      </dgm:t>
    </dgm:pt>
    <dgm:pt modelId="{D6EFFEA3-ADE8-3D46-AAA7-95AD515221E4}" type="pres">
      <dgm:prSet presAssocID="{2C8093BE-F9E9-7E41-BDCF-45035A75C58D}" presName="parentText" presStyleLbl="node1" presStyleIdx="1" presStyleCnt="2" custScaleY="68569">
        <dgm:presLayoutVars>
          <dgm:chMax val="0"/>
          <dgm:bulletEnabled val="1"/>
        </dgm:presLayoutVars>
      </dgm:prSet>
      <dgm:spPr/>
      <dgm:t>
        <a:bodyPr/>
        <a:lstStyle/>
        <a:p>
          <a:endParaRPr lang="it-IT"/>
        </a:p>
      </dgm:t>
    </dgm:pt>
  </dgm:ptLst>
  <dgm:cxnLst>
    <dgm:cxn modelId="{E02DD5E3-3215-EA48-99B9-E6766E8408A0}" srcId="{5B7D03AE-8EBE-E24B-A4EA-76535760A58D}" destId="{2328C09A-0CA5-934A-926A-81FF3AD8EED5}" srcOrd="0" destOrd="0" parTransId="{71A6193B-5138-7B40-B519-84EE12CF0DD9}" sibTransId="{3C4CA2ED-62F5-D243-AD64-EAB612F162A2}"/>
    <dgm:cxn modelId="{6E62114B-4AE6-BF4C-8D99-06FE2F4C237F}" type="presOf" srcId="{5B7D03AE-8EBE-E24B-A4EA-76535760A58D}" destId="{D8CBCD01-C524-2740-8606-CA0130499501}" srcOrd="0" destOrd="0" presId="urn:microsoft.com/office/officeart/2005/8/layout/vList2"/>
    <dgm:cxn modelId="{82220335-8C89-6A4D-90F9-8A040F15D9E6}" type="presOf" srcId="{2C8093BE-F9E9-7E41-BDCF-45035A75C58D}" destId="{D6EFFEA3-ADE8-3D46-AAA7-95AD515221E4}" srcOrd="0" destOrd="0" presId="urn:microsoft.com/office/officeart/2005/8/layout/vList2"/>
    <dgm:cxn modelId="{34B80C84-6DBB-7344-94A6-4C79EE567F8B}" type="presOf" srcId="{2328C09A-0CA5-934A-926A-81FF3AD8EED5}" destId="{12B71D14-4F5E-7D49-A509-AD2E483698B6}" srcOrd="0" destOrd="0" presId="urn:microsoft.com/office/officeart/2005/8/layout/vList2"/>
    <dgm:cxn modelId="{7155ACCC-1CD4-8C44-B6C6-65FDBBB61F39}" srcId="{5B7D03AE-8EBE-E24B-A4EA-76535760A58D}" destId="{2C8093BE-F9E9-7E41-BDCF-45035A75C58D}" srcOrd="1" destOrd="0" parTransId="{48434945-76E6-CB41-A06C-24A162A5AEB9}" sibTransId="{B09DF0E5-4E1D-7247-B156-181A0777776A}"/>
    <dgm:cxn modelId="{3E70F915-1491-2247-87AE-F30AF3339DDE}" type="presParOf" srcId="{D8CBCD01-C524-2740-8606-CA0130499501}" destId="{12B71D14-4F5E-7D49-A509-AD2E483698B6}" srcOrd="0" destOrd="0" presId="urn:microsoft.com/office/officeart/2005/8/layout/vList2"/>
    <dgm:cxn modelId="{63BABA7D-7020-6C4B-9E93-8A9C86E18D1E}" type="presParOf" srcId="{D8CBCD01-C524-2740-8606-CA0130499501}" destId="{7919EBDC-9909-2C4D-BD4F-2D3532E1249E}" srcOrd="1" destOrd="0" presId="urn:microsoft.com/office/officeart/2005/8/layout/vList2"/>
    <dgm:cxn modelId="{4120F429-59E9-D440-923E-A84708093814}" type="presParOf" srcId="{D8CBCD01-C524-2740-8606-CA0130499501}" destId="{D6EFFEA3-ADE8-3D46-AAA7-95AD515221E4}" srcOrd="2"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2.xml><?xml version="1.0" encoding="utf-8"?>
<dgm:dataModel xmlns:dgm="http://schemas.openxmlformats.org/drawingml/2006/diagram" xmlns:a="http://schemas.openxmlformats.org/drawingml/2006/main">
  <dgm:ptLst>
    <dgm:pt modelId="{6B948773-4D70-6B45-90A5-B5A37345EF75}" type="doc">
      <dgm:prSet loTypeId="urn:microsoft.com/office/officeart/2009/3/layout/HorizontalOrganizationChart" loCatId="" qsTypeId="urn:microsoft.com/office/officeart/2005/8/quickstyle/simple4" qsCatId="simple" csTypeId="urn:microsoft.com/office/officeart/2005/8/colors/accent1_2" csCatId="accent1" phldr="1"/>
      <dgm:spPr/>
      <dgm:t>
        <a:bodyPr/>
        <a:lstStyle/>
        <a:p>
          <a:endParaRPr lang="it-IT"/>
        </a:p>
      </dgm:t>
    </dgm:pt>
    <dgm:pt modelId="{2317BDAE-F16A-8743-9D68-C1083DA6AECB}">
      <dgm:prSet custT="1"/>
      <dgm:spPr>
        <a:solidFill>
          <a:schemeClr val="bg1">
            <a:lumMod val="75000"/>
          </a:schemeClr>
        </a:solidFill>
      </dgm:spPr>
      <dgm:t>
        <a:bodyPr/>
        <a:lstStyle/>
        <a:p>
          <a:r>
            <a:rPr lang="it-IT" sz="1800" dirty="0" smtClean="0"/>
            <a:t>Politiche di sostegno</a:t>
          </a:r>
          <a:endParaRPr lang="it-IT" sz="1800" dirty="0"/>
        </a:p>
      </dgm:t>
    </dgm:pt>
    <dgm:pt modelId="{EEA45361-A8BB-D243-8539-29022A0A3E1B}" type="parTrans" cxnId="{EC58E5AF-B31B-0547-A2F8-FE4B759B04D3}">
      <dgm:prSet/>
      <dgm:spPr/>
      <dgm:t>
        <a:bodyPr/>
        <a:lstStyle/>
        <a:p>
          <a:endParaRPr lang="it-IT"/>
        </a:p>
      </dgm:t>
    </dgm:pt>
    <dgm:pt modelId="{D75D6416-71E1-F042-B2AA-20F704C06871}" type="sibTrans" cxnId="{EC58E5AF-B31B-0547-A2F8-FE4B759B04D3}">
      <dgm:prSet/>
      <dgm:spPr/>
      <dgm:t>
        <a:bodyPr/>
        <a:lstStyle/>
        <a:p>
          <a:endParaRPr lang="it-IT"/>
        </a:p>
      </dgm:t>
    </dgm:pt>
    <dgm:pt modelId="{7D2447D8-1893-8C45-B8D6-3004728581AB}">
      <dgm:prSet custT="1"/>
      <dgm:spPr>
        <a:solidFill>
          <a:schemeClr val="bg1">
            <a:lumMod val="75000"/>
          </a:schemeClr>
        </a:solidFill>
      </dgm:spPr>
      <dgm:t>
        <a:bodyPr/>
        <a:lstStyle/>
        <a:p>
          <a:r>
            <a:rPr lang="it-IT" sz="1800" dirty="0" smtClean="0"/>
            <a:t>Strumenti finanziari</a:t>
          </a:r>
          <a:endParaRPr lang="it-IT" sz="1800" dirty="0"/>
        </a:p>
      </dgm:t>
    </dgm:pt>
    <dgm:pt modelId="{C62CC3F4-9527-9A4E-BB95-58737986E96A}" type="parTrans" cxnId="{9AA36BA9-F1B9-0A4E-B625-22A8F7DD0CB4}">
      <dgm:prSet/>
      <dgm:spPr/>
      <dgm:t>
        <a:bodyPr/>
        <a:lstStyle/>
        <a:p>
          <a:endParaRPr lang="it-IT"/>
        </a:p>
      </dgm:t>
    </dgm:pt>
    <dgm:pt modelId="{013425B5-2722-D341-A27A-A0B1612CAD95}" type="sibTrans" cxnId="{9AA36BA9-F1B9-0A4E-B625-22A8F7DD0CB4}">
      <dgm:prSet/>
      <dgm:spPr/>
      <dgm:t>
        <a:bodyPr/>
        <a:lstStyle/>
        <a:p>
          <a:endParaRPr lang="it-IT"/>
        </a:p>
      </dgm:t>
    </dgm:pt>
    <dgm:pt modelId="{CF8C9725-6C98-4040-9E24-47826A6A99E0}">
      <dgm:prSet custT="1"/>
      <dgm:spPr>
        <a:solidFill>
          <a:schemeClr val="bg1">
            <a:lumMod val="75000"/>
          </a:schemeClr>
        </a:solidFill>
      </dgm:spPr>
      <dgm:t>
        <a:bodyPr/>
        <a:lstStyle/>
        <a:p>
          <a:r>
            <a:rPr lang="it-IT" sz="1800" dirty="0" smtClean="0"/>
            <a:t>Sviluppo e sostegno delle Imprese Sociali</a:t>
          </a:r>
          <a:endParaRPr lang="it-IT" sz="1800" dirty="0"/>
        </a:p>
      </dgm:t>
    </dgm:pt>
    <dgm:pt modelId="{2B2A283E-CBEE-C342-AF11-3FE2275FF721}" type="parTrans" cxnId="{0C58563B-4699-8343-B6A0-F0DD360CE2B5}">
      <dgm:prSet/>
      <dgm:spPr/>
      <dgm:t>
        <a:bodyPr/>
        <a:lstStyle/>
        <a:p>
          <a:endParaRPr lang="it-IT"/>
        </a:p>
      </dgm:t>
    </dgm:pt>
    <dgm:pt modelId="{BAF0D7ED-6910-9948-8B91-8DFE1768EC75}" type="sibTrans" cxnId="{0C58563B-4699-8343-B6A0-F0DD360CE2B5}">
      <dgm:prSet/>
      <dgm:spPr/>
      <dgm:t>
        <a:bodyPr/>
        <a:lstStyle/>
        <a:p>
          <a:endParaRPr lang="it-IT"/>
        </a:p>
      </dgm:t>
    </dgm:pt>
    <dgm:pt modelId="{45B9414A-7A74-CD47-863B-76D62553AA1D}">
      <dgm:prSet custT="1"/>
      <dgm:spPr>
        <a:solidFill>
          <a:schemeClr val="bg1">
            <a:lumMod val="75000"/>
          </a:schemeClr>
        </a:solidFill>
      </dgm:spPr>
      <dgm:t>
        <a:bodyPr/>
        <a:lstStyle/>
        <a:p>
          <a:r>
            <a:rPr lang="it-IT" sz="1800" dirty="0" smtClean="0"/>
            <a:t>Approfondimenti</a:t>
          </a:r>
          <a:endParaRPr lang="it-IT" sz="1800" dirty="0"/>
        </a:p>
      </dgm:t>
    </dgm:pt>
    <dgm:pt modelId="{B862A015-E89D-444B-9CAE-62A9F8922980}" type="parTrans" cxnId="{11ABC9AE-4F8D-E444-9EC4-418D5E8893E9}">
      <dgm:prSet/>
      <dgm:spPr/>
      <dgm:t>
        <a:bodyPr/>
        <a:lstStyle/>
        <a:p>
          <a:endParaRPr lang="it-IT"/>
        </a:p>
      </dgm:t>
    </dgm:pt>
    <dgm:pt modelId="{6FC5678E-E11C-4D47-9450-BE68EE668032}" type="sibTrans" cxnId="{11ABC9AE-4F8D-E444-9EC4-418D5E8893E9}">
      <dgm:prSet/>
      <dgm:spPr/>
      <dgm:t>
        <a:bodyPr/>
        <a:lstStyle/>
        <a:p>
          <a:endParaRPr lang="it-IT"/>
        </a:p>
      </dgm:t>
    </dgm:pt>
    <dgm:pt modelId="{FE1ADCAC-F007-024F-B0D7-D0646B381874}">
      <dgm:prSet custT="1"/>
      <dgm:spPr/>
      <dgm:t>
        <a:bodyPr/>
        <a:lstStyle/>
        <a:p>
          <a:r>
            <a:rPr lang="it-IT" sz="1800" dirty="0" smtClean="0"/>
            <a:t>Social bonus</a:t>
          </a:r>
          <a:endParaRPr lang="it-IT" sz="1800" dirty="0">
            <a:solidFill>
              <a:schemeClr val="bg1"/>
            </a:solidFill>
          </a:endParaRPr>
        </a:p>
      </dgm:t>
    </dgm:pt>
    <dgm:pt modelId="{3EA7CB30-CB6C-0A4B-8E68-6CA4F7CF4DEC}" type="parTrans" cxnId="{DE61E514-501D-AB44-878B-88EC9134E588}">
      <dgm:prSet/>
      <dgm:spPr/>
      <dgm:t>
        <a:bodyPr/>
        <a:lstStyle/>
        <a:p>
          <a:endParaRPr lang="it-IT"/>
        </a:p>
      </dgm:t>
    </dgm:pt>
    <dgm:pt modelId="{B0D8506C-7A44-7D4B-8C8B-D57800A41633}" type="sibTrans" cxnId="{DE61E514-501D-AB44-878B-88EC9134E588}">
      <dgm:prSet/>
      <dgm:spPr/>
      <dgm:t>
        <a:bodyPr/>
        <a:lstStyle/>
        <a:p>
          <a:endParaRPr lang="it-IT"/>
        </a:p>
      </dgm:t>
    </dgm:pt>
    <dgm:pt modelId="{C7B80956-0E09-2C48-A337-0A812FF685E0}">
      <dgm:prSet custT="1"/>
      <dgm:spPr>
        <a:solidFill>
          <a:schemeClr val="bg1">
            <a:lumMod val="75000"/>
          </a:schemeClr>
        </a:solidFill>
      </dgm:spPr>
      <dgm:t>
        <a:bodyPr/>
        <a:lstStyle/>
        <a:p>
          <a:r>
            <a:rPr lang="it-IT" sz="1800" dirty="0" smtClean="0"/>
            <a:t>Inquadramento generale</a:t>
          </a:r>
          <a:endParaRPr lang="it-IT" sz="1800" dirty="0"/>
        </a:p>
      </dgm:t>
    </dgm:pt>
    <dgm:pt modelId="{341A8C71-8B3E-EC48-B275-316E215CCB33}" type="parTrans" cxnId="{CE842B06-484D-664C-95C1-A264B953C78B}">
      <dgm:prSet/>
      <dgm:spPr/>
      <dgm:t>
        <a:bodyPr/>
        <a:lstStyle/>
        <a:p>
          <a:endParaRPr lang="it-IT"/>
        </a:p>
      </dgm:t>
    </dgm:pt>
    <dgm:pt modelId="{97939C4A-F874-554B-8EB6-4A04FD4CB13B}" type="sibTrans" cxnId="{CE842B06-484D-664C-95C1-A264B953C78B}">
      <dgm:prSet/>
      <dgm:spPr/>
      <dgm:t>
        <a:bodyPr/>
        <a:lstStyle/>
        <a:p>
          <a:endParaRPr lang="it-IT"/>
        </a:p>
      </dgm:t>
    </dgm:pt>
    <dgm:pt modelId="{D82B3B98-6CB9-7041-A814-3198071FEF7B}">
      <dgm:prSet custT="1"/>
      <dgm:spPr>
        <a:solidFill>
          <a:schemeClr val="bg1">
            <a:lumMod val="75000"/>
          </a:schemeClr>
        </a:solidFill>
      </dgm:spPr>
      <dgm:t>
        <a:bodyPr/>
        <a:lstStyle/>
        <a:p>
          <a:r>
            <a:rPr lang="it-IT" sz="1800" dirty="0" smtClean="0"/>
            <a:t>Raccolta fondi</a:t>
          </a:r>
          <a:endParaRPr lang="it-IT" sz="1800" dirty="0"/>
        </a:p>
      </dgm:t>
    </dgm:pt>
    <dgm:pt modelId="{DBC7884A-38DE-844A-B61D-6BBF121E6219}" type="parTrans" cxnId="{C9932818-C5C5-0A45-A567-2CF9DD1EB964}">
      <dgm:prSet/>
      <dgm:spPr/>
      <dgm:t>
        <a:bodyPr/>
        <a:lstStyle/>
        <a:p>
          <a:endParaRPr lang="it-IT"/>
        </a:p>
      </dgm:t>
    </dgm:pt>
    <dgm:pt modelId="{B4722B16-991F-CB41-8144-A53DAE0D1494}" type="sibTrans" cxnId="{C9932818-C5C5-0A45-A567-2CF9DD1EB964}">
      <dgm:prSet/>
      <dgm:spPr/>
      <dgm:t>
        <a:bodyPr/>
        <a:lstStyle/>
        <a:p>
          <a:endParaRPr lang="it-IT"/>
        </a:p>
      </dgm:t>
    </dgm:pt>
    <dgm:pt modelId="{AA8702F5-385D-E340-9484-7F90B7A9638A}" type="pres">
      <dgm:prSet presAssocID="{6B948773-4D70-6B45-90A5-B5A37345EF75}" presName="hierChild1" presStyleCnt="0">
        <dgm:presLayoutVars>
          <dgm:orgChart val="1"/>
          <dgm:chPref val="1"/>
          <dgm:dir/>
          <dgm:animOne val="branch"/>
          <dgm:animLvl val="lvl"/>
          <dgm:resizeHandles/>
        </dgm:presLayoutVars>
      </dgm:prSet>
      <dgm:spPr/>
      <dgm:t>
        <a:bodyPr/>
        <a:lstStyle/>
        <a:p>
          <a:endParaRPr lang="it-IT"/>
        </a:p>
      </dgm:t>
    </dgm:pt>
    <dgm:pt modelId="{9A63CA36-D5DB-7C4C-99AF-EFC7E673FEDE}" type="pres">
      <dgm:prSet presAssocID="{C7B80956-0E09-2C48-A337-0A812FF685E0}" presName="hierRoot1" presStyleCnt="0">
        <dgm:presLayoutVars>
          <dgm:hierBranch val="init"/>
        </dgm:presLayoutVars>
      </dgm:prSet>
      <dgm:spPr/>
    </dgm:pt>
    <dgm:pt modelId="{32A1C60D-3AE6-D84D-B950-5922D873DBD0}" type="pres">
      <dgm:prSet presAssocID="{C7B80956-0E09-2C48-A337-0A812FF685E0}" presName="rootComposite1" presStyleCnt="0"/>
      <dgm:spPr/>
    </dgm:pt>
    <dgm:pt modelId="{44609C5C-8C44-514C-86C9-8AB215994854}" type="pres">
      <dgm:prSet presAssocID="{C7B80956-0E09-2C48-A337-0A812FF685E0}" presName="rootText1" presStyleLbl="node0" presStyleIdx="0" presStyleCnt="7" custScaleX="241560">
        <dgm:presLayoutVars>
          <dgm:chPref val="3"/>
        </dgm:presLayoutVars>
      </dgm:prSet>
      <dgm:spPr/>
      <dgm:t>
        <a:bodyPr/>
        <a:lstStyle/>
        <a:p>
          <a:endParaRPr lang="it-IT"/>
        </a:p>
      </dgm:t>
    </dgm:pt>
    <dgm:pt modelId="{E84F3BA1-B035-8341-BCA8-00308A315AD6}" type="pres">
      <dgm:prSet presAssocID="{C7B80956-0E09-2C48-A337-0A812FF685E0}" presName="rootConnector1" presStyleLbl="node1" presStyleIdx="0" presStyleCnt="0"/>
      <dgm:spPr/>
      <dgm:t>
        <a:bodyPr/>
        <a:lstStyle/>
        <a:p>
          <a:endParaRPr lang="it-IT"/>
        </a:p>
      </dgm:t>
    </dgm:pt>
    <dgm:pt modelId="{658ED435-9914-0848-A1B1-220FBC4632CC}" type="pres">
      <dgm:prSet presAssocID="{C7B80956-0E09-2C48-A337-0A812FF685E0}" presName="hierChild2" presStyleCnt="0"/>
      <dgm:spPr/>
    </dgm:pt>
    <dgm:pt modelId="{A0C39489-11F8-CB4E-B51F-99DCE34B6575}" type="pres">
      <dgm:prSet presAssocID="{C7B80956-0E09-2C48-A337-0A812FF685E0}" presName="hierChild3" presStyleCnt="0"/>
      <dgm:spPr/>
    </dgm:pt>
    <dgm:pt modelId="{D4FDC148-1E57-CD4A-B741-64A96EF4F966}" type="pres">
      <dgm:prSet presAssocID="{D82B3B98-6CB9-7041-A814-3198071FEF7B}" presName="hierRoot1" presStyleCnt="0">
        <dgm:presLayoutVars>
          <dgm:hierBranch val="init"/>
        </dgm:presLayoutVars>
      </dgm:prSet>
      <dgm:spPr/>
    </dgm:pt>
    <dgm:pt modelId="{F7C11D0E-9085-CE4C-A6A9-20BD7EBF3380}" type="pres">
      <dgm:prSet presAssocID="{D82B3B98-6CB9-7041-A814-3198071FEF7B}" presName="rootComposite1" presStyleCnt="0"/>
      <dgm:spPr/>
    </dgm:pt>
    <dgm:pt modelId="{4686DAC8-151F-8D4B-94E2-C7C024E46776}" type="pres">
      <dgm:prSet presAssocID="{D82B3B98-6CB9-7041-A814-3198071FEF7B}" presName="rootText1" presStyleLbl="node0" presStyleIdx="1" presStyleCnt="7" custScaleX="241560">
        <dgm:presLayoutVars>
          <dgm:chPref val="3"/>
        </dgm:presLayoutVars>
      </dgm:prSet>
      <dgm:spPr/>
      <dgm:t>
        <a:bodyPr/>
        <a:lstStyle/>
        <a:p>
          <a:endParaRPr lang="it-IT"/>
        </a:p>
      </dgm:t>
    </dgm:pt>
    <dgm:pt modelId="{7E55843A-37F7-8B4F-895E-CB6D77BCFD65}" type="pres">
      <dgm:prSet presAssocID="{D82B3B98-6CB9-7041-A814-3198071FEF7B}" presName="rootConnector1" presStyleLbl="node1" presStyleIdx="0" presStyleCnt="0"/>
      <dgm:spPr/>
      <dgm:t>
        <a:bodyPr/>
        <a:lstStyle/>
        <a:p>
          <a:endParaRPr lang="it-IT"/>
        </a:p>
      </dgm:t>
    </dgm:pt>
    <dgm:pt modelId="{1327DD37-78E7-5A40-A055-92830B17786F}" type="pres">
      <dgm:prSet presAssocID="{D82B3B98-6CB9-7041-A814-3198071FEF7B}" presName="hierChild2" presStyleCnt="0"/>
      <dgm:spPr/>
    </dgm:pt>
    <dgm:pt modelId="{B1057C7E-C56E-CA4B-A125-CCC658EFB51C}" type="pres">
      <dgm:prSet presAssocID="{D82B3B98-6CB9-7041-A814-3198071FEF7B}" presName="hierChild3" presStyleCnt="0"/>
      <dgm:spPr/>
    </dgm:pt>
    <dgm:pt modelId="{47E89E20-9494-0645-AF61-BDADB2A7A30A}" type="pres">
      <dgm:prSet presAssocID="{2317BDAE-F16A-8743-9D68-C1083DA6AECB}" presName="hierRoot1" presStyleCnt="0">
        <dgm:presLayoutVars>
          <dgm:hierBranch val="init"/>
        </dgm:presLayoutVars>
      </dgm:prSet>
      <dgm:spPr/>
    </dgm:pt>
    <dgm:pt modelId="{636DE81A-3BDD-E240-B6ED-0E934F3E13BB}" type="pres">
      <dgm:prSet presAssocID="{2317BDAE-F16A-8743-9D68-C1083DA6AECB}" presName="rootComposite1" presStyleCnt="0"/>
      <dgm:spPr/>
    </dgm:pt>
    <dgm:pt modelId="{1FC29D3C-38B2-C146-935E-479B5833016E}" type="pres">
      <dgm:prSet presAssocID="{2317BDAE-F16A-8743-9D68-C1083DA6AECB}" presName="rootText1" presStyleLbl="node0" presStyleIdx="2" presStyleCnt="7" custScaleX="240490">
        <dgm:presLayoutVars>
          <dgm:chPref val="3"/>
        </dgm:presLayoutVars>
      </dgm:prSet>
      <dgm:spPr/>
      <dgm:t>
        <a:bodyPr/>
        <a:lstStyle/>
        <a:p>
          <a:endParaRPr lang="it-IT"/>
        </a:p>
      </dgm:t>
    </dgm:pt>
    <dgm:pt modelId="{28D64364-CDC0-5044-867E-D2EDB94C2F6E}" type="pres">
      <dgm:prSet presAssocID="{2317BDAE-F16A-8743-9D68-C1083DA6AECB}" presName="rootConnector1" presStyleLbl="node1" presStyleIdx="0" presStyleCnt="0"/>
      <dgm:spPr/>
      <dgm:t>
        <a:bodyPr/>
        <a:lstStyle/>
        <a:p>
          <a:endParaRPr lang="it-IT"/>
        </a:p>
      </dgm:t>
    </dgm:pt>
    <dgm:pt modelId="{9C9E88A4-C85F-1344-9E87-E145C613F8F0}" type="pres">
      <dgm:prSet presAssocID="{2317BDAE-F16A-8743-9D68-C1083DA6AECB}" presName="hierChild2" presStyleCnt="0"/>
      <dgm:spPr/>
    </dgm:pt>
    <dgm:pt modelId="{43D316B1-3399-C94B-B28C-1BD047E149CA}" type="pres">
      <dgm:prSet presAssocID="{2317BDAE-F16A-8743-9D68-C1083DA6AECB}" presName="hierChild3" presStyleCnt="0"/>
      <dgm:spPr/>
    </dgm:pt>
    <dgm:pt modelId="{33CCFA92-4407-5F4C-A9FE-972302984E6F}" type="pres">
      <dgm:prSet presAssocID="{7D2447D8-1893-8C45-B8D6-3004728581AB}" presName="hierRoot1" presStyleCnt="0">
        <dgm:presLayoutVars>
          <dgm:hierBranch val="init"/>
        </dgm:presLayoutVars>
      </dgm:prSet>
      <dgm:spPr/>
    </dgm:pt>
    <dgm:pt modelId="{280D5874-85A7-0D42-8E75-25E45C891BA1}" type="pres">
      <dgm:prSet presAssocID="{7D2447D8-1893-8C45-B8D6-3004728581AB}" presName="rootComposite1" presStyleCnt="0"/>
      <dgm:spPr/>
    </dgm:pt>
    <dgm:pt modelId="{34243F53-F566-7C46-867E-F1A3769FE991}" type="pres">
      <dgm:prSet presAssocID="{7D2447D8-1893-8C45-B8D6-3004728581AB}" presName="rootText1" presStyleLbl="node0" presStyleIdx="3" presStyleCnt="7" custScaleX="240490">
        <dgm:presLayoutVars>
          <dgm:chPref val="3"/>
        </dgm:presLayoutVars>
      </dgm:prSet>
      <dgm:spPr/>
      <dgm:t>
        <a:bodyPr/>
        <a:lstStyle/>
        <a:p>
          <a:endParaRPr lang="it-IT"/>
        </a:p>
      </dgm:t>
    </dgm:pt>
    <dgm:pt modelId="{75AE4F97-94CD-A149-836A-D5599E31C795}" type="pres">
      <dgm:prSet presAssocID="{7D2447D8-1893-8C45-B8D6-3004728581AB}" presName="rootConnector1" presStyleLbl="node1" presStyleIdx="0" presStyleCnt="0"/>
      <dgm:spPr/>
      <dgm:t>
        <a:bodyPr/>
        <a:lstStyle/>
        <a:p>
          <a:endParaRPr lang="it-IT"/>
        </a:p>
      </dgm:t>
    </dgm:pt>
    <dgm:pt modelId="{B15AEA1C-1300-E44A-B5C6-97541C363D17}" type="pres">
      <dgm:prSet presAssocID="{7D2447D8-1893-8C45-B8D6-3004728581AB}" presName="hierChild2" presStyleCnt="0"/>
      <dgm:spPr/>
    </dgm:pt>
    <dgm:pt modelId="{F2B4D129-B895-DC43-9F5A-9C0FB9EDBD2E}" type="pres">
      <dgm:prSet presAssocID="{7D2447D8-1893-8C45-B8D6-3004728581AB}" presName="hierChild3" presStyleCnt="0"/>
      <dgm:spPr/>
    </dgm:pt>
    <dgm:pt modelId="{0413C27D-772B-794E-B788-532081906C3B}" type="pres">
      <dgm:prSet presAssocID="{FE1ADCAC-F007-024F-B0D7-D0646B381874}" presName="hierRoot1" presStyleCnt="0">
        <dgm:presLayoutVars>
          <dgm:hierBranch val="init"/>
        </dgm:presLayoutVars>
      </dgm:prSet>
      <dgm:spPr/>
    </dgm:pt>
    <dgm:pt modelId="{ABD6EC20-B723-4144-8E79-B63EDFE55278}" type="pres">
      <dgm:prSet presAssocID="{FE1ADCAC-F007-024F-B0D7-D0646B381874}" presName="rootComposite1" presStyleCnt="0"/>
      <dgm:spPr/>
    </dgm:pt>
    <dgm:pt modelId="{D77BFC4A-470A-0046-BB8A-64D81538CE81}" type="pres">
      <dgm:prSet presAssocID="{FE1ADCAC-F007-024F-B0D7-D0646B381874}" presName="rootText1" presStyleLbl="node0" presStyleIdx="4" presStyleCnt="7" custScaleX="241560">
        <dgm:presLayoutVars>
          <dgm:chPref val="3"/>
        </dgm:presLayoutVars>
      </dgm:prSet>
      <dgm:spPr/>
      <dgm:t>
        <a:bodyPr/>
        <a:lstStyle/>
        <a:p>
          <a:endParaRPr lang="it-IT"/>
        </a:p>
      </dgm:t>
    </dgm:pt>
    <dgm:pt modelId="{9AD874D5-B328-9E42-B647-7EACD9DDBAD0}" type="pres">
      <dgm:prSet presAssocID="{FE1ADCAC-F007-024F-B0D7-D0646B381874}" presName="rootConnector1" presStyleLbl="node1" presStyleIdx="0" presStyleCnt="0"/>
      <dgm:spPr/>
      <dgm:t>
        <a:bodyPr/>
        <a:lstStyle/>
        <a:p>
          <a:endParaRPr lang="it-IT"/>
        </a:p>
      </dgm:t>
    </dgm:pt>
    <dgm:pt modelId="{476AE1B4-A10C-734F-B0A6-2CA8085E1669}" type="pres">
      <dgm:prSet presAssocID="{FE1ADCAC-F007-024F-B0D7-D0646B381874}" presName="hierChild2" presStyleCnt="0"/>
      <dgm:spPr/>
    </dgm:pt>
    <dgm:pt modelId="{59ECB2C4-8C65-434A-8A6E-E7E394843BD2}" type="pres">
      <dgm:prSet presAssocID="{FE1ADCAC-F007-024F-B0D7-D0646B381874}" presName="hierChild3" presStyleCnt="0"/>
      <dgm:spPr/>
    </dgm:pt>
    <dgm:pt modelId="{884F4D90-859E-F245-90CA-07804DD2965E}" type="pres">
      <dgm:prSet presAssocID="{CF8C9725-6C98-4040-9E24-47826A6A99E0}" presName="hierRoot1" presStyleCnt="0">
        <dgm:presLayoutVars>
          <dgm:hierBranch val="init"/>
        </dgm:presLayoutVars>
      </dgm:prSet>
      <dgm:spPr/>
    </dgm:pt>
    <dgm:pt modelId="{F04034D3-5170-C34F-8F54-6BA8532F7993}" type="pres">
      <dgm:prSet presAssocID="{CF8C9725-6C98-4040-9E24-47826A6A99E0}" presName="rootComposite1" presStyleCnt="0"/>
      <dgm:spPr/>
    </dgm:pt>
    <dgm:pt modelId="{5D15D1F9-5DFF-A740-9E71-9A5F0CA95FD0}" type="pres">
      <dgm:prSet presAssocID="{CF8C9725-6C98-4040-9E24-47826A6A99E0}" presName="rootText1" presStyleLbl="node0" presStyleIdx="5" presStyleCnt="7" custScaleX="240490">
        <dgm:presLayoutVars>
          <dgm:chPref val="3"/>
        </dgm:presLayoutVars>
      </dgm:prSet>
      <dgm:spPr/>
      <dgm:t>
        <a:bodyPr/>
        <a:lstStyle/>
        <a:p>
          <a:endParaRPr lang="it-IT"/>
        </a:p>
      </dgm:t>
    </dgm:pt>
    <dgm:pt modelId="{B0E44A67-4778-604B-BAEA-CBA6EC469E35}" type="pres">
      <dgm:prSet presAssocID="{CF8C9725-6C98-4040-9E24-47826A6A99E0}" presName="rootConnector1" presStyleLbl="node1" presStyleIdx="0" presStyleCnt="0"/>
      <dgm:spPr/>
      <dgm:t>
        <a:bodyPr/>
        <a:lstStyle/>
        <a:p>
          <a:endParaRPr lang="it-IT"/>
        </a:p>
      </dgm:t>
    </dgm:pt>
    <dgm:pt modelId="{957E562D-75D7-8C48-B5DA-77EA46901766}" type="pres">
      <dgm:prSet presAssocID="{CF8C9725-6C98-4040-9E24-47826A6A99E0}" presName="hierChild2" presStyleCnt="0"/>
      <dgm:spPr/>
    </dgm:pt>
    <dgm:pt modelId="{FC948122-DF7B-2544-99F7-FBB99CA96E1C}" type="pres">
      <dgm:prSet presAssocID="{CF8C9725-6C98-4040-9E24-47826A6A99E0}" presName="hierChild3" presStyleCnt="0"/>
      <dgm:spPr/>
    </dgm:pt>
    <dgm:pt modelId="{E6C8A454-5772-D040-9FE3-C5735296399B}" type="pres">
      <dgm:prSet presAssocID="{45B9414A-7A74-CD47-863B-76D62553AA1D}" presName="hierRoot1" presStyleCnt="0">
        <dgm:presLayoutVars>
          <dgm:hierBranch val="init"/>
        </dgm:presLayoutVars>
      </dgm:prSet>
      <dgm:spPr/>
    </dgm:pt>
    <dgm:pt modelId="{DADA930F-CE80-8E45-BAE7-0A7DE2FF5112}" type="pres">
      <dgm:prSet presAssocID="{45B9414A-7A74-CD47-863B-76D62553AA1D}" presName="rootComposite1" presStyleCnt="0"/>
      <dgm:spPr/>
    </dgm:pt>
    <dgm:pt modelId="{7AA08C8D-4989-624C-A96E-77B5DBCFECD4}" type="pres">
      <dgm:prSet presAssocID="{45B9414A-7A74-CD47-863B-76D62553AA1D}" presName="rootText1" presStyleLbl="node0" presStyleIdx="6" presStyleCnt="7" custScaleX="240490">
        <dgm:presLayoutVars>
          <dgm:chPref val="3"/>
        </dgm:presLayoutVars>
      </dgm:prSet>
      <dgm:spPr/>
      <dgm:t>
        <a:bodyPr/>
        <a:lstStyle/>
        <a:p>
          <a:endParaRPr lang="it-IT"/>
        </a:p>
      </dgm:t>
    </dgm:pt>
    <dgm:pt modelId="{185F6C60-D14B-0C4C-A207-FDCCFCE08FCE}" type="pres">
      <dgm:prSet presAssocID="{45B9414A-7A74-CD47-863B-76D62553AA1D}" presName="rootConnector1" presStyleLbl="node1" presStyleIdx="0" presStyleCnt="0"/>
      <dgm:spPr/>
      <dgm:t>
        <a:bodyPr/>
        <a:lstStyle/>
        <a:p>
          <a:endParaRPr lang="it-IT"/>
        </a:p>
      </dgm:t>
    </dgm:pt>
    <dgm:pt modelId="{BB33EE94-E19B-0748-9380-1A8D013D73B0}" type="pres">
      <dgm:prSet presAssocID="{45B9414A-7A74-CD47-863B-76D62553AA1D}" presName="hierChild2" presStyleCnt="0"/>
      <dgm:spPr/>
    </dgm:pt>
    <dgm:pt modelId="{452EFF0F-D902-3A4F-8D5F-DBCEB2BD623F}" type="pres">
      <dgm:prSet presAssocID="{45B9414A-7A74-CD47-863B-76D62553AA1D}" presName="hierChild3" presStyleCnt="0"/>
      <dgm:spPr/>
    </dgm:pt>
  </dgm:ptLst>
  <dgm:cxnLst>
    <dgm:cxn modelId="{A057B5C9-8509-404D-AFCC-219EAC327E9D}" type="presOf" srcId="{CF8C9725-6C98-4040-9E24-47826A6A99E0}" destId="{5D15D1F9-5DFF-A740-9E71-9A5F0CA95FD0}" srcOrd="0" destOrd="0" presId="urn:microsoft.com/office/officeart/2009/3/layout/HorizontalOrganizationChart"/>
    <dgm:cxn modelId="{0C58563B-4699-8343-B6A0-F0DD360CE2B5}" srcId="{6B948773-4D70-6B45-90A5-B5A37345EF75}" destId="{CF8C9725-6C98-4040-9E24-47826A6A99E0}" srcOrd="5" destOrd="0" parTransId="{2B2A283E-CBEE-C342-AF11-3FE2275FF721}" sibTransId="{BAF0D7ED-6910-9948-8B91-8DFE1768EC75}"/>
    <dgm:cxn modelId="{C9932818-C5C5-0A45-A567-2CF9DD1EB964}" srcId="{6B948773-4D70-6B45-90A5-B5A37345EF75}" destId="{D82B3B98-6CB9-7041-A814-3198071FEF7B}" srcOrd="1" destOrd="0" parTransId="{DBC7884A-38DE-844A-B61D-6BBF121E6219}" sibTransId="{B4722B16-991F-CB41-8144-A53DAE0D1494}"/>
    <dgm:cxn modelId="{9AA36BA9-F1B9-0A4E-B625-22A8F7DD0CB4}" srcId="{6B948773-4D70-6B45-90A5-B5A37345EF75}" destId="{7D2447D8-1893-8C45-B8D6-3004728581AB}" srcOrd="3" destOrd="0" parTransId="{C62CC3F4-9527-9A4E-BB95-58737986E96A}" sibTransId="{013425B5-2722-D341-A27A-A0B1612CAD95}"/>
    <dgm:cxn modelId="{56F2E16C-8AEB-8F4C-B535-4777B408CFB7}" type="presOf" srcId="{6B948773-4D70-6B45-90A5-B5A37345EF75}" destId="{AA8702F5-385D-E340-9484-7F90B7A9638A}" srcOrd="0" destOrd="0" presId="urn:microsoft.com/office/officeart/2009/3/layout/HorizontalOrganizationChart"/>
    <dgm:cxn modelId="{EC58E5AF-B31B-0547-A2F8-FE4B759B04D3}" srcId="{6B948773-4D70-6B45-90A5-B5A37345EF75}" destId="{2317BDAE-F16A-8743-9D68-C1083DA6AECB}" srcOrd="2" destOrd="0" parTransId="{EEA45361-A8BB-D243-8539-29022A0A3E1B}" sibTransId="{D75D6416-71E1-F042-B2AA-20F704C06871}"/>
    <dgm:cxn modelId="{DE61E514-501D-AB44-878B-88EC9134E588}" srcId="{6B948773-4D70-6B45-90A5-B5A37345EF75}" destId="{FE1ADCAC-F007-024F-B0D7-D0646B381874}" srcOrd="4" destOrd="0" parTransId="{3EA7CB30-CB6C-0A4B-8E68-6CA4F7CF4DEC}" sibTransId="{B0D8506C-7A44-7D4B-8C8B-D57800A41633}"/>
    <dgm:cxn modelId="{B5052E41-4E1D-7E4C-A854-2C2A7E01AC7A}" type="presOf" srcId="{2317BDAE-F16A-8743-9D68-C1083DA6AECB}" destId="{1FC29D3C-38B2-C146-935E-479B5833016E}" srcOrd="0" destOrd="0" presId="urn:microsoft.com/office/officeart/2009/3/layout/HorizontalOrganizationChart"/>
    <dgm:cxn modelId="{67301BF7-56CD-8D41-95CF-F2A845625730}" type="presOf" srcId="{C7B80956-0E09-2C48-A337-0A812FF685E0}" destId="{44609C5C-8C44-514C-86C9-8AB215994854}" srcOrd="0" destOrd="0" presId="urn:microsoft.com/office/officeart/2009/3/layout/HorizontalOrganizationChart"/>
    <dgm:cxn modelId="{11ABC9AE-4F8D-E444-9EC4-418D5E8893E9}" srcId="{6B948773-4D70-6B45-90A5-B5A37345EF75}" destId="{45B9414A-7A74-CD47-863B-76D62553AA1D}" srcOrd="6" destOrd="0" parTransId="{B862A015-E89D-444B-9CAE-62A9F8922980}" sibTransId="{6FC5678E-E11C-4D47-9450-BE68EE668032}"/>
    <dgm:cxn modelId="{7B4DF95E-43A7-A246-A19D-B76F9FCD2895}" type="presOf" srcId="{FE1ADCAC-F007-024F-B0D7-D0646B381874}" destId="{D77BFC4A-470A-0046-BB8A-64D81538CE81}" srcOrd="0" destOrd="0" presId="urn:microsoft.com/office/officeart/2009/3/layout/HorizontalOrganizationChart"/>
    <dgm:cxn modelId="{08AFB36E-45D4-4F43-BF8E-67FD6F91A312}" type="presOf" srcId="{CF8C9725-6C98-4040-9E24-47826A6A99E0}" destId="{B0E44A67-4778-604B-BAEA-CBA6EC469E35}" srcOrd="1" destOrd="0" presId="urn:microsoft.com/office/officeart/2009/3/layout/HorizontalOrganizationChart"/>
    <dgm:cxn modelId="{5AA21FB8-7F21-2F44-AAA7-89D667085470}" type="presOf" srcId="{45B9414A-7A74-CD47-863B-76D62553AA1D}" destId="{185F6C60-D14B-0C4C-A207-FDCCFCE08FCE}" srcOrd="1" destOrd="0" presId="urn:microsoft.com/office/officeart/2009/3/layout/HorizontalOrganizationChart"/>
    <dgm:cxn modelId="{772F019D-B0DC-1E4D-9851-1E7555D77E57}" type="presOf" srcId="{7D2447D8-1893-8C45-B8D6-3004728581AB}" destId="{34243F53-F566-7C46-867E-F1A3769FE991}" srcOrd="0" destOrd="0" presId="urn:microsoft.com/office/officeart/2009/3/layout/HorizontalOrganizationChart"/>
    <dgm:cxn modelId="{5B3D45A0-E8E4-CC41-9613-E0C63E865627}" type="presOf" srcId="{D82B3B98-6CB9-7041-A814-3198071FEF7B}" destId="{4686DAC8-151F-8D4B-94E2-C7C024E46776}" srcOrd="0" destOrd="0" presId="urn:microsoft.com/office/officeart/2009/3/layout/HorizontalOrganizationChart"/>
    <dgm:cxn modelId="{BC38CEF5-F71A-EB48-BDA4-9F2E2A2F965A}" type="presOf" srcId="{C7B80956-0E09-2C48-A337-0A812FF685E0}" destId="{E84F3BA1-B035-8341-BCA8-00308A315AD6}" srcOrd="1" destOrd="0" presId="urn:microsoft.com/office/officeart/2009/3/layout/HorizontalOrganizationChart"/>
    <dgm:cxn modelId="{EE81F35B-4F4B-F346-8CA6-D76D77F9F511}" type="presOf" srcId="{D82B3B98-6CB9-7041-A814-3198071FEF7B}" destId="{7E55843A-37F7-8B4F-895E-CB6D77BCFD65}" srcOrd="1" destOrd="0" presId="urn:microsoft.com/office/officeart/2009/3/layout/HorizontalOrganizationChart"/>
    <dgm:cxn modelId="{CE842B06-484D-664C-95C1-A264B953C78B}" srcId="{6B948773-4D70-6B45-90A5-B5A37345EF75}" destId="{C7B80956-0E09-2C48-A337-0A812FF685E0}" srcOrd="0" destOrd="0" parTransId="{341A8C71-8B3E-EC48-B275-316E215CCB33}" sibTransId="{97939C4A-F874-554B-8EB6-4A04FD4CB13B}"/>
    <dgm:cxn modelId="{98F4874D-FCD6-8D41-9F20-DFF51F8CCBAF}" type="presOf" srcId="{FE1ADCAC-F007-024F-B0D7-D0646B381874}" destId="{9AD874D5-B328-9E42-B647-7EACD9DDBAD0}" srcOrd="1" destOrd="0" presId="urn:microsoft.com/office/officeart/2009/3/layout/HorizontalOrganizationChart"/>
    <dgm:cxn modelId="{62E52F55-209A-ED47-B564-18D6CD5E51BC}" type="presOf" srcId="{2317BDAE-F16A-8743-9D68-C1083DA6AECB}" destId="{28D64364-CDC0-5044-867E-D2EDB94C2F6E}" srcOrd="1" destOrd="0" presId="urn:microsoft.com/office/officeart/2009/3/layout/HorizontalOrganizationChart"/>
    <dgm:cxn modelId="{DCE7D827-50F6-5F49-9286-096CEC35D275}" type="presOf" srcId="{45B9414A-7A74-CD47-863B-76D62553AA1D}" destId="{7AA08C8D-4989-624C-A96E-77B5DBCFECD4}" srcOrd="0" destOrd="0" presId="urn:microsoft.com/office/officeart/2009/3/layout/HorizontalOrganizationChart"/>
    <dgm:cxn modelId="{1CF57453-246D-0F4A-8652-4F173536C587}" type="presOf" srcId="{7D2447D8-1893-8C45-B8D6-3004728581AB}" destId="{75AE4F97-94CD-A149-836A-D5599E31C795}" srcOrd="1" destOrd="0" presId="urn:microsoft.com/office/officeart/2009/3/layout/HorizontalOrganizationChart"/>
    <dgm:cxn modelId="{979876BB-F12B-BA40-B8B5-462671FF2C4A}" type="presParOf" srcId="{AA8702F5-385D-E340-9484-7F90B7A9638A}" destId="{9A63CA36-D5DB-7C4C-99AF-EFC7E673FEDE}" srcOrd="0" destOrd="0" presId="urn:microsoft.com/office/officeart/2009/3/layout/HorizontalOrganizationChart"/>
    <dgm:cxn modelId="{11E6BC18-157E-174B-BD0C-FBE730366A98}" type="presParOf" srcId="{9A63CA36-D5DB-7C4C-99AF-EFC7E673FEDE}" destId="{32A1C60D-3AE6-D84D-B950-5922D873DBD0}" srcOrd="0" destOrd="0" presId="urn:microsoft.com/office/officeart/2009/3/layout/HorizontalOrganizationChart"/>
    <dgm:cxn modelId="{3F6DDD44-57D7-5842-9CAD-C964BDAD7D02}" type="presParOf" srcId="{32A1C60D-3AE6-D84D-B950-5922D873DBD0}" destId="{44609C5C-8C44-514C-86C9-8AB215994854}" srcOrd="0" destOrd="0" presId="urn:microsoft.com/office/officeart/2009/3/layout/HorizontalOrganizationChart"/>
    <dgm:cxn modelId="{87338CC5-69A7-1541-BD92-B88D73B3F724}" type="presParOf" srcId="{32A1C60D-3AE6-D84D-B950-5922D873DBD0}" destId="{E84F3BA1-B035-8341-BCA8-00308A315AD6}" srcOrd="1" destOrd="0" presId="urn:microsoft.com/office/officeart/2009/3/layout/HorizontalOrganizationChart"/>
    <dgm:cxn modelId="{9F5C48DF-B272-AE47-9667-E6B5F1552099}" type="presParOf" srcId="{9A63CA36-D5DB-7C4C-99AF-EFC7E673FEDE}" destId="{658ED435-9914-0848-A1B1-220FBC4632CC}" srcOrd="1" destOrd="0" presId="urn:microsoft.com/office/officeart/2009/3/layout/HorizontalOrganizationChart"/>
    <dgm:cxn modelId="{465F86C8-C53E-CC4C-AE2E-87616519546E}" type="presParOf" srcId="{9A63CA36-D5DB-7C4C-99AF-EFC7E673FEDE}" destId="{A0C39489-11F8-CB4E-B51F-99DCE34B6575}" srcOrd="2" destOrd="0" presId="urn:microsoft.com/office/officeart/2009/3/layout/HorizontalOrganizationChart"/>
    <dgm:cxn modelId="{963077FB-11DE-1C4E-BF79-D958C936D75F}" type="presParOf" srcId="{AA8702F5-385D-E340-9484-7F90B7A9638A}" destId="{D4FDC148-1E57-CD4A-B741-64A96EF4F966}" srcOrd="1" destOrd="0" presId="urn:microsoft.com/office/officeart/2009/3/layout/HorizontalOrganizationChart"/>
    <dgm:cxn modelId="{E1C3DDB9-0485-3B46-920E-C2EF5E38C937}" type="presParOf" srcId="{D4FDC148-1E57-CD4A-B741-64A96EF4F966}" destId="{F7C11D0E-9085-CE4C-A6A9-20BD7EBF3380}" srcOrd="0" destOrd="0" presId="urn:microsoft.com/office/officeart/2009/3/layout/HorizontalOrganizationChart"/>
    <dgm:cxn modelId="{5A5943AD-4415-4E48-B3FE-1D09F7EB42A4}" type="presParOf" srcId="{F7C11D0E-9085-CE4C-A6A9-20BD7EBF3380}" destId="{4686DAC8-151F-8D4B-94E2-C7C024E46776}" srcOrd="0" destOrd="0" presId="urn:microsoft.com/office/officeart/2009/3/layout/HorizontalOrganizationChart"/>
    <dgm:cxn modelId="{8BE7DFB1-A3D3-4C45-A019-0CE29082B6AC}" type="presParOf" srcId="{F7C11D0E-9085-CE4C-A6A9-20BD7EBF3380}" destId="{7E55843A-37F7-8B4F-895E-CB6D77BCFD65}" srcOrd="1" destOrd="0" presId="urn:microsoft.com/office/officeart/2009/3/layout/HorizontalOrganizationChart"/>
    <dgm:cxn modelId="{C2B385BA-135A-1945-9CBB-9B68C5D54FA5}" type="presParOf" srcId="{D4FDC148-1E57-CD4A-B741-64A96EF4F966}" destId="{1327DD37-78E7-5A40-A055-92830B17786F}" srcOrd="1" destOrd="0" presId="urn:microsoft.com/office/officeart/2009/3/layout/HorizontalOrganizationChart"/>
    <dgm:cxn modelId="{4D84469B-BBD6-5F4A-A0F8-E63BE2F5F9C2}" type="presParOf" srcId="{D4FDC148-1E57-CD4A-B741-64A96EF4F966}" destId="{B1057C7E-C56E-CA4B-A125-CCC658EFB51C}" srcOrd="2" destOrd="0" presId="urn:microsoft.com/office/officeart/2009/3/layout/HorizontalOrganizationChart"/>
    <dgm:cxn modelId="{28D3C8AC-6CE9-6F42-AFBD-1A1884161009}" type="presParOf" srcId="{AA8702F5-385D-E340-9484-7F90B7A9638A}" destId="{47E89E20-9494-0645-AF61-BDADB2A7A30A}" srcOrd="2" destOrd="0" presId="urn:microsoft.com/office/officeart/2009/3/layout/HorizontalOrganizationChart"/>
    <dgm:cxn modelId="{F0E7F58F-5D1B-1E40-B20B-B8A4C9DD9B8C}" type="presParOf" srcId="{47E89E20-9494-0645-AF61-BDADB2A7A30A}" destId="{636DE81A-3BDD-E240-B6ED-0E934F3E13BB}" srcOrd="0" destOrd="0" presId="urn:microsoft.com/office/officeart/2009/3/layout/HorizontalOrganizationChart"/>
    <dgm:cxn modelId="{850DCDCD-D1AC-5C40-84B9-0F3458E99960}" type="presParOf" srcId="{636DE81A-3BDD-E240-B6ED-0E934F3E13BB}" destId="{1FC29D3C-38B2-C146-935E-479B5833016E}" srcOrd="0" destOrd="0" presId="urn:microsoft.com/office/officeart/2009/3/layout/HorizontalOrganizationChart"/>
    <dgm:cxn modelId="{A6BF80FD-61AE-3B44-905A-17A3B183DF9A}" type="presParOf" srcId="{636DE81A-3BDD-E240-B6ED-0E934F3E13BB}" destId="{28D64364-CDC0-5044-867E-D2EDB94C2F6E}" srcOrd="1" destOrd="0" presId="urn:microsoft.com/office/officeart/2009/3/layout/HorizontalOrganizationChart"/>
    <dgm:cxn modelId="{6B1176A3-2AC2-6740-A4F6-E1D49C4206EA}" type="presParOf" srcId="{47E89E20-9494-0645-AF61-BDADB2A7A30A}" destId="{9C9E88A4-C85F-1344-9E87-E145C613F8F0}" srcOrd="1" destOrd="0" presId="urn:microsoft.com/office/officeart/2009/3/layout/HorizontalOrganizationChart"/>
    <dgm:cxn modelId="{84DA760F-67DC-9F4C-BAB6-F0D559DEA242}" type="presParOf" srcId="{47E89E20-9494-0645-AF61-BDADB2A7A30A}" destId="{43D316B1-3399-C94B-B28C-1BD047E149CA}" srcOrd="2" destOrd="0" presId="urn:microsoft.com/office/officeart/2009/3/layout/HorizontalOrganizationChart"/>
    <dgm:cxn modelId="{95820C17-4C0F-4D4F-87AB-12B770B315E8}" type="presParOf" srcId="{AA8702F5-385D-E340-9484-7F90B7A9638A}" destId="{33CCFA92-4407-5F4C-A9FE-972302984E6F}" srcOrd="3" destOrd="0" presId="urn:microsoft.com/office/officeart/2009/3/layout/HorizontalOrganizationChart"/>
    <dgm:cxn modelId="{26513147-45A4-BC41-96FC-A6DDC8FC8CC5}" type="presParOf" srcId="{33CCFA92-4407-5F4C-A9FE-972302984E6F}" destId="{280D5874-85A7-0D42-8E75-25E45C891BA1}" srcOrd="0" destOrd="0" presId="urn:microsoft.com/office/officeart/2009/3/layout/HorizontalOrganizationChart"/>
    <dgm:cxn modelId="{1BFDB6A4-3CBE-704B-A286-E9EDE16C7AFF}" type="presParOf" srcId="{280D5874-85A7-0D42-8E75-25E45C891BA1}" destId="{34243F53-F566-7C46-867E-F1A3769FE991}" srcOrd="0" destOrd="0" presId="urn:microsoft.com/office/officeart/2009/3/layout/HorizontalOrganizationChart"/>
    <dgm:cxn modelId="{78571E24-3323-9D4D-9498-8C7B8EC99C3D}" type="presParOf" srcId="{280D5874-85A7-0D42-8E75-25E45C891BA1}" destId="{75AE4F97-94CD-A149-836A-D5599E31C795}" srcOrd="1" destOrd="0" presId="urn:microsoft.com/office/officeart/2009/3/layout/HorizontalOrganizationChart"/>
    <dgm:cxn modelId="{BF73A807-3998-6D48-AC95-CAB5C759EDD9}" type="presParOf" srcId="{33CCFA92-4407-5F4C-A9FE-972302984E6F}" destId="{B15AEA1C-1300-E44A-B5C6-97541C363D17}" srcOrd="1" destOrd="0" presId="urn:microsoft.com/office/officeart/2009/3/layout/HorizontalOrganizationChart"/>
    <dgm:cxn modelId="{B27FE229-E0BF-2645-BD02-66AFF3B21CE3}" type="presParOf" srcId="{33CCFA92-4407-5F4C-A9FE-972302984E6F}" destId="{F2B4D129-B895-DC43-9F5A-9C0FB9EDBD2E}" srcOrd="2" destOrd="0" presId="urn:microsoft.com/office/officeart/2009/3/layout/HorizontalOrganizationChart"/>
    <dgm:cxn modelId="{0F691680-171F-3B41-A47D-8FCC84C0F9AE}" type="presParOf" srcId="{AA8702F5-385D-E340-9484-7F90B7A9638A}" destId="{0413C27D-772B-794E-B788-532081906C3B}" srcOrd="4" destOrd="0" presId="urn:microsoft.com/office/officeart/2009/3/layout/HorizontalOrganizationChart"/>
    <dgm:cxn modelId="{DC6DE189-B3D2-0849-9A21-73E58423B063}" type="presParOf" srcId="{0413C27D-772B-794E-B788-532081906C3B}" destId="{ABD6EC20-B723-4144-8E79-B63EDFE55278}" srcOrd="0" destOrd="0" presId="urn:microsoft.com/office/officeart/2009/3/layout/HorizontalOrganizationChart"/>
    <dgm:cxn modelId="{4D65A729-D96C-CB4B-9CF5-8223190488BB}" type="presParOf" srcId="{ABD6EC20-B723-4144-8E79-B63EDFE55278}" destId="{D77BFC4A-470A-0046-BB8A-64D81538CE81}" srcOrd="0" destOrd="0" presId="urn:microsoft.com/office/officeart/2009/3/layout/HorizontalOrganizationChart"/>
    <dgm:cxn modelId="{5DE10192-52FE-364B-9BEB-E17260B16F94}" type="presParOf" srcId="{ABD6EC20-B723-4144-8E79-B63EDFE55278}" destId="{9AD874D5-B328-9E42-B647-7EACD9DDBAD0}" srcOrd="1" destOrd="0" presId="urn:microsoft.com/office/officeart/2009/3/layout/HorizontalOrganizationChart"/>
    <dgm:cxn modelId="{362C3B07-2312-864A-8674-E472B93A488B}" type="presParOf" srcId="{0413C27D-772B-794E-B788-532081906C3B}" destId="{476AE1B4-A10C-734F-B0A6-2CA8085E1669}" srcOrd="1" destOrd="0" presId="urn:microsoft.com/office/officeart/2009/3/layout/HorizontalOrganizationChart"/>
    <dgm:cxn modelId="{A5F0384E-4113-B747-84EF-D5605ED4618C}" type="presParOf" srcId="{0413C27D-772B-794E-B788-532081906C3B}" destId="{59ECB2C4-8C65-434A-8A6E-E7E394843BD2}" srcOrd="2" destOrd="0" presId="urn:microsoft.com/office/officeart/2009/3/layout/HorizontalOrganizationChart"/>
    <dgm:cxn modelId="{729936F0-5A24-A040-B6C5-786B260F9654}" type="presParOf" srcId="{AA8702F5-385D-E340-9484-7F90B7A9638A}" destId="{884F4D90-859E-F245-90CA-07804DD2965E}" srcOrd="5" destOrd="0" presId="urn:microsoft.com/office/officeart/2009/3/layout/HorizontalOrganizationChart"/>
    <dgm:cxn modelId="{83EFCB4E-F9FB-E545-BAA9-688E43CC9632}" type="presParOf" srcId="{884F4D90-859E-F245-90CA-07804DD2965E}" destId="{F04034D3-5170-C34F-8F54-6BA8532F7993}" srcOrd="0" destOrd="0" presId="urn:microsoft.com/office/officeart/2009/3/layout/HorizontalOrganizationChart"/>
    <dgm:cxn modelId="{3D9A77CB-FEA6-894A-AA5E-6EE2207F3512}" type="presParOf" srcId="{F04034D3-5170-C34F-8F54-6BA8532F7993}" destId="{5D15D1F9-5DFF-A740-9E71-9A5F0CA95FD0}" srcOrd="0" destOrd="0" presId="urn:microsoft.com/office/officeart/2009/3/layout/HorizontalOrganizationChart"/>
    <dgm:cxn modelId="{B74B9C7A-29E3-0F48-B483-8A5C8DF15AF7}" type="presParOf" srcId="{F04034D3-5170-C34F-8F54-6BA8532F7993}" destId="{B0E44A67-4778-604B-BAEA-CBA6EC469E35}" srcOrd="1" destOrd="0" presId="urn:microsoft.com/office/officeart/2009/3/layout/HorizontalOrganizationChart"/>
    <dgm:cxn modelId="{BDDC4DE8-5336-F746-BBF6-F3005203F81B}" type="presParOf" srcId="{884F4D90-859E-F245-90CA-07804DD2965E}" destId="{957E562D-75D7-8C48-B5DA-77EA46901766}" srcOrd="1" destOrd="0" presId="urn:microsoft.com/office/officeart/2009/3/layout/HorizontalOrganizationChart"/>
    <dgm:cxn modelId="{C415A21D-16FE-F14A-B5FC-FEA1F73A234D}" type="presParOf" srcId="{884F4D90-859E-F245-90CA-07804DD2965E}" destId="{FC948122-DF7B-2544-99F7-FBB99CA96E1C}" srcOrd="2" destOrd="0" presId="urn:microsoft.com/office/officeart/2009/3/layout/HorizontalOrganizationChart"/>
    <dgm:cxn modelId="{8CA69CE6-DE2F-1343-90E9-5159A662A8E5}" type="presParOf" srcId="{AA8702F5-385D-E340-9484-7F90B7A9638A}" destId="{E6C8A454-5772-D040-9FE3-C5735296399B}" srcOrd="6" destOrd="0" presId="urn:microsoft.com/office/officeart/2009/3/layout/HorizontalOrganizationChart"/>
    <dgm:cxn modelId="{4456C799-B971-E94A-8B13-C24794B86567}" type="presParOf" srcId="{E6C8A454-5772-D040-9FE3-C5735296399B}" destId="{DADA930F-CE80-8E45-BAE7-0A7DE2FF5112}" srcOrd="0" destOrd="0" presId="urn:microsoft.com/office/officeart/2009/3/layout/HorizontalOrganizationChart"/>
    <dgm:cxn modelId="{5AF01234-0797-2F4F-A72D-B653424C9369}" type="presParOf" srcId="{DADA930F-CE80-8E45-BAE7-0A7DE2FF5112}" destId="{7AA08C8D-4989-624C-A96E-77B5DBCFECD4}" srcOrd="0" destOrd="0" presId="urn:microsoft.com/office/officeart/2009/3/layout/HorizontalOrganizationChart"/>
    <dgm:cxn modelId="{31366A8D-FD11-1B4F-BC5D-473C9B66EEAA}" type="presParOf" srcId="{DADA930F-CE80-8E45-BAE7-0A7DE2FF5112}" destId="{185F6C60-D14B-0C4C-A207-FDCCFCE08FCE}" srcOrd="1" destOrd="0" presId="urn:microsoft.com/office/officeart/2009/3/layout/HorizontalOrganizationChart"/>
    <dgm:cxn modelId="{FCA231AF-FD61-BF4B-B150-803259E60D83}" type="presParOf" srcId="{E6C8A454-5772-D040-9FE3-C5735296399B}" destId="{BB33EE94-E19B-0748-9380-1A8D013D73B0}" srcOrd="1" destOrd="0" presId="urn:microsoft.com/office/officeart/2009/3/layout/HorizontalOrganizationChart"/>
    <dgm:cxn modelId="{021F19B8-443F-2440-8B6E-60C1317DFAB4}" type="presParOf" srcId="{E6C8A454-5772-D040-9FE3-C5735296399B}" destId="{452EFF0F-D902-3A4F-8D5F-DBCEB2BD623F}" srcOrd="2" destOrd="0" presId="urn:microsoft.com/office/officeart/2009/3/layout/HorizontalOrganizationChar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3.xml><?xml version="1.0" encoding="utf-8"?>
<dgm:dataModel xmlns:dgm="http://schemas.openxmlformats.org/drawingml/2006/diagram" xmlns:a="http://schemas.openxmlformats.org/drawingml/2006/main">
  <dgm:ptLst>
    <dgm:pt modelId="{C77A42BD-4EDD-5D4C-A34B-CFFAD2D13F71}" type="doc">
      <dgm:prSet loTypeId="urn:microsoft.com/office/officeart/2005/8/layout/hierarchy4" loCatId="" qsTypeId="urn:microsoft.com/office/officeart/2005/8/quickstyle/simple4" qsCatId="simple" csTypeId="urn:microsoft.com/office/officeart/2005/8/colors/accent4_5" csCatId="accent4" phldr="1"/>
      <dgm:spPr/>
      <dgm:t>
        <a:bodyPr/>
        <a:lstStyle/>
        <a:p>
          <a:endParaRPr lang="it-IT"/>
        </a:p>
      </dgm:t>
    </dgm:pt>
    <dgm:pt modelId="{BD098E80-9768-5E4D-8334-6F05EA12B3FD}">
      <dgm:prSet custT="1"/>
      <dgm:spPr/>
      <dgm:t>
        <a:bodyPr/>
        <a:lstStyle/>
        <a:p>
          <a:pPr rtl="0"/>
          <a:r>
            <a:rPr lang="it-IT" sz="2000" dirty="0" smtClean="0"/>
            <a:t>un </a:t>
          </a:r>
          <a:r>
            <a:rPr lang="it-IT" sz="2000" b="1" dirty="0" smtClean="0"/>
            <a:t>credito di imposta </a:t>
          </a:r>
          <a:r>
            <a:rPr lang="it-IT" sz="2000" dirty="0" smtClean="0"/>
            <a:t>riconosciuto per erogazioni liberali in denaro</a:t>
          </a:r>
          <a:endParaRPr lang="it-IT" sz="2000" dirty="0"/>
        </a:p>
      </dgm:t>
    </dgm:pt>
    <dgm:pt modelId="{DF74BC5F-8859-204E-B8DE-6AC44A6E135F}" type="parTrans" cxnId="{6820872E-D7FD-084C-B35D-C7EBA8BAF2C4}">
      <dgm:prSet/>
      <dgm:spPr/>
      <dgm:t>
        <a:bodyPr/>
        <a:lstStyle/>
        <a:p>
          <a:endParaRPr lang="it-IT"/>
        </a:p>
      </dgm:t>
    </dgm:pt>
    <dgm:pt modelId="{A2757161-397F-E849-9591-1A351C75AC1E}" type="sibTrans" cxnId="{6820872E-D7FD-084C-B35D-C7EBA8BAF2C4}">
      <dgm:prSet/>
      <dgm:spPr/>
      <dgm:t>
        <a:bodyPr/>
        <a:lstStyle/>
        <a:p>
          <a:endParaRPr lang="it-IT"/>
        </a:p>
      </dgm:t>
    </dgm:pt>
    <dgm:pt modelId="{0C5FC5F4-AC4F-2A47-A7F0-7C4A409C5B4F}">
      <dgm:prSet custT="1"/>
      <dgm:spPr/>
      <dgm:t>
        <a:bodyPr/>
        <a:lstStyle/>
        <a:p>
          <a:pPr rtl="0"/>
          <a:r>
            <a:rPr lang="it-IT" sz="2000" dirty="0" smtClean="0"/>
            <a:t>finalizzate al </a:t>
          </a:r>
          <a:r>
            <a:rPr lang="it-IT" sz="2000" b="1" dirty="0" smtClean="0"/>
            <a:t>recupero</a:t>
          </a:r>
          <a:r>
            <a:rPr lang="it-IT" sz="2000" dirty="0" smtClean="0"/>
            <a:t> di </a:t>
          </a:r>
          <a:r>
            <a:rPr lang="it-IT" sz="2000" b="1" dirty="0" smtClean="0"/>
            <a:t>immobili pubblici inutilizzati</a:t>
          </a:r>
          <a:r>
            <a:rPr lang="it-IT" sz="2000" dirty="0" smtClean="0"/>
            <a:t> o di </a:t>
          </a:r>
          <a:r>
            <a:rPr lang="it-IT" sz="2000" b="1" dirty="0" smtClean="0"/>
            <a:t>beni</a:t>
          </a:r>
          <a:r>
            <a:rPr lang="it-IT" sz="2000" dirty="0" smtClean="0"/>
            <a:t> (mobili e immobili) </a:t>
          </a:r>
          <a:r>
            <a:rPr lang="it-IT" sz="2000" b="1" dirty="0" smtClean="0"/>
            <a:t>confiscati</a:t>
          </a:r>
          <a:r>
            <a:rPr lang="it-IT" sz="2000" dirty="0" smtClean="0"/>
            <a:t> alla criminalità organizzata</a:t>
          </a:r>
          <a:endParaRPr lang="it-IT" sz="2000" dirty="0"/>
        </a:p>
      </dgm:t>
    </dgm:pt>
    <dgm:pt modelId="{CB8E9D9C-9763-3C43-9002-7BB8F5D47D26}" type="sibTrans" cxnId="{71D50BB6-7CE4-9349-93F2-6A8C0C6B9574}">
      <dgm:prSet/>
      <dgm:spPr/>
      <dgm:t>
        <a:bodyPr/>
        <a:lstStyle/>
        <a:p>
          <a:endParaRPr lang="it-IT"/>
        </a:p>
      </dgm:t>
    </dgm:pt>
    <dgm:pt modelId="{224D7129-26D1-7643-A14A-D7FC33379960}" type="parTrans" cxnId="{71D50BB6-7CE4-9349-93F2-6A8C0C6B9574}">
      <dgm:prSet/>
      <dgm:spPr/>
      <dgm:t>
        <a:bodyPr/>
        <a:lstStyle/>
        <a:p>
          <a:endParaRPr lang="it-IT"/>
        </a:p>
      </dgm:t>
    </dgm:pt>
    <dgm:pt modelId="{BD9FB8BA-B91F-FC4E-ACED-06477B678C27}">
      <dgm:prSet custT="1"/>
      <dgm:spPr/>
      <dgm:t>
        <a:bodyPr/>
        <a:lstStyle/>
        <a:p>
          <a:pPr rtl="0"/>
          <a:r>
            <a:rPr lang="it-IT" sz="2000" dirty="0" smtClean="0"/>
            <a:t> assegnati agli ETS in virtù di </a:t>
          </a:r>
          <a:r>
            <a:rPr lang="it-IT" sz="2000" b="1" dirty="0" smtClean="0"/>
            <a:t>progetti di recupero </a:t>
          </a:r>
          <a:r>
            <a:rPr lang="it-IT" sz="2000" dirty="0" smtClean="0"/>
            <a:t>approvati dal Ministero del Lavoro e delle Politiche sociali</a:t>
          </a:r>
          <a:endParaRPr lang="it-IT" sz="2000" dirty="0"/>
        </a:p>
      </dgm:t>
    </dgm:pt>
    <dgm:pt modelId="{329A9607-8170-3F4D-9CD9-10DA554D0FD6}" type="parTrans" cxnId="{8AC57D49-51B3-0442-96F3-7D27FF6CA332}">
      <dgm:prSet/>
      <dgm:spPr/>
      <dgm:t>
        <a:bodyPr/>
        <a:lstStyle/>
        <a:p>
          <a:endParaRPr lang="it-IT"/>
        </a:p>
      </dgm:t>
    </dgm:pt>
    <dgm:pt modelId="{A5AA477F-8D85-4948-84CB-379EE268D08D}" type="sibTrans" cxnId="{8AC57D49-51B3-0442-96F3-7D27FF6CA332}">
      <dgm:prSet/>
      <dgm:spPr/>
      <dgm:t>
        <a:bodyPr/>
        <a:lstStyle/>
        <a:p>
          <a:endParaRPr lang="it-IT"/>
        </a:p>
      </dgm:t>
    </dgm:pt>
    <dgm:pt modelId="{A13067D4-071F-CE48-AB61-611AC3D2B73E}">
      <dgm:prSet custT="1"/>
      <dgm:spPr/>
      <dgm:t>
        <a:bodyPr/>
        <a:lstStyle/>
        <a:p>
          <a:r>
            <a:rPr lang="it-IT" sz="2000" dirty="0" smtClean="0"/>
            <a:t>utilizzati esclusivamente per lo svolgimento di </a:t>
          </a:r>
          <a:r>
            <a:rPr lang="it-IT" sz="2000" b="1" dirty="0" smtClean="0"/>
            <a:t>attività di interesse generale</a:t>
          </a:r>
          <a:r>
            <a:rPr lang="it-IT" sz="2000" dirty="0" smtClean="0"/>
            <a:t> con modalità </a:t>
          </a:r>
          <a:r>
            <a:rPr lang="it-IT" sz="2000" b="1" dirty="0" smtClean="0"/>
            <a:t>non commerciali</a:t>
          </a:r>
          <a:endParaRPr lang="it-IT" sz="2000" b="1" dirty="0"/>
        </a:p>
      </dgm:t>
    </dgm:pt>
    <dgm:pt modelId="{B54A7719-7475-0144-B195-5EC218AA3D6A}" type="parTrans" cxnId="{3A0F6590-1731-9E41-B64D-25012BB90AE3}">
      <dgm:prSet/>
      <dgm:spPr/>
      <dgm:t>
        <a:bodyPr/>
        <a:lstStyle/>
        <a:p>
          <a:endParaRPr lang="it-IT"/>
        </a:p>
      </dgm:t>
    </dgm:pt>
    <dgm:pt modelId="{EFCE6DBC-1D89-1449-92BE-B3D0278DE3AE}" type="sibTrans" cxnId="{3A0F6590-1731-9E41-B64D-25012BB90AE3}">
      <dgm:prSet/>
      <dgm:spPr/>
      <dgm:t>
        <a:bodyPr/>
        <a:lstStyle/>
        <a:p>
          <a:endParaRPr lang="it-IT"/>
        </a:p>
      </dgm:t>
    </dgm:pt>
    <dgm:pt modelId="{3324C8A1-057A-2440-9000-EDBFBFBDA4D1}" type="pres">
      <dgm:prSet presAssocID="{C77A42BD-4EDD-5D4C-A34B-CFFAD2D13F71}" presName="Name0" presStyleCnt="0">
        <dgm:presLayoutVars>
          <dgm:chPref val="1"/>
          <dgm:dir/>
          <dgm:animOne val="branch"/>
          <dgm:animLvl val="lvl"/>
          <dgm:resizeHandles/>
        </dgm:presLayoutVars>
      </dgm:prSet>
      <dgm:spPr/>
      <dgm:t>
        <a:bodyPr/>
        <a:lstStyle/>
        <a:p>
          <a:endParaRPr lang="it-IT"/>
        </a:p>
      </dgm:t>
    </dgm:pt>
    <dgm:pt modelId="{3B6373B3-13CB-6A48-B86D-B1C27A64BB91}" type="pres">
      <dgm:prSet presAssocID="{BD098E80-9768-5E4D-8334-6F05EA12B3FD}" presName="vertOne" presStyleCnt="0"/>
      <dgm:spPr/>
    </dgm:pt>
    <dgm:pt modelId="{8D72A74D-582F-FC4D-8894-775E4C0AFC6E}" type="pres">
      <dgm:prSet presAssocID="{BD098E80-9768-5E4D-8334-6F05EA12B3FD}" presName="txOne" presStyleLbl="node0" presStyleIdx="0" presStyleCnt="4" custScaleX="89036">
        <dgm:presLayoutVars>
          <dgm:chPref val="3"/>
        </dgm:presLayoutVars>
      </dgm:prSet>
      <dgm:spPr/>
      <dgm:t>
        <a:bodyPr/>
        <a:lstStyle/>
        <a:p>
          <a:endParaRPr lang="it-IT"/>
        </a:p>
      </dgm:t>
    </dgm:pt>
    <dgm:pt modelId="{E34CCB0F-B2C4-154A-98C3-5CAFABC756BB}" type="pres">
      <dgm:prSet presAssocID="{BD098E80-9768-5E4D-8334-6F05EA12B3FD}" presName="horzOne" presStyleCnt="0"/>
      <dgm:spPr/>
    </dgm:pt>
    <dgm:pt modelId="{5F98908E-3082-8447-9BC6-13DFDF81684E}" type="pres">
      <dgm:prSet presAssocID="{A2757161-397F-E849-9591-1A351C75AC1E}" presName="sibSpaceOne" presStyleCnt="0"/>
      <dgm:spPr/>
    </dgm:pt>
    <dgm:pt modelId="{AAACDAC6-C460-7B4C-B920-038161E900E8}" type="pres">
      <dgm:prSet presAssocID="{0C5FC5F4-AC4F-2A47-A7F0-7C4A409C5B4F}" presName="vertOne" presStyleCnt="0"/>
      <dgm:spPr/>
    </dgm:pt>
    <dgm:pt modelId="{9FC1D591-FC41-A24B-BA9F-263D94ACA9B2}" type="pres">
      <dgm:prSet presAssocID="{0C5FC5F4-AC4F-2A47-A7F0-7C4A409C5B4F}" presName="txOne" presStyleLbl="node0" presStyleIdx="1" presStyleCnt="4">
        <dgm:presLayoutVars>
          <dgm:chPref val="3"/>
        </dgm:presLayoutVars>
      </dgm:prSet>
      <dgm:spPr/>
      <dgm:t>
        <a:bodyPr/>
        <a:lstStyle/>
        <a:p>
          <a:endParaRPr lang="it-IT"/>
        </a:p>
      </dgm:t>
    </dgm:pt>
    <dgm:pt modelId="{541A2D56-327F-F243-BE50-0AFF7EAC576E}" type="pres">
      <dgm:prSet presAssocID="{0C5FC5F4-AC4F-2A47-A7F0-7C4A409C5B4F}" presName="horzOne" presStyleCnt="0"/>
      <dgm:spPr/>
    </dgm:pt>
    <dgm:pt modelId="{1DC4ECAC-A796-7C40-AECD-1716DDD14582}" type="pres">
      <dgm:prSet presAssocID="{CB8E9D9C-9763-3C43-9002-7BB8F5D47D26}" presName="sibSpaceOne" presStyleCnt="0"/>
      <dgm:spPr/>
    </dgm:pt>
    <dgm:pt modelId="{B4502815-01AF-E14F-809A-130CA4C21530}" type="pres">
      <dgm:prSet presAssocID="{BD9FB8BA-B91F-FC4E-ACED-06477B678C27}" presName="vertOne" presStyleCnt="0"/>
      <dgm:spPr/>
    </dgm:pt>
    <dgm:pt modelId="{3D8106E5-31A4-CB41-AC63-D1A28EE119F0}" type="pres">
      <dgm:prSet presAssocID="{BD9FB8BA-B91F-FC4E-ACED-06477B678C27}" presName="txOne" presStyleLbl="node0" presStyleIdx="2" presStyleCnt="4">
        <dgm:presLayoutVars>
          <dgm:chPref val="3"/>
        </dgm:presLayoutVars>
      </dgm:prSet>
      <dgm:spPr/>
      <dgm:t>
        <a:bodyPr/>
        <a:lstStyle/>
        <a:p>
          <a:endParaRPr lang="it-IT"/>
        </a:p>
      </dgm:t>
    </dgm:pt>
    <dgm:pt modelId="{C0D45293-E95F-EF4D-9531-2C2BE97886C1}" type="pres">
      <dgm:prSet presAssocID="{BD9FB8BA-B91F-FC4E-ACED-06477B678C27}" presName="horzOne" presStyleCnt="0"/>
      <dgm:spPr/>
    </dgm:pt>
    <dgm:pt modelId="{0122FF4E-56E9-E847-B862-B557445B73E2}" type="pres">
      <dgm:prSet presAssocID="{A5AA477F-8D85-4948-84CB-379EE268D08D}" presName="sibSpaceOne" presStyleCnt="0"/>
      <dgm:spPr/>
    </dgm:pt>
    <dgm:pt modelId="{7D2F2D86-29D4-8B4B-8247-F1BE0A7C479B}" type="pres">
      <dgm:prSet presAssocID="{A13067D4-071F-CE48-AB61-611AC3D2B73E}" presName="vertOne" presStyleCnt="0"/>
      <dgm:spPr/>
    </dgm:pt>
    <dgm:pt modelId="{17FAEF0B-4F00-9F4D-A28A-2A6EF062CA56}" type="pres">
      <dgm:prSet presAssocID="{A13067D4-071F-CE48-AB61-611AC3D2B73E}" presName="txOne" presStyleLbl="node0" presStyleIdx="3" presStyleCnt="4" custScaleX="109551">
        <dgm:presLayoutVars>
          <dgm:chPref val="3"/>
        </dgm:presLayoutVars>
      </dgm:prSet>
      <dgm:spPr/>
      <dgm:t>
        <a:bodyPr/>
        <a:lstStyle/>
        <a:p>
          <a:endParaRPr lang="it-IT"/>
        </a:p>
      </dgm:t>
    </dgm:pt>
    <dgm:pt modelId="{ACD4CB73-539E-9941-A888-FF610EF7AF00}" type="pres">
      <dgm:prSet presAssocID="{A13067D4-071F-CE48-AB61-611AC3D2B73E}" presName="horzOne" presStyleCnt="0"/>
      <dgm:spPr/>
    </dgm:pt>
  </dgm:ptLst>
  <dgm:cxnLst>
    <dgm:cxn modelId="{8AC57D49-51B3-0442-96F3-7D27FF6CA332}" srcId="{C77A42BD-4EDD-5D4C-A34B-CFFAD2D13F71}" destId="{BD9FB8BA-B91F-FC4E-ACED-06477B678C27}" srcOrd="2" destOrd="0" parTransId="{329A9607-8170-3F4D-9CD9-10DA554D0FD6}" sibTransId="{A5AA477F-8D85-4948-84CB-379EE268D08D}"/>
    <dgm:cxn modelId="{AE4DB93E-A324-B043-BAC5-539CEA30CC5A}" type="presOf" srcId="{BD9FB8BA-B91F-FC4E-ACED-06477B678C27}" destId="{3D8106E5-31A4-CB41-AC63-D1A28EE119F0}" srcOrd="0" destOrd="0" presId="urn:microsoft.com/office/officeart/2005/8/layout/hierarchy4"/>
    <dgm:cxn modelId="{6820872E-D7FD-084C-B35D-C7EBA8BAF2C4}" srcId="{C77A42BD-4EDD-5D4C-A34B-CFFAD2D13F71}" destId="{BD098E80-9768-5E4D-8334-6F05EA12B3FD}" srcOrd="0" destOrd="0" parTransId="{DF74BC5F-8859-204E-B8DE-6AC44A6E135F}" sibTransId="{A2757161-397F-E849-9591-1A351C75AC1E}"/>
    <dgm:cxn modelId="{916D06AE-5057-4F4D-8CAD-0367511CF03D}" type="presOf" srcId="{C77A42BD-4EDD-5D4C-A34B-CFFAD2D13F71}" destId="{3324C8A1-057A-2440-9000-EDBFBFBDA4D1}" srcOrd="0" destOrd="0" presId="urn:microsoft.com/office/officeart/2005/8/layout/hierarchy4"/>
    <dgm:cxn modelId="{A0B9CAC9-59B3-5043-A53D-35845BAD7845}" type="presOf" srcId="{BD098E80-9768-5E4D-8334-6F05EA12B3FD}" destId="{8D72A74D-582F-FC4D-8894-775E4C0AFC6E}" srcOrd="0" destOrd="0" presId="urn:microsoft.com/office/officeart/2005/8/layout/hierarchy4"/>
    <dgm:cxn modelId="{3A0F6590-1731-9E41-B64D-25012BB90AE3}" srcId="{C77A42BD-4EDD-5D4C-A34B-CFFAD2D13F71}" destId="{A13067D4-071F-CE48-AB61-611AC3D2B73E}" srcOrd="3" destOrd="0" parTransId="{B54A7719-7475-0144-B195-5EC218AA3D6A}" sibTransId="{EFCE6DBC-1D89-1449-92BE-B3D0278DE3AE}"/>
    <dgm:cxn modelId="{71D50BB6-7CE4-9349-93F2-6A8C0C6B9574}" srcId="{C77A42BD-4EDD-5D4C-A34B-CFFAD2D13F71}" destId="{0C5FC5F4-AC4F-2A47-A7F0-7C4A409C5B4F}" srcOrd="1" destOrd="0" parTransId="{224D7129-26D1-7643-A14A-D7FC33379960}" sibTransId="{CB8E9D9C-9763-3C43-9002-7BB8F5D47D26}"/>
    <dgm:cxn modelId="{20F6897B-3D43-8546-955D-C100BFA5BD2F}" type="presOf" srcId="{A13067D4-071F-CE48-AB61-611AC3D2B73E}" destId="{17FAEF0B-4F00-9F4D-A28A-2A6EF062CA56}" srcOrd="0" destOrd="0" presId="urn:microsoft.com/office/officeart/2005/8/layout/hierarchy4"/>
    <dgm:cxn modelId="{8AADF4DC-E4B2-0446-ADB9-7664D15C98E1}" type="presOf" srcId="{0C5FC5F4-AC4F-2A47-A7F0-7C4A409C5B4F}" destId="{9FC1D591-FC41-A24B-BA9F-263D94ACA9B2}" srcOrd="0" destOrd="0" presId="urn:microsoft.com/office/officeart/2005/8/layout/hierarchy4"/>
    <dgm:cxn modelId="{FEACD78E-CAEF-A349-870A-7A4DD8491C19}" type="presParOf" srcId="{3324C8A1-057A-2440-9000-EDBFBFBDA4D1}" destId="{3B6373B3-13CB-6A48-B86D-B1C27A64BB91}" srcOrd="0" destOrd="0" presId="urn:microsoft.com/office/officeart/2005/8/layout/hierarchy4"/>
    <dgm:cxn modelId="{0DB602EC-FC9F-E44A-8440-BCE37340046E}" type="presParOf" srcId="{3B6373B3-13CB-6A48-B86D-B1C27A64BB91}" destId="{8D72A74D-582F-FC4D-8894-775E4C0AFC6E}" srcOrd="0" destOrd="0" presId="urn:microsoft.com/office/officeart/2005/8/layout/hierarchy4"/>
    <dgm:cxn modelId="{834C5EB2-1DF5-2140-BC3A-62FF21235C24}" type="presParOf" srcId="{3B6373B3-13CB-6A48-B86D-B1C27A64BB91}" destId="{E34CCB0F-B2C4-154A-98C3-5CAFABC756BB}" srcOrd="1" destOrd="0" presId="urn:microsoft.com/office/officeart/2005/8/layout/hierarchy4"/>
    <dgm:cxn modelId="{44CA795B-DE73-CE45-AF0C-AEAD26081350}" type="presParOf" srcId="{3324C8A1-057A-2440-9000-EDBFBFBDA4D1}" destId="{5F98908E-3082-8447-9BC6-13DFDF81684E}" srcOrd="1" destOrd="0" presId="urn:microsoft.com/office/officeart/2005/8/layout/hierarchy4"/>
    <dgm:cxn modelId="{7D82A4C8-F0E4-7142-B953-F4624516F4ED}" type="presParOf" srcId="{3324C8A1-057A-2440-9000-EDBFBFBDA4D1}" destId="{AAACDAC6-C460-7B4C-B920-038161E900E8}" srcOrd="2" destOrd="0" presId="urn:microsoft.com/office/officeart/2005/8/layout/hierarchy4"/>
    <dgm:cxn modelId="{C02C9518-BCCB-4B4A-A602-D5AEC1F15D29}" type="presParOf" srcId="{AAACDAC6-C460-7B4C-B920-038161E900E8}" destId="{9FC1D591-FC41-A24B-BA9F-263D94ACA9B2}" srcOrd="0" destOrd="0" presId="urn:microsoft.com/office/officeart/2005/8/layout/hierarchy4"/>
    <dgm:cxn modelId="{DFBA97D1-5B48-F347-BBB3-46C7F9A97C74}" type="presParOf" srcId="{AAACDAC6-C460-7B4C-B920-038161E900E8}" destId="{541A2D56-327F-F243-BE50-0AFF7EAC576E}" srcOrd="1" destOrd="0" presId="urn:microsoft.com/office/officeart/2005/8/layout/hierarchy4"/>
    <dgm:cxn modelId="{E64387A8-52CB-3947-B46B-0BF51DD876D0}" type="presParOf" srcId="{3324C8A1-057A-2440-9000-EDBFBFBDA4D1}" destId="{1DC4ECAC-A796-7C40-AECD-1716DDD14582}" srcOrd="3" destOrd="0" presId="urn:microsoft.com/office/officeart/2005/8/layout/hierarchy4"/>
    <dgm:cxn modelId="{17A4DD55-B08E-8E47-8B27-11ED6725D7EE}" type="presParOf" srcId="{3324C8A1-057A-2440-9000-EDBFBFBDA4D1}" destId="{B4502815-01AF-E14F-809A-130CA4C21530}" srcOrd="4" destOrd="0" presId="urn:microsoft.com/office/officeart/2005/8/layout/hierarchy4"/>
    <dgm:cxn modelId="{CF7DD699-7552-C346-9AAB-A088CE543B15}" type="presParOf" srcId="{B4502815-01AF-E14F-809A-130CA4C21530}" destId="{3D8106E5-31A4-CB41-AC63-D1A28EE119F0}" srcOrd="0" destOrd="0" presId="urn:microsoft.com/office/officeart/2005/8/layout/hierarchy4"/>
    <dgm:cxn modelId="{C246FAF1-BB87-3148-B1DA-DCC859BA18D6}" type="presParOf" srcId="{B4502815-01AF-E14F-809A-130CA4C21530}" destId="{C0D45293-E95F-EF4D-9531-2C2BE97886C1}" srcOrd="1" destOrd="0" presId="urn:microsoft.com/office/officeart/2005/8/layout/hierarchy4"/>
    <dgm:cxn modelId="{93867EAD-9554-D148-9A3A-4BA4B22C359E}" type="presParOf" srcId="{3324C8A1-057A-2440-9000-EDBFBFBDA4D1}" destId="{0122FF4E-56E9-E847-B862-B557445B73E2}" srcOrd="5" destOrd="0" presId="urn:microsoft.com/office/officeart/2005/8/layout/hierarchy4"/>
    <dgm:cxn modelId="{87EF8996-8DF9-4342-9285-4CE263596B9A}" type="presParOf" srcId="{3324C8A1-057A-2440-9000-EDBFBFBDA4D1}" destId="{7D2F2D86-29D4-8B4B-8247-F1BE0A7C479B}" srcOrd="6" destOrd="0" presId="urn:microsoft.com/office/officeart/2005/8/layout/hierarchy4"/>
    <dgm:cxn modelId="{8B77EC9D-DF71-A948-A02D-AE1C0C1C43E8}" type="presParOf" srcId="{7D2F2D86-29D4-8B4B-8247-F1BE0A7C479B}" destId="{17FAEF0B-4F00-9F4D-A28A-2A6EF062CA56}" srcOrd="0" destOrd="0" presId="urn:microsoft.com/office/officeart/2005/8/layout/hierarchy4"/>
    <dgm:cxn modelId="{56512A53-FAA1-A647-B6BD-EE2483F5EC61}" type="presParOf" srcId="{7D2F2D86-29D4-8B4B-8247-F1BE0A7C479B}" destId="{ACD4CB73-539E-9941-A888-FF610EF7AF00}" srcOrd="1" destOrd="0" presId="urn:microsoft.com/office/officeart/2005/8/layout/hierarchy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4.xml><?xml version="1.0" encoding="utf-8"?>
<dgm:dataModel xmlns:dgm="http://schemas.openxmlformats.org/drawingml/2006/diagram" xmlns:a="http://schemas.openxmlformats.org/drawingml/2006/main">
  <dgm:ptLst>
    <dgm:pt modelId="{1292A23F-7830-8F4F-BABB-0789E08465A5}" type="doc">
      <dgm:prSet loTypeId="urn:microsoft.com/office/officeart/2005/8/layout/hList6" loCatId="" qsTypeId="urn:microsoft.com/office/officeart/2005/8/quickstyle/3D3" qsCatId="3D" csTypeId="urn:microsoft.com/office/officeart/2005/8/colors/colorful4" csCatId="colorful" phldr="1"/>
      <dgm:spPr/>
      <dgm:t>
        <a:bodyPr/>
        <a:lstStyle/>
        <a:p>
          <a:endParaRPr lang="it-IT"/>
        </a:p>
      </dgm:t>
    </dgm:pt>
    <dgm:pt modelId="{F6161696-641E-3B4B-9CCB-C1230CE2A7F4}">
      <dgm:prSet phldrT="[Testo]" custT="1"/>
      <dgm:spPr>
        <a:solidFill>
          <a:schemeClr val="tx2">
            <a:lumMod val="60000"/>
            <a:lumOff val="40000"/>
          </a:schemeClr>
        </a:solidFill>
      </dgm:spPr>
      <dgm:t>
        <a:bodyPr/>
        <a:lstStyle/>
        <a:p>
          <a:r>
            <a:rPr lang="it-IT" sz="1800" dirty="0" smtClean="0"/>
            <a:t>per le </a:t>
          </a:r>
          <a:r>
            <a:rPr lang="it-IT" sz="1800" b="1" dirty="0" smtClean="0"/>
            <a:t>persone fisiche</a:t>
          </a:r>
          <a:r>
            <a:rPr lang="it-IT" sz="1800" dirty="0" smtClean="0"/>
            <a:t> il credito d'imposta è pari al </a:t>
          </a:r>
          <a:r>
            <a:rPr lang="it-IT" sz="1800" b="1" dirty="0" smtClean="0"/>
            <a:t>65%</a:t>
          </a:r>
          <a:r>
            <a:rPr lang="it-IT" sz="1800" dirty="0" smtClean="0"/>
            <a:t> dell'erogazione, riconosciuto nel </a:t>
          </a:r>
          <a:r>
            <a:rPr lang="it-IT" sz="1800" b="1" dirty="0" smtClean="0"/>
            <a:t>limite del 15% del reddito </a:t>
          </a:r>
          <a:r>
            <a:rPr lang="it-IT" sz="1800" dirty="0" smtClean="0"/>
            <a:t>dichiarato, ripartito in </a:t>
          </a:r>
          <a:r>
            <a:rPr lang="it-IT" sz="1800" b="1" dirty="0" smtClean="0"/>
            <a:t>tre quote annuali</a:t>
          </a:r>
          <a:r>
            <a:rPr lang="it-IT" sz="1800" dirty="0" smtClean="0"/>
            <a:t> di pari importo</a:t>
          </a:r>
          <a:endParaRPr lang="it-IT" sz="1800" dirty="0"/>
        </a:p>
      </dgm:t>
    </dgm:pt>
    <dgm:pt modelId="{2B032612-E91A-8744-A55F-D446D68FBFE3}" type="parTrans" cxnId="{EF74B137-60D8-4949-A57E-501A29BB5126}">
      <dgm:prSet/>
      <dgm:spPr/>
      <dgm:t>
        <a:bodyPr/>
        <a:lstStyle/>
        <a:p>
          <a:endParaRPr lang="it-IT"/>
        </a:p>
      </dgm:t>
    </dgm:pt>
    <dgm:pt modelId="{B05004E8-7F3D-3047-AAAE-2380118F6705}" type="sibTrans" cxnId="{EF74B137-60D8-4949-A57E-501A29BB5126}">
      <dgm:prSet/>
      <dgm:spPr/>
      <dgm:t>
        <a:bodyPr/>
        <a:lstStyle/>
        <a:p>
          <a:endParaRPr lang="it-IT"/>
        </a:p>
      </dgm:t>
    </dgm:pt>
    <dgm:pt modelId="{162C472F-BF1C-CF4A-B764-23DEE4DB1DEF}">
      <dgm:prSet phldrT="[Testo]" custT="1"/>
      <dgm:spPr>
        <a:solidFill>
          <a:schemeClr val="tx2">
            <a:lumMod val="60000"/>
            <a:lumOff val="40000"/>
          </a:schemeClr>
        </a:solidFill>
      </dgm:spPr>
      <dgm:t>
        <a:bodyPr/>
        <a:lstStyle/>
        <a:p>
          <a:r>
            <a:rPr lang="it-IT" sz="1800" dirty="0" smtClean="0"/>
            <a:t>per </a:t>
          </a:r>
          <a:r>
            <a:rPr lang="it-IT" sz="1800" b="1" dirty="0" smtClean="0"/>
            <a:t>enti e società</a:t>
          </a:r>
          <a:r>
            <a:rPr lang="it-IT" sz="1800" dirty="0" smtClean="0"/>
            <a:t> il credito d'imposta è pari al </a:t>
          </a:r>
          <a:r>
            <a:rPr lang="it-IT" sz="1800" b="1" dirty="0" smtClean="0"/>
            <a:t>50%</a:t>
          </a:r>
          <a:r>
            <a:rPr lang="it-IT" sz="1800" dirty="0" smtClean="0"/>
            <a:t> dell'erogazione, riconosciuto nel </a:t>
          </a:r>
          <a:r>
            <a:rPr lang="it-IT" sz="1800" b="1" dirty="0" smtClean="0"/>
            <a:t>limite del 5 per mille di ricavi </a:t>
          </a:r>
          <a:r>
            <a:rPr lang="it-IT" sz="1800" dirty="0" smtClean="0"/>
            <a:t>annui, ripartito in </a:t>
          </a:r>
          <a:r>
            <a:rPr lang="it-IT" sz="1800" b="1" dirty="0" smtClean="0"/>
            <a:t>tre quote annuali</a:t>
          </a:r>
          <a:r>
            <a:rPr lang="it-IT" sz="1800" dirty="0" smtClean="0"/>
            <a:t> di pari importo</a:t>
          </a:r>
          <a:endParaRPr lang="it-IT" sz="1800" b="1" u="none" dirty="0"/>
        </a:p>
      </dgm:t>
    </dgm:pt>
    <dgm:pt modelId="{2045EEB7-361E-8C41-B185-5F5C0097F10D}" type="parTrans" cxnId="{535A8285-CB85-5041-9574-1BC65CF49583}">
      <dgm:prSet/>
      <dgm:spPr/>
      <dgm:t>
        <a:bodyPr/>
        <a:lstStyle/>
        <a:p>
          <a:endParaRPr lang="it-IT"/>
        </a:p>
      </dgm:t>
    </dgm:pt>
    <dgm:pt modelId="{A2B621FA-7169-EB4D-9F4D-09555C7113EA}" type="sibTrans" cxnId="{535A8285-CB85-5041-9574-1BC65CF49583}">
      <dgm:prSet/>
      <dgm:spPr/>
      <dgm:t>
        <a:bodyPr/>
        <a:lstStyle/>
        <a:p>
          <a:endParaRPr lang="it-IT"/>
        </a:p>
      </dgm:t>
    </dgm:pt>
    <dgm:pt modelId="{E428EE48-9A9C-B84F-A7E2-D019064E8CB8}">
      <dgm:prSet custT="1"/>
      <dgm:spPr>
        <a:solidFill>
          <a:schemeClr val="tx2">
            <a:lumMod val="60000"/>
            <a:lumOff val="40000"/>
          </a:schemeClr>
        </a:solidFill>
      </dgm:spPr>
      <dgm:t>
        <a:bodyPr/>
        <a:lstStyle/>
        <a:p>
          <a:r>
            <a:rPr lang="it-IT" sz="1800" b="1" dirty="0" smtClean="0"/>
            <a:t>non cumulabile </a:t>
          </a:r>
          <a:r>
            <a:rPr lang="it-IT" sz="1800" dirty="0" smtClean="0"/>
            <a:t>con altre detrazioni e deduzioni per erogazioni liberali</a:t>
          </a:r>
          <a:endParaRPr lang="it-IT" sz="1800" b="1" u="none" dirty="0"/>
        </a:p>
      </dgm:t>
    </dgm:pt>
    <dgm:pt modelId="{D62262AA-B050-3243-8C9B-DE1AD634932F}" type="parTrans" cxnId="{D8EE166B-06C6-2748-A9CB-AA8F014706A8}">
      <dgm:prSet/>
      <dgm:spPr/>
      <dgm:t>
        <a:bodyPr/>
        <a:lstStyle/>
        <a:p>
          <a:endParaRPr lang="it-IT"/>
        </a:p>
      </dgm:t>
    </dgm:pt>
    <dgm:pt modelId="{54B367AF-4BC5-8446-A489-E87CAEE98A3D}" type="sibTrans" cxnId="{D8EE166B-06C6-2748-A9CB-AA8F014706A8}">
      <dgm:prSet/>
      <dgm:spPr/>
      <dgm:t>
        <a:bodyPr/>
        <a:lstStyle/>
        <a:p>
          <a:endParaRPr lang="it-IT"/>
        </a:p>
      </dgm:t>
    </dgm:pt>
    <dgm:pt modelId="{B68D285F-FF1B-7C4D-9AAE-DFD9A97995C0}" type="pres">
      <dgm:prSet presAssocID="{1292A23F-7830-8F4F-BABB-0789E08465A5}" presName="Name0" presStyleCnt="0">
        <dgm:presLayoutVars>
          <dgm:dir/>
          <dgm:resizeHandles val="exact"/>
        </dgm:presLayoutVars>
      </dgm:prSet>
      <dgm:spPr/>
      <dgm:t>
        <a:bodyPr/>
        <a:lstStyle/>
        <a:p>
          <a:endParaRPr lang="it-IT"/>
        </a:p>
      </dgm:t>
    </dgm:pt>
    <dgm:pt modelId="{4F2472D0-2277-BE4A-952D-BB5C54E2D130}" type="pres">
      <dgm:prSet presAssocID="{F6161696-641E-3B4B-9CCB-C1230CE2A7F4}" presName="node" presStyleLbl="node1" presStyleIdx="0" presStyleCnt="3">
        <dgm:presLayoutVars>
          <dgm:bulletEnabled val="1"/>
        </dgm:presLayoutVars>
      </dgm:prSet>
      <dgm:spPr/>
      <dgm:t>
        <a:bodyPr/>
        <a:lstStyle/>
        <a:p>
          <a:endParaRPr lang="it-IT"/>
        </a:p>
      </dgm:t>
    </dgm:pt>
    <dgm:pt modelId="{48F88CB3-A377-F94F-9AD8-39E20F3A2A9D}" type="pres">
      <dgm:prSet presAssocID="{B05004E8-7F3D-3047-AAAE-2380118F6705}" presName="sibTrans" presStyleCnt="0"/>
      <dgm:spPr/>
      <dgm:t>
        <a:bodyPr/>
        <a:lstStyle/>
        <a:p>
          <a:endParaRPr lang="it-IT"/>
        </a:p>
      </dgm:t>
    </dgm:pt>
    <dgm:pt modelId="{58DFA882-5F52-5A48-8F1D-BB907F576C89}" type="pres">
      <dgm:prSet presAssocID="{162C472F-BF1C-CF4A-B764-23DEE4DB1DEF}" presName="node" presStyleLbl="node1" presStyleIdx="1" presStyleCnt="3">
        <dgm:presLayoutVars>
          <dgm:bulletEnabled val="1"/>
        </dgm:presLayoutVars>
      </dgm:prSet>
      <dgm:spPr/>
      <dgm:t>
        <a:bodyPr/>
        <a:lstStyle/>
        <a:p>
          <a:endParaRPr lang="it-IT"/>
        </a:p>
      </dgm:t>
    </dgm:pt>
    <dgm:pt modelId="{2723BEE2-0701-CD4B-B39E-CD0930579310}" type="pres">
      <dgm:prSet presAssocID="{A2B621FA-7169-EB4D-9F4D-09555C7113EA}" presName="sibTrans" presStyleCnt="0"/>
      <dgm:spPr/>
      <dgm:t>
        <a:bodyPr/>
        <a:lstStyle/>
        <a:p>
          <a:endParaRPr lang="it-IT"/>
        </a:p>
      </dgm:t>
    </dgm:pt>
    <dgm:pt modelId="{8A12AC33-6E62-CE42-83F7-CAC1665DA5DC}" type="pres">
      <dgm:prSet presAssocID="{E428EE48-9A9C-B84F-A7E2-D019064E8CB8}" presName="node" presStyleLbl="node1" presStyleIdx="2" presStyleCnt="3">
        <dgm:presLayoutVars>
          <dgm:bulletEnabled val="1"/>
        </dgm:presLayoutVars>
      </dgm:prSet>
      <dgm:spPr/>
      <dgm:t>
        <a:bodyPr/>
        <a:lstStyle/>
        <a:p>
          <a:endParaRPr lang="it-IT"/>
        </a:p>
      </dgm:t>
    </dgm:pt>
  </dgm:ptLst>
  <dgm:cxnLst>
    <dgm:cxn modelId="{535A8285-CB85-5041-9574-1BC65CF49583}" srcId="{1292A23F-7830-8F4F-BABB-0789E08465A5}" destId="{162C472F-BF1C-CF4A-B764-23DEE4DB1DEF}" srcOrd="1" destOrd="0" parTransId="{2045EEB7-361E-8C41-B185-5F5C0097F10D}" sibTransId="{A2B621FA-7169-EB4D-9F4D-09555C7113EA}"/>
    <dgm:cxn modelId="{D2EADC0C-79B6-AE42-9D5B-94AAD7A06FEB}" type="presOf" srcId="{E428EE48-9A9C-B84F-A7E2-D019064E8CB8}" destId="{8A12AC33-6E62-CE42-83F7-CAC1665DA5DC}" srcOrd="0" destOrd="0" presId="urn:microsoft.com/office/officeart/2005/8/layout/hList6"/>
    <dgm:cxn modelId="{D8EE166B-06C6-2748-A9CB-AA8F014706A8}" srcId="{1292A23F-7830-8F4F-BABB-0789E08465A5}" destId="{E428EE48-9A9C-B84F-A7E2-D019064E8CB8}" srcOrd="2" destOrd="0" parTransId="{D62262AA-B050-3243-8C9B-DE1AD634932F}" sibTransId="{54B367AF-4BC5-8446-A489-E87CAEE98A3D}"/>
    <dgm:cxn modelId="{AD4D6982-3CE6-804A-839E-C90BE3EC2CB0}" type="presOf" srcId="{F6161696-641E-3B4B-9CCB-C1230CE2A7F4}" destId="{4F2472D0-2277-BE4A-952D-BB5C54E2D130}" srcOrd="0" destOrd="0" presId="urn:microsoft.com/office/officeart/2005/8/layout/hList6"/>
    <dgm:cxn modelId="{EF74B137-60D8-4949-A57E-501A29BB5126}" srcId="{1292A23F-7830-8F4F-BABB-0789E08465A5}" destId="{F6161696-641E-3B4B-9CCB-C1230CE2A7F4}" srcOrd="0" destOrd="0" parTransId="{2B032612-E91A-8744-A55F-D446D68FBFE3}" sibTransId="{B05004E8-7F3D-3047-AAAE-2380118F6705}"/>
    <dgm:cxn modelId="{FC84067C-783F-2C42-92EE-4B1ED4D897C0}" type="presOf" srcId="{1292A23F-7830-8F4F-BABB-0789E08465A5}" destId="{B68D285F-FF1B-7C4D-9AAE-DFD9A97995C0}" srcOrd="0" destOrd="0" presId="urn:microsoft.com/office/officeart/2005/8/layout/hList6"/>
    <dgm:cxn modelId="{F402AD8B-F8BB-564D-B1AD-55E5CF5CC5AD}" type="presOf" srcId="{162C472F-BF1C-CF4A-B764-23DEE4DB1DEF}" destId="{58DFA882-5F52-5A48-8F1D-BB907F576C89}" srcOrd="0" destOrd="0" presId="urn:microsoft.com/office/officeart/2005/8/layout/hList6"/>
    <dgm:cxn modelId="{53017F44-2621-DB4F-B780-D07D9534539F}" type="presParOf" srcId="{B68D285F-FF1B-7C4D-9AAE-DFD9A97995C0}" destId="{4F2472D0-2277-BE4A-952D-BB5C54E2D130}" srcOrd="0" destOrd="0" presId="urn:microsoft.com/office/officeart/2005/8/layout/hList6"/>
    <dgm:cxn modelId="{6608EA12-10A2-3E44-BE8D-6667A7BF0D95}" type="presParOf" srcId="{B68D285F-FF1B-7C4D-9AAE-DFD9A97995C0}" destId="{48F88CB3-A377-F94F-9AD8-39E20F3A2A9D}" srcOrd="1" destOrd="0" presId="urn:microsoft.com/office/officeart/2005/8/layout/hList6"/>
    <dgm:cxn modelId="{5B48DDDB-C7D8-EB47-9290-E7DAC2039F20}" type="presParOf" srcId="{B68D285F-FF1B-7C4D-9AAE-DFD9A97995C0}" destId="{58DFA882-5F52-5A48-8F1D-BB907F576C89}" srcOrd="2" destOrd="0" presId="urn:microsoft.com/office/officeart/2005/8/layout/hList6"/>
    <dgm:cxn modelId="{730B867E-7539-444F-B904-31E0AE2D29D7}" type="presParOf" srcId="{B68D285F-FF1B-7C4D-9AAE-DFD9A97995C0}" destId="{2723BEE2-0701-CD4B-B39E-CD0930579310}" srcOrd="3" destOrd="0" presId="urn:microsoft.com/office/officeart/2005/8/layout/hList6"/>
    <dgm:cxn modelId="{DE1AE49B-41EE-2B46-9873-1589220AC365}" type="presParOf" srcId="{B68D285F-FF1B-7C4D-9AAE-DFD9A97995C0}" destId="{8A12AC33-6E62-CE42-83F7-CAC1665DA5DC}" srcOrd="4" destOrd="0" presId="urn:microsoft.com/office/officeart/2005/8/layout/hList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5.xml><?xml version="1.0" encoding="utf-8"?>
<dgm:dataModel xmlns:dgm="http://schemas.openxmlformats.org/drawingml/2006/diagram" xmlns:a="http://schemas.openxmlformats.org/drawingml/2006/main">
  <dgm:ptLst>
    <dgm:pt modelId="{29AEDF3D-DA38-684B-8AF9-14018B952802}" type="doc">
      <dgm:prSet loTypeId="urn:microsoft.com/office/officeart/2005/8/layout/vList2" loCatId="" qsTypeId="urn:microsoft.com/office/officeart/2005/8/quickstyle/3D2" qsCatId="3D" csTypeId="urn:microsoft.com/office/officeart/2005/8/colors/accent1_2" csCatId="accent1" phldr="1"/>
      <dgm:spPr/>
      <dgm:t>
        <a:bodyPr/>
        <a:lstStyle/>
        <a:p>
          <a:endParaRPr lang="it-IT"/>
        </a:p>
      </dgm:t>
    </dgm:pt>
    <dgm:pt modelId="{9B8AF192-BB9D-DD45-91D0-83974EDF4F6B}">
      <dgm:prSet custT="1"/>
      <dgm:spPr/>
      <dgm:t>
        <a:bodyPr/>
        <a:lstStyle/>
        <a:p>
          <a:pPr rtl="0"/>
          <a:r>
            <a:rPr lang="it-IT" sz="2000" dirty="0" smtClean="0"/>
            <a:t>gli enti beneficiari devono comunicare trimestralmente al Ministero del Lavoro l'ammontare di quanto ricevuto</a:t>
          </a:r>
          <a:endParaRPr lang="it-IT" sz="2000" dirty="0"/>
        </a:p>
      </dgm:t>
    </dgm:pt>
    <dgm:pt modelId="{B395340F-09E1-3C4A-A553-04CD7D81B2F6}" type="parTrans" cxnId="{4CB6D37D-4DA7-3C40-B66D-B1284857938A}">
      <dgm:prSet/>
      <dgm:spPr/>
      <dgm:t>
        <a:bodyPr/>
        <a:lstStyle/>
        <a:p>
          <a:endParaRPr lang="it-IT"/>
        </a:p>
      </dgm:t>
    </dgm:pt>
    <dgm:pt modelId="{46397B7F-C2E1-D442-BFEA-6DB80DA8F294}" type="sibTrans" cxnId="{4CB6D37D-4DA7-3C40-B66D-B1284857938A}">
      <dgm:prSet/>
      <dgm:spPr/>
      <dgm:t>
        <a:bodyPr/>
        <a:lstStyle/>
        <a:p>
          <a:endParaRPr lang="it-IT"/>
        </a:p>
      </dgm:t>
    </dgm:pt>
    <dgm:pt modelId="{8E3C09D8-2CAD-F246-9C80-41AE8482118A}">
      <dgm:prSet custT="1"/>
      <dgm:spPr/>
      <dgm:t>
        <a:bodyPr/>
        <a:lstStyle/>
        <a:p>
          <a:pPr rtl="0"/>
          <a:r>
            <a:rPr lang="it-IT" sz="2000" dirty="0" smtClean="0"/>
            <a:t>e pubblicare sul proprio sito internet gli importi raccolti, la loro destinazione e utilizzazione</a:t>
          </a:r>
          <a:endParaRPr lang="it-IT" sz="2000" dirty="0"/>
        </a:p>
      </dgm:t>
    </dgm:pt>
    <dgm:pt modelId="{3A6CA63A-4BDD-234C-A4FC-DD9956F13B98}" type="parTrans" cxnId="{96814C10-FB11-7140-B3B2-E0F390FFFB39}">
      <dgm:prSet/>
      <dgm:spPr/>
      <dgm:t>
        <a:bodyPr/>
        <a:lstStyle/>
        <a:p>
          <a:endParaRPr lang="it-IT"/>
        </a:p>
      </dgm:t>
    </dgm:pt>
    <dgm:pt modelId="{973D0EE5-1E2D-ED4F-B439-336096663384}" type="sibTrans" cxnId="{96814C10-FB11-7140-B3B2-E0F390FFFB39}">
      <dgm:prSet/>
      <dgm:spPr/>
      <dgm:t>
        <a:bodyPr/>
        <a:lstStyle/>
        <a:p>
          <a:endParaRPr lang="it-IT"/>
        </a:p>
      </dgm:t>
    </dgm:pt>
    <dgm:pt modelId="{2769A77C-2ED0-7A47-AD01-408AE27F53AB}">
      <dgm:prSet custT="1"/>
      <dgm:spPr/>
      <dgm:t>
        <a:bodyPr/>
        <a:lstStyle/>
        <a:p>
          <a:pPr rtl="0"/>
          <a:r>
            <a:rPr lang="it-IT" sz="2000" dirty="0" smtClean="0"/>
            <a:t>pur se tra le misure applicabili nella fase transitoria a Onlus, ODV e APS, per il momento non è ancora efficace in attesa del </a:t>
          </a:r>
          <a:r>
            <a:rPr lang="it-IT" sz="2000" b="1" dirty="0" smtClean="0"/>
            <a:t>decreto attuativo</a:t>
          </a:r>
          <a:r>
            <a:rPr lang="it-IT" sz="2000" dirty="0" smtClean="0"/>
            <a:t> che fissi anche le procedure per l'approvazione dei progetti di recupero finanziabili </a:t>
          </a:r>
          <a:endParaRPr lang="it-IT" sz="2000" dirty="0"/>
        </a:p>
      </dgm:t>
    </dgm:pt>
    <dgm:pt modelId="{A0F05E46-AC36-D24F-9DED-C7161D8CBD18}" type="sibTrans" cxnId="{B300BA56-D6E8-8E42-9DE6-B649D0B1F83B}">
      <dgm:prSet/>
      <dgm:spPr/>
      <dgm:t>
        <a:bodyPr/>
        <a:lstStyle/>
        <a:p>
          <a:endParaRPr lang="it-IT"/>
        </a:p>
      </dgm:t>
    </dgm:pt>
    <dgm:pt modelId="{34AF1EB5-BEC1-F742-BF5B-BA8EEA41C702}" type="parTrans" cxnId="{B300BA56-D6E8-8E42-9DE6-B649D0B1F83B}">
      <dgm:prSet/>
      <dgm:spPr/>
      <dgm:t>
        <a:bodyPr/>
        <a:lstStyle/>
        <a:p>
          <a:endParaRPr lang="it-IT"/>
        </a:p>
      </dgm:t>
    </dgm:pt>
    <dgm:pt modelId="{1827A670-6A85-684A-B93F-0303A0D93E21}" type="pres">
      <dgm:prSet presAssocID="{29AEDF3D-DA38-684B-8AF9-14018B952802}" presName="linear" presStyleCnt="0">
        <dgm:presLayoutVars>
          <dgm:animLvl val="lvl"/>
          <dgm:resizeHandles val="exact"/>
        </dgm:presLayoutVars>
      </dgm:prSet>
      <dgm:spPr/>
      <dgm:t>
        <a:bodyPr/>
        <a:lstStyle/>
        <a:p>
          <a:endParaRPr lang="it-IT"/>
        </a:p>
      </dgm:t>
    </dgm:pt>
    <dgm:pt modelId="{7CF08BA6-6ED5-B74B-9611-C9A7D849250A}" type="pres">
      <dgm:prSet presAssocID="{9B8AF192-BB9D-DD45-91D0-83974EDF4F6B}" presName="parentText" presStyleLbl="node1" presStyleIdx="0" presStyleCnt="3" custScaleY="66634" custLinFactY="-7534" custLinFactNeighborX="-540" custLinFactNeighborY="-100000">
        <dgm:presLayoutVars>
          <dgm:chMax val="0"/>
          <dgm:bulletEnabled val="1"/>
        </dgm:presLayoutVars>
      </dgm:prSet>
      <dgm:spPr/>
      <dgm:t>
        <a:bodyPr/>
        <a:lstStyle/>
        <a:p>
          <a:endParaRPr lang="it-IT"/>
        </a:p>
      </dgm:t>
    </dgm:pt>
    <dgm:pt modelId="{E739FF4F-FEE2-1B46-8DD4-10B34E520BFC}" type="pres">
      <dgm:prSet presAssocID="{46397B7F-C2E1-D442-BFEA-6DB80DA8F294}" presName="spacer" presStyleCnt="0"/>
      <dgm:spPr/>
    </dgm:pt>
    <dgm:pt modelId="{F55A7F15-60AC-7D47-BF9F-234B64767C60}" type="pres">
      <dgm:prSet presAssocID="{8E3C09D8-2CAD-F246-9C80-41AE8482118A}" presName="parentText" presStyleLbl="node1" presStyleIdx="1" presStyleCnt="3" custScaleY="63317">
        <dgm:presLayoutVars>
          <dgm:chMax val="0"/>
          <dgm:bulletEnabled val="1"/>
        </dgm:presLayoutVars>
      </dgm:prSet>
      <dgm:spPr/>
      <dgm:t>
        <a:bodyPr/>
        <a:lstStyle/>
        <a:p>
          <a:endParaRPr lang="it-IT"/>
        </a:p>
      </dgm:t>
    </dgm:pt>
    <dgm:pt modelId="{36370DF3-A84E-8042-95F4-2BA55E1EC974}" type="pres">
      <dgm:prSet presAssocID="{973D0EE5-1E2D-ED4F-B439-336096663384}" presName="spacer" presStyleCnt="0"/>
      <dgm:spPr/>
    </dgm:pt>
    <dgm:pt modelId="{12182A8D-8FA7-4840-A60D-BDCA45EBFF59}" type="pres">
      <dgm:prSet presAssocID="{2769A77C-2ED0-7A47-AD01-408AE27F53AB}" presName="parentText" presStyleLbl="node1" presStyleIdx="2" presStyleCnt="3" custLinFactY="18580" custLinFactNeighborX="450" custLinFactNeighborY="100000">
        <dgm:presLayoutVars>
          <dgm:chMax val="0"/>
          <dgm:bulletEnabled val="1"/>
        </dgm:presLayoutVars>
      </dgm:prSet>
      <dgm:spPr/>
      <dgm:t>
        <a:bodyPr/>
        <a:lstStyle/>
        <a:p>
          <a:endParaRPr lang="it-IT"/>
        </a:p>
      </dgm:t>
    </dgm:pt>
  </dgm:ptLst>
  <dgm:cxnLst>
    <dgm:cxn modelId="{18F8CA10-C414-B341-B0BA-F03DB0775E79}" type="presOf" srcId="{29AEDF3D-DA38-684B-8AF9-14018B952802}" destId="{1827A670-6A85-684A-B93F-0303A0D93E21}" srcOrd="0" destOrd="0" presId="urn:microsoft.com/office/officeart/2005/8/layout/vList2"/>
    <dgm:cxn modelId="{96814C10-FB11-7140-B3B2-E0F390FFFB39}" srcId="{29AEDF3D-DA38-684B-8AF9-14018B952802}" destId="{8E3C09D8-2CAD-F246-9C80-41AE8482118A}" srcOrd="1" destOrd="0" parTransId="{3A6CA63A-4BDD-234C-A4FC-DD9956F13B98}" sibTransId="{973D0EE5-1E2D-ED4F-B439-336096663384}"/>
    <dgm:cxn modelId="{B300BA56-D6E8-8E42-9DE6-B649D0B1F83B}" srcId="{29AEDF3D-DA38-684B-8AF9-14018B952802}" destId="{2769A77C-2ED0-7A47-AD01-408AE27F53AB}" srcOrd="2" destOrd="0" parTransId="{34AF1EB5-BEC1-F742-BF5B-BA8EEA41C702}" sibTransId="{A0F05E46-AC36-D24F-9DED-C7161D8CBD18}"/>
    <dgm:cxn modelId="{4CB6D37D-4DA7-3C40-B66D-B1284857938A}" srcId="{29AEDF3D-DA38-684B-8AF9-14018B952802}" destId="{9B8AF192-BB9D-DD45-91D0-83974EDF4F6B}" srcOrd="0" destOrd="0" parTransId="{B395340F-09E1-3C4A-A553-04CD7D81B2F6}" sibTransId="{46397B7F-C2E1-D442-BFEA-6DB80DA8F294}"/>
    <dgm:cxn modelId="{B6915EA2-D834-C140-9F24-E4CA0967E5EE}" type="presOf" srcId="{2769A77C-2ED0-7A47-AD01-408AE27F53AB}" destId="{12182A8D-8FA7-4840-A60D-BDCA45EBFF59}" srcOrd="0" destOrd="0" presId="urn:microsoft.com/office/officeart/2005/8/layout/vList2"/>
    <dgm:cxn modelId="{D41F6685-8379-474F-84AA-451037B7EF10}" type="presOf" srcId="{9B8AF192-BB9D-DD45-91D0-83974EDF4F6B}" destId="{7CF08BA6-6ED5-B74B-9611-C9A7D849250A}" srcOrd="0" destOrd="0" presId="urn:microsoft.com/office/officeart/2005/8/layout/vList2"/>
    <dgm:cxn modelId="{C245BD5D-A370-EE4A-A93A-C71D164F3645}" type="presOf" srcId="{8E3C09D8-2CAD-F246-9C80-41AE8482118A}" destId="{F55A7F15-60AC-7D47-BF9F-234B64767C60}" srcOrd="0" destOrd="0" presId="urn:microsoft.com/office/officeart/2005/8/layout/vList2"/>
    <dgm:cxn modelId="{77C2B1D9-A209-8F40-98A9-D65399D108DA}" type="presParOf" srcId="{1827A670-6A85-684A-B93F-0303A0D93E21}" destId="{7CF08BA6-6ED5-B74B-9611-C9A7D849250A}" srcOrd="0" destOrd="0" presId="urn:microsoft.com/office/officeart/2005/8/layout/vList2"/>
    <dgm:cxn modelId="{0BBFB651-DB58-A940-B7A4-FE78407C1920}" type="presParOf" srcId="{1827A670-6A85-684A-B93F-0303A0D93E21}" destId="{E739FF4F-FEE2-1B46-8DD4-10B34E520BFC}" srcOrd="1" destOrd="0" presId="urn:microsoft.com/office/officeart/2005/8/layout/vList2"/>
    <dgm:cxn modelId="{81D1D44A-55B0-3E43-B6A6-2EDC6D81B3D9}" type="presParOf" srcId="{1827A670-6A85-684A-B93F-0303A0D93E21}" destId="{F55A7F15-60AC-7D47-BF9F-234B64767C60}" srcOrd="2" destOrd="0" presId="urn:microsoft.com/office/officeart/2005/8/layout/vList2"/>
    <dgm:cxn modelId="{3F602A81-982A-AA4D-B3AC-F44E7DEFB25D}" type="presParOf" srcId="{1827A670-6A85-684A-B93F-0303A0D93E21}" destId="{36370DF3-A84E-8042-95F4-2BA55E1EC974}" srcOrd="3" destOrd="0" presId="urn:microsoft.com/office/officeart/2005/8/layout/vList2"/>
    <dgm:cxn modelId="{5BE5C6D7-F34C-0747-8973-036F6048A3DC}" type="presParOf" srcId="{1827A670-6A85-684A-B93F-0303A0D93E21}" destId="{12182A8D-8FA7-4840-A60D-BDCA45EBFF59}" srcOrd="4"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6.xml><?xml version="1.0" encoding="utf-8"?>
<dgm:dataModel xmlns:dgm="http://schemas.openxmlformats.org/drawingml/2006/diagram" xmlns:a="http://schemas.openxmlformats.org/drawingml/2006/main">
  <dgm:ptLst>
    <dgm:pt modelId="{6B948773-4D70-6B45-90A5-B5A37345EF75}" type="doc">
      <dgm:prSet loTypeId="urn:microsoft.com/office/officeart/2009/3/layout/HorizontalOrganizationChart" loCatId="" qsTypeId="urn:microsoft.com/office/officeart/2005/8/quickstyle/simple4" qsCatId="simple" csTypeId="urn:microsoft.com/office/officeart/2005/8/colors/accent1_2" csCatId="accent1" phldr="1"/>
      <dgm:spPr/>
      <dgm:t>
        <a:bodyPr/>
        <a:lstStyle/>
        <a:p>
          <a:endParaRPr lang="it-IT"/>
        </a:p>
      </dgm:t>
    </dgm:pt>
    <dgm:pt modelId="{2317BDAE-F16A-8743-9D68-C1083DA6AECB}">
      <dgm:prSet custT="1"/>
      <dgm:spPr>
        <a:solidFill>
          <a:schemeClr val="bg1">
            <a:lumMod val="75000"/>
          </a:schemeClr>
        </a:solidFill>
      </dgm:spPr>
      <dgm:t>
        <a:bodyPr/>
        <a:lstStyle/>
        <a:p>
          <a:r>
            <a:rPr lang="it-IT" sz="1800" dirty="0" smtClean="0"/>
            <a:t>Politiche di sostegno</a:t>
          </a:r>
          <a:endParaRPr lang="it-IT" sz="1800" dirty="0"/>
        </a:p>
      </dgm:t>
    </dgm:pt>
    <dgm:pt modelId="{EEA45361-A8BB-D243-8539-29022A0A3E1B}" type="parTrans" cxnId="{EC58E5AF-B31B-0547-A2F8-FE4B759B04D3}">
      <dgm:prSet/>
      <dgm:spPr/>
      <dgm:t>
        <a:bodyPr/>
        <a:lstStyle/>
        <a:p>
          <a:endParaRPr lang="it-IT"/>
        </a:p>
      </dgm:t>
    </dgm:pt>
    <dgm:pt modelId="{D75D6416-71E1-F042-B2AA-20F704C06871}" type="sibTrans" cxnId="{EC58E5AF-B31B-0547-A2F8-FE4B759B04D3}">
      <dgm:prSet/>
      <dgm:spPr/>
      <dgm:t>
        <a:bodyPr/>
        <a:lstStyle/>
        <a:p>
          <a:endParaRPr lang="it-IT"/>
        </a:p>
      </dgm:t>
    </dgm:pt>
    <dgm:pt modelId="{7D2447D8-1893-8C45-B8D6-3004728581AB}">
      <dgm:prSet custT="1"/>
      <dgm:spPr>
        <a:solidFill>
          <a:schemeClr val="bg1">
            <a:lumMod val="75000"/>
          </a:schemeClr>
        </a:solidFill>
      </dgm:spPr>
      <dgm:t>
        <a:bodyPr/>
        <a:lstStyle/>
        <a:p>
          <a:r>
            <a:rPr lang="it-IT" sz="1800" dirty="0" smtClean="0"/>
            <a:t>Strumenti finanziari</a:t>
          </a:r>
          <a:endParaRPr lang="it-IT" sz="1800" dirty="0"/>
        </a:p>
      </dgm:t>
    </dgm:pt>
    <dgm:pt modelId="{C62CC3F4-9527-9A4E-BB95-58737986E96A}" type="parTrans" cxnId="{9AA36BA9-F1B9-0A4E-B625-22A8F7DD0CB4}">
      <dgm:prSet/>
      <dgm:spPr/>
      <dgm:t>
        <a:bodyPr/>
        <a:lstStyle/>
        <a:p>
          <a:endParaRPr lang="it-IT"/>
        </a:p>
      </dgm:t>
    </dgm:pt>
    <dgm:pt modelId="{013425B5-2722-D341-A27A-A0B1612CAD95}" type="sibTrans" cxnId="{9AA36BA9-F1B9-0A4E-B625-22A8F7DD0CB4}">
      <dgm:prSet/>
      <dgm:spPr/>
      <dgm:t>
        <a:bodyPr/>
        <a:lstStyle/>
        <a:p>
          <a:endParaRPr lang="it-IT"/>
        </a:p>
      </dgm:t>
    </dgm:pt>
    <dgm:pt modelId="{CF8C9725-6C98-4040-9E24-47826A6A99E0}">
      <dgm:prSet custT="1"/>
      <dgm:spPr/>
      <dgm:t>
        <a:bodyPr/>
        <a:lstStyle/>
        <a:p>
          <a:r>
            <a:rPr lang="it-IT" sz="1800" dirty="0" smtClean="0"/>
            <a:t>Sviluppo e sostegno delle Imprese Sociali</a:t>
          </a:r>
          <a:endParaRPr lang="it-IT" sz="1800" dirty="0"/>
        </a:p>
      </dgm:t>
    </dgm:pt>
    <dgm:pt modelId="{2B2A283E-CBEE-C342-AF11-3FE2275FF721}" type="parTrans" cxnId="{0C58563B-4699-8343-B6A0-F0DD360CE2B5}">
      <dgm:prSet/>
      <dgm:spPr/>
      <dgm:t>
        <a:bodyPr/>
        <a:lstStyle/>
        <a:p>
          <a:endParaRPr lang="it-IT"/>
        </a:p>
      </dgm:t>
    </dgm:pt>
    <dgm:pt modelId="{BAF0D7ED-6910-9948-8B91-8DFE1768EC75}" type="sibTrans" cxnId="{0C58563B-4699-8343-B6A0-F0DD360CE2B5}">
      <dgm:prSet/>
      <dgm:spPr/>
      <dgm:t>
        <a:bodyPr/>
        <a:lstStyle/>
        <a:p>
          <a:endParaRPr lang="it-IT"/>
        </a:p>
      </dgm:t>
    </dgm:pt>
    <dgm:pt modelId="{45B9414A-7A74-CD47-863B-76D62553AA1D}">
      <dgm:prSet custT="1"/>
      <dgm:spPr>
        <a:solidFill>
          <a:schemeClr val="bg1">
            <a:lumMod val="75000"/>
          </a:schemeClr>
        </a:solidFill>
      </dgm:spPr>
      <dgm:t>
        <a:bodyPr/>
        <a:lstStyle/>
        <a:p>
          <a:r>
            <a:rPr lang="it-IT" sz="1800" dirty="0" smtClean="0"/>
            <a:t>Approfondimenti</a:t>
          </a:r>
          <a:endParaRPr lang="it-IT" sz="1800" dirty="0"/>
        </a:p>
      </dgm:t>
    </dgm:pt>
    <dgm:pt modelId="{B862A015-E89D-444B-9CAE-62A9F8922980}" type="parTrans" cxnId="{11ABC9AE-4F8D-E444-9EC4-418D5E8893E9}">
      <dgm:prSet/>
      <dgm:spPr/>
      <dgm:t>
        <a:bodyPr/>
        <a:lstStyle/>
        <a:p>
          <a:endParaRPr lang="it-IT"/>
        </a:p>
      </dgm:t>
    </dgm:pt>
    <dgm:pt modelId="{6FC5678E-E11C-4D47-9450-BE68EE668032}" type="sibTrans" cxnId="{11ABC9AE-4F8D-E444-9EC4-418D5E8893E9}">
      <dgm:prSet/>
      <dgm:spPr/>
      <dgm:t>
        <a:bodyPr/>
        <a:lstStyle/>
        <a:p>
          <a:endParaRPr lang="it-IT"/>
        </a:p>
      </dgm:t>
    </dgm:pt>
    <dgm:pt modelId="{FE1ADCAC-F007-024F-B0D7-D0646B381874}">
      <dgm:prSet custT="1"/>
      <dgm:spPr>
        <a:solidFill>
          <a:schemeClr val="bg1">
            <a:lumMod val="75000"/>
          </a:schemeClr>
        </a:solidFill>
      </dgm:spPr>
      <dgm:t>
        <a:bodyPr/>
        <a:lstStyle/>
        <a:p>
          <a:r>
            <a:rPr lang="it-IT" sz="1800" dirty="0" smtClean="0"/>
            <a:t>Social bonus</a:t>
          </a:r>
          <a:endParaRPr lang="it-IT" sz="1800" dirty="0">
            <a:solidFill>
              <a:schemeClr val="bg1"/>
            </a:solidFill>
          </a:endParaRPr>
        </a:p>
      </dgm:t>
    </dgm:pt>
    <dgm:pt modelId="{3EA7CB30-CB6C-0A4B-8E68-6CA4F7CF4DEC}" type="parTrans" cxnId="{DE61E514-501D-AB44-878B-88EC9134E588}">
      <dgm:prSet/>
      <dgm:spPr/>
      <dgm:t>
        <a:bodyPr/>
        <a:lstStyle/>
        <a:p>
          <a:endParaRPr lang="it-IT"/>
        </a:p>
      </dgm:t>
    </dgm:pt>
    <dgm:pt modelId="{B0D8506C-7A44-7D4B-8C8B-D57800A41633}" type="sibTrans" cxnId="{DE61E514-501D-AB44-878B-88EC9134E588}">
      <dgm:prSet/>
      <dgm:spPr/>
      <dgm:t>
        <a:bodyPr/>
        <a:lstStyle/>
        <a:p>
          <a:endParaRPr lang="it-IT"/>
        </a:p>
      </dgm:t>
    </dgm:pt>
    <dgm:pt modelId="{EFCAF781-F54D-624F-9363-7BFCAC8DC359}">
      <dgm:prSet custT="1"/>
      <dgm:spPr>
        <a:solidFill>
          <a:schemeClr val="bg1">
            <a:lumMod val="75000"/>
          </a:schemeClr>
        </a:solidFill>
      </dgm:spPr>
      <dgm:t>
        <a:bodyPr/>
        <a:lstStyle/>
        <a:p>
          <a:r>
            <a:rPr lang="it-IT" sz="1800" dirty="0" smtClean="0"/>
            <a:t>Raccolta fondi</a:t>
          </a:r>
          <a:endParaRPr lang="it-IT" sz="1800" dirty="0"/>
        </a:p>
      </dgm:t>
    </dgm:pt>
    <dgm:pt modelId="{DB63AEF6-F1DC-0544-AE68-2E907EE1E47B}" type="parTrans" cxnId="{2103CBD4-C681-814C-B017-58CDBC65D5D4}">
      <dgm:prSet/>
      <dgm:spPr/>
      <dgm:t>
        <a:bodyPr/>
        <a:lstStyle/>
        <a:p>
          <a:endParaRPr lang="it-IT"/>
        </a:p>
      </dgm:t>
    </dgm:pt>
    <dgm:pt modelId="{0EB51768-8FA3-414C-AF95-484B26CD59AD}" type="sibTrans" cxnId="{2103CBD4-C681-814C-B017-58CDBC65D5D4}">
      <dgm:prSet/>
      <dgm:spPr/>
      <dgm:t>
        <a:bodyPr/>
        <a:lstStyle/>
        <a:p>
          <a:endParaRPr lang="it-IT"/>
        </a:p>
      </dgm:t>
    </dgm:pt>
    <dgm:pt modelId="{C7B80956-0E09-2C48-A337-0A812FF685E0}">
      <dgm:prSet custT="1"/>
      <dgm:spPr>
        <a:solidFill>
          <a:schemeClr val="bg1">
            <a:lumMod val="75000"/>
          </a:schemeClr>
        </a:solidFill>
      </dgm:spPr>
      <dgm:t>
        <a:bodyPr/>
        <a:lstStyle/>
        <a:p>
          <a:r>
            <a:rPr lang="it-IT" sz="1800" dirty="0" smtClean="0"/>
            <a:t>Inquadramento generale</a:t>
          </a:r>
          <a:endParaRPr lang="it-IT" sz="1800" dirty="0"/>
        </a:p>
      </dgm:t>
    </dgm:pt>
    <dgm:pt modelId="{97939C4A-F874-554B-8EB6-4A04FD4CB13B}" type="sibTrans" cxnId="{CE842B06-484D-664C-95C1-A264B953C78B}">
      <dgm:prSet/>
      <dgm:spPr/>
      <dgm:t>
        <a:bodyPr/>
        <a:lstStyle/>
        <a:p>
          <a:endParaRPr lang="it-IT"/>
        </a:p>
      </dgm:t>
    </dgm:pt>
    <dgm:pt modelId="{341A8C71-8B3E-EC48-B275-316E215CCB33}" type="parTrans" cxnId="{CE842B06-484D-664C-95C1-A264B953C78B}">
      <dgm:prSet/>
      <dgm:spPr/>
      <dgm:t>
        <a:bodyPr/>
        <a:lstStyle/>
        <a:p>
          <a:endParaRPr lang="it-IT"/>
        </a:p>
      </dgm:t>
    </dgm:pt>
    <dgm:pt modelId="{AA8702F5-385D-E340-9484-7F90B7A9638A}" type="pres">
      <dgm:prSet presAssocID="{6B948773-4D70-6B45-90A5-B5A37345EF75}" presName="hierChild1" presStyleCnt="0">
        <dgm:presLayoutVars>
          <dgm:orgChart val="1"/>
          <dgm:chPref val="1"/>
          <dgm:dir/>
          <dgm:animOne val="branch"/>
          <dgm:animLvl val="lvl"/>
          <dgm:resizeHandles/>
        </dgm:presLayoutVars>
      </dgm:prSet>
      <dgm:spPr/>
      <dgm:t>
        <a:bodyPr/>
        <a:lstStyle/>
        <a:p>
          <a:endParaRPr lang="it-IT"/>
        </a:p>
      </dgm:t>
    </dgm:pt>
    <dgm:pt modelId="{9A63CA36-D5DB-7C4C-99AF-EFC7E673FEDE}" type="pres">
      <dgm:prSet presAssocID="{C7B80956-0E09-2C48-A337-0A812FF685E0}" presName="hierRoot1" presStyleCnt="0">
        <dgm:presLayoutVars>
          <dgm:hierBranch val="init"/>
        </dgm:presLayoutVars>
      </dgm:prSet>
      <dgm:spPr/>
    </dgm:pt>
    <dgm:pt modelId="{32A1C60D-3AE6-D84D-B950-5922D873DBD0}" type="pres">
      <dgm:prSet presAssocID="{C7B80956-0E09-2C48-A337-0A812FF685E0}" presName="rootComposite1" presStyleCnt="0"/>
      <dgm:spPr/>
    </dgm:pt>
    <dgm:pt modelId="{44609C5C-8C44-514C-86C9-8AB215994854}" type="pres">
      <dgm:prSet presAssocID="{C7B80956-0E09-2C48-A337-0A812FF685E0}" presName="rootText1" presStyleLbl="node0" presStyleIdx="0" presStyleCnt="7" custScaleX="241560">
        <dgm:presLayoutVars>
          <dgm:chPref val="3"/>
        </dgm:presLayoutVars>
      </dgm:prSet>
      <dgm:spPr/>
      <dgm:t>
        <a:bodyPr/>
        <a:lstStyle/>
        <a:p>
          <a:endParaRPr lang="it-IT"/>
        </a:p>
      </dgm:t>
    </dgm:pt>
    <dgm:pt modelId="{E84F3BA1-B035-8341-BCA8-00308A315AD6}" type="pres">
      <dgm:prSet presAssocID="{C7B80956-0E09-2C48-A337-0A812FF685E0}" presName="rootConnector1" presStyleLbl="node1" presStyleIdx="0" presStyleCnt="0"/>
      <dgm:spPr/>
      <dgm:t>
        <a:bodyPr/>
        <a:lstStyle/>
        <a:p>
          <a:endParaRPr lang="it-IT"/>
        </a:p>
      </dgm:t>
    </dgm:pt>
    <dgm:pt modelId="{658ED435-9914-0848-A1B1-220FBC4632CC}" type="pres">
      <dgm:prSet presAssocID="{C7B80956-0E09-2C48-A337-0A812FF685E0}" presName="hierChild2" presStyleCnt="0"/>
      <dgm:spPr/>
    </dgm:pt>
    <dgm:pt modelId="{A0C39489-11F8-CB4E-B51F-99DCE34B6575}" type="pres">
      <dgm:prSet presAssocID="{C7B80956-0E09-2C48-A337-0A812FF685E0}" presName="hierChild3" presStyleCnt="0"/>
      <dgm:spPr/>
    </dgm:pt>
    <dgm:pt modelId="{A968AA8C-2369-0646-919F-13D8AF2410B3}" type="pres">
      <dgm:prSet presAssocID="{EFCAF781-F54D-624F-9363-7BFCAC8DC359}" presName="hierRoot1" presStyleCnt="0">
        <dgm:presLayoutVars>
          <dgm:hierBranch val="init"/>
        </dgm:presLayoutVars>
      </dgm:prSet>
      <dgm:spPr/>
    </dgm:pt>
    <dgm:pt modelId="{4CEF44A4-6356-8045-9684-BFFEE0B86876}" type="pres">
      <dgm:prSet presAssocID="{EFCAF781-F54D-624F-9363-7BFCAC8DC359}" presName="rootComposite1" presStyleCnt="0"/>
      <dgm:spPr/>
    </dgm:pt>
    <dgm:pt modelId="{1D00BED6-808E-3347-8E1C-A408A416313F}" type="pres">
      <dgm:prSet presAssocID="{EFCAF781-F54D-624F-9363-7BFCAC8DC359}" presName="rootText1" presStyleLbl="node0" presStyleIdx="1" presStyleCnt="7" custScaleX="241560">
        <dgm:presLayoutVars>
          <dgm:chPref val="3"/>
        </dgm:presLayoutVars>
      </dgm:prSet>
      <dgm:spPr/>
      <dgm:t>
        <a:bodyPr/>
        <a:lstStyle/>
        <a:p>
          <a:endParaRPr lang="it-IT"/>
        </a:p>
      </dgm:t>
    </dgm:pt>
    <dgm:pt modelId="{7F57B3CD-2F1B-FB4E-A269-9DAD65DD535A}" type="pres">
      <dgm:prSet presAssocID="{EFCAF781-F54D-624F-9363-7BFCAC8DC359}" presName="rootConnector1" presStyleLbl="node1" presStyleIdx="0" presStyleCnt="0"/>
      <dgm:spPr/>
      <dgm:t>
        <a:bodyPr/>
        <a:lstStyle/>
        <a:p>
          <a:endParaRPr lang="it-IT"/>
        </a:p>
      </dgm:t>
    </dgm:pt>
    <dgm:pt modelId="{6E33934D-7DDC-F74F-AF53-3F2AF935576A}" type="pres">
      <dgm:prSet presAssocID="{EFCAF781-F54D-624F-9363-7BFCAC8DC359}" presName="hierChild2" presStyleCnt="0"/>
      <dgm:spPr/>
    </dgm:pt>
    <dgm:pt modelId="{5B6F009C-93B2-9B4F-AB6C-D76728625ECC}" type="pres">
      <dgm:prSet presAssocID="{EFCAF781-F54D-624F-9363-7BFCAC8DC359}" presName="hierChild3" presStyleCnt="0"/>
      <dgm:spPr/>
    </dgm:pt>
    <dgm:pt modelId="{47E89E20-9494-0645-AF61-BDADB2A7A30A}" type="pres">
      <dgm:prSet presAssocID="{2317BDAE-F16A-8743-9D68-C1083DA6AECB}" presName="hierRoot1" presStyleCnt="0">
        <dgm:presLayoutVars>
          <dgm:hierBranch val="init"/>
        </dgm:presLayoutVars>
      </dgm:prSet>
      <dgm:spPr/>
    </dgm:pt>
    <dgm:pt modelId="{636DE81A-3BDD-E240-B6ED-0E934F3E13BB}" type="pres">
      <dgm:prSet presAssocID="{2317BDAE-F16A-8743-9D68-C1083DA6AECB}" presName="rootComposite1" presStyleCnt="0"/>
      <dgm:spPr/>
    </dgm:pt>
    <dgm:pt modelId="{1FC29D3C-38B2-C146-935E-479B5833016E}" type="pres">
      <dgm:prSet presAssocID="{2317BDAE-F16A-8743-9D68-C1083DA6AECB}" presName="rootText1" presStyleLbl="node0" presStyleIdx="2" presStyleCnt="7" custScaleX="240490">
        <dgm:presLayoutVars>
          <dgm:chPref val="3"/>
        </dgm:presLayoutVars>
      </dgm:prSet>
      <dgm:spPr/>
      <dgm:t>
        <a:bodyPr/>
        <a:lstStyle/>
        <a:p>
          <a:endParaRPr lang="it-IT"/>
        </a:p>
      </dgm:t>
    </dgm:pt>
    <dgm:pt modelId="{28D64364-CDC0-5044-867E-D2EDB94C2F6E}" type="pres">
      <dgm:prSet presAssocID="{2317BDAE-F16A-8743-9D68-C1083DA6AECB}" presName="rootConnector1" presStyleLbl="node1" presStyleIdx="0" presStyleCnt="0"/>
      <dgm:spPr/>
      <dgm:t>
        <a:bodyPr/>
        <a:lstStyle/>
        <a:p>
          <a:endParaRPr lang="it-IT"/>
        </a:p>
      </dgm:t>
    </dgm:pt>
    <dgm:pt modelId="{9C9E88A4-C85F-1344-9E87-E145C613F8F0}" type="pres">
      <dgm:prSet presAssocID="{2317BDAE-F16A-8743-9D68-C1083DA6AECB}" presName="hierChild2" presStyleCnt="0"/>
      <dgm:spPr/>
    </dgm:pt>
    <dgm:pt modelId="{43D316B1-3399-C94B-B28C-1BD047E149CA}" type="pres">
      <dgm:prSet presAssocID="{2317BDAE-F16A-8743-9D68-C1083DA6AECB}" presName="hierChild3" presStyleCnt="0"/>
      <dgm:spPr/>
    </dgm:pt>
    <dgm:pt modelId="{33CCFA92-4407-5F4C-A9FE-972302984E6F}" type="pres">
      <dgm:prSet presAssocID="{7D2447D8-1893-8C45-B8D6-3004728581AB}" presName="hierRoot1" presStyleCnt="0">
        <dgm:presLayoutVars>
          <dgm:hierBranch val="init"/>
        </dgm:presLayoutVars>
      </dgm:prSet>
      <dgm:spPr/>
    </dgm:pt>
    <dgm:pt modelId="{280D5874-85A7-0D42-8E75-25E45C891BA1}" type="pres">
      <dgm:prSet presAssocID="{7D2447D8-1893-8C45-B8D6-3004728581AB}" presName="rootComposite1" presStyleCnt="0"/>
      <dgm:spPr/>
    </dgm:pt>
    <dgm:pt modelId="{34243F53-F566-7C46-867E-F1A3769FE991}" type="pres">
      <dgm:prSet presAssocID="{7D2447D8-1893-8C45-B8D6-3004728581AB}" presName="rootText1" presStyleLbl="node0" presStyleIdx="3" presStyleCnt="7" custScaleX="240490">
        <dgm:presLayoutVars>
          <dgm:chPref val="3"/>
        </dgm:presLayoutVars>
      </dgm:prSet>
      <dgm:spPr/>
      <dgm:t>
        <a:bodyPr/>
        <a:lstStyle/>
        <a:p>
          <a:endParaRPr lang="it-IT"/>
        </a:p>
      </dgm:t>
    </dgm:pt>
    <dgm:pt modelId="{75AE4F97-94CD-A149-836A-D5599E31C795}" type="pres">
      <dgm:prSet presAssocID="{7D2447D8-1893-8C45-B8D6-3004728581AB}" presName="rootConnector1" presStyleLbl="node1" presStyleIdx="0" presStyleCnt="0"/>
      <dgm:spPr/>
      <dgm:t>
        <a:bodyPr/>
        <a:lstStyle/>
        <a:p>
          <a:endParaRPr lang="it-IT"/>
        </a:p>
      </dgm:t>
    </dgm:pt>
    <dgm:pt modelId="{B15AEA1C-1300-E44A-B5C6-97541C363D17}" type="pres">
      <dgm:prSet presAssocID="{7D2447D8-1893-8C45-B8D6-3004728581AB}" presName="hierChild2" presStyleCnt="0"/>
      <dgm:spPr/>
    </dgm:pt>
    <dgm:pt modelId="{F2B4D129-B895-DC43-9F5A-9C0FB9EDBD2E}" type="pres">
      <dgm:prSet presAssocID="{7D2447D8-1893-8C45-B8D6-3004728581AB}" presName="hierChild3" presStyleCnt="0"/>
      <dgm:spPr/>
    </dgm:pt>
    <dgm:pt modelId="{0413C27D-772B-794E-B788-532081906C3B}" type="pres">
      <dgm:prSet presAssocID="{FE1ADCAC-F007-024F-B0D7-D0646B381874}" presName="hierRoot1" presStyleCnt="0">
        <dgm:presLayoutVars>
          <dgm:hierBranch val="init"/>
        </dgm:presLayoutVars>
      </dgm:prSet>
      <dgm:spPr/>
    </dgm:pt>
    <dgm:pt modelId="{ABD6EC20-B723-4144-8E79-B63EDFE55278}" type="pres">
      <dgm:prSet presAssocID="{FE1ADCAC-F007-024F-B0D7-D0646B381874}" presName="rootComposite1" presStyleCnt="0"/>
      <dgm:spPr/>
    </dgm:pt>
    <dgm:pt modelId="{D77BFC4A-470A-0046-BB8A-64D81538CE81}" type="pres">
      <dgm:prSet presAssocID="{FE1ADCAC-F007-024F-B0D7-D0646B381874}" presName="rootText1" presStyleLbl="node0" presStyleIdx="4" presStyleCnt="7" custScaleX="241560">
        <dgm:presLayoutVars>
          <dgm:chPref val="3"/>
        </dgm:presLayoutVars>
      </dgm:prSet>
      <dgm:spPr/>
      <dgm:t>
        <a:bodyPr/>
        <a:lstStyle/>
        <a:p>
          <a:endParaRPr lang="it-IT"/>
        </a:p>
      </dgm:t>
    </dgm:pt>
    <dgm:pt modelId="{9AD874D5-B328-9E42-B647-7EACD9DDBAD0}" type="pres">
      <dgm:prSet presAssocID="{FE1ADCAC-F007-024F-B0D7-D0646B381874}" presName="rootConnector1" presStyleLbl="node1" presStyleIdx="0" presStyleCnt="0"/>
      <dgm:spPr/>
      <dgm:t>
        <a:bodyPr/>
        <a:lstStyle/>
        <a:p>
          <a:endParaRPr lang="it-IT"/>
        </a:p>
      </dgm:t>
    </dgm:pt>
    <dgm:pt modelId="{476AE1B4-A10C-734F-B0A6-2CA8085E1669}" type="pres">
      <dgm:prSet presAssocID="{FE1ADCAC-F007-024F-B0D7-D0646B381874}" presName="hierChild2" presStyleCnt="0"/>
      <dgm:spPr/>
    </dgm:pt>
    <dgm:pt modelId="{59ECB2C4-8C65-434A-8A6E-E7E394843BD2}" type="pres">
      <dgm:prSet presAssocID="{FE1ADCAC-F007-024F-B0D7-D0646B381874}" presName="hierChild3" presStyleCnt="0"/>
      <dgm:spPr/>
    </dgm:pt>
    <dgm:pt modelId="{884F4D90-859E-F245-90CA-07804DD2965E}" type="pres">
      <dgm:prSet presAssocID="{CF8C9725-6C98-4040-9E24-47826A6A99E0}" presName="hierRoot1" presStyleCnt="0">
        <dgm:presLayoutVars>
          <dgm:hierBranch val="init"/>
        </dgm:presLayoutVars>
      </dgm:prSet>
      <dgm:spPr/>
    </dgm:pt>
    <dgm:pt modelId="{F04034D3-5170-C34F-8F54-6BA8532F7993}" type="pres">
      <dgm:prSet presAssocID="{CF8C9725-6C98-4040-9E24-47826A6A99E0}" presName="rootComposite1" presStyleCnt="0"/>
      <dgm:spPr/>
    </dgm:pt>
    <dgm:pt modelId="{5D15D1F9-5DFF-A740-9E71-9A5F0CA95FD0}" type="pres">
      <dgm:prSet presAssocID="{CF8C9725-6C98-4040-9E24-47826A6A99E0}" presName="rootText1" presStyleLbl="node0" presStyleIdx="5" presStyleCnt="7" custScaleX="240490">
        <dgm:presLayoutVars>
          <dgm:chPref val="3"/>
        </dgm:presLayoutVars>
      </dgm:prSet>
      <dgm:spPr/>
      <dgm:t>
        <a:bodyPr/>
        <a:lstStyle/>
        <a:p>
          <a:endParaRPr lang="it-IT"/>
        </a:p>
      </dgm:t>
    </dgm:pt>
    <dgm:pt modelId="{B0E44A67-4778-604B-BAEA-CBA6EC469E35}" type="pres">
      <dgm:prSet presAssocID="{CF8C9725-6C98-4040-9E24-47826A6A99E0}" presName="rootConnector1" presStyleLbl="node1" presStyleIdx="0" presStyleCnt="0"/>
      <dgm:spPr/>
      <dgm:t>
        <a:bodyPr/>
        <a:lstStyle/>
        <a:p>
          <a:endParaRPr lang="it-IT"/>
        </a:p>
      </dgm:t>
    </dgm:pt>
    <dgm:pt modelId="{957E562D-75D7-8C48-B5DA-77EA46901766}" type="pres">
      <dgm:prSet presAssocID="{CF8C9725-6C98-4040-9E24-47826A6A99E0}" presName="hierChild2" presStyleCnt="0"/>
      <dgm:spPr/>
    </dgm:pt>
    <dgm:pt modelId="{FC948122-DF7B-2544-99F7-FBB99CA96E1C}" type="pres">
      <dgm:prSet presAssocID="{CF8C9725-6C98-4040-9E24-47826A6A99E0}" presName="hierChild3" presStyleCnt="0"/>
      <dgm:spPr/>
    </dgm:pt>
    <dgm:pt modelId="{E6C8A454-5772-D040-9FE3-C5735296399B}" type="pres">
      <dgm:prSet presAssocID="{45B9414A-7A74-CD47-863B-76D62553AA1D}" presName="hierRoot1" presStyleCnt="0">
        <dgm:presLayoutVars>
          <dgm:hierBranch val="init"/>
        </dgm:presLayoutVars>
      </dgm:prSet>
      <dgm:spPr/>
    </dgm:pt>
    <dgm:pt modelId="{DADA930F-CE80-8E45-BAE7-0A7DE2FF5112}" type="pres">
      <dgm:prSet presAssocID="{45B9414A-7A74-CD47-863B-76D62553AA1D}" presName="rootComposite1" presStyleCnt="0"/>
      <dgm:spPr/>
    </dgm:pt>
    <dgm:pt modelId="{7AA08C8D-4989-624C-A96E-77B5DBCFECD4}" type="pres">
      <dgm:prSet presAssocID="{45B9414A-7A74-CD47-863B-76D62553AA1D}" presName="rootText1" presStyleLbl="node0" presStyleIdx="6" presStyleCnt="7" custScaleX="240490">
        <dgm:presLayoutVars>
          <dgm:chPref val="3"/>
        </dgm:presLayoutVars>
      </dgm:prSet>
      <dgm:spPr/>
      <dgm:t>
        <a:bodyPr/>
        <a:lstStyle/>
        <a:p>
          <a:endParaRPr lang="it-IT"/>
        </a:p>
      </dgm:t>
    </dgm:pt>
    <dgm:pt modelId="{185F6C60-D14B-0C4C-A207-FDCCFCE08FCE}" type="pres">
      <dgm:prSet presAssocID="{45B9414A-7A74-CD47-863B-76D62553AA1D}" presName="rootConnector1" presStyleLbl="node1" presStyleIdx="0" presStyleCnt="0"/>
      <dgm:spPr/>
      <dgm:t>
        <a:bodyPr/>
        <a:lstStyle/>
        <a:p>
          <a:endParaRPr lang="it-IT"/>
        </a:p>
      </dgm:t>
    </dgm:pt>
    <dgm:pt modelId="{BB33EE94-E19B-0748-9380-1A8D013D73B0}" type="pres">
      <dgm:prSet presAssocID="{45B9414A-7A74-CD47-863B-76D62553AA1D}" presName="hierChild2" presStyleCnt="0"/>
      <dgm:spPr/>
    </dgm:pt>
    <dgm:pt modelId="{452EFF0F-D902-3A4F-8D5F-DBCEB2BD623F}" type="pres">
      <dgm:prSet presAssocID="{45B9414A-7A74-CD47-863B-76D62553AA1D}" presName="hierChild3" presStyleCnt="0"/>
      <dgm:spPr/>
    </dgm:pt>
  </dgm:ptLst>
  <dgm:cxnLst>
    <dgm:cxn modelId="{2103CBD4-C681-814C-B017-58CDBC65D5D4}" srcId="{6B948773-4D70-6B45-90A5-B5A37345EF75}" destId="{EFCAF781-F54D-624F-9363-7BFCAC8DC359}" srcOrd="1" destOrd="0" parTransId="{DB63AEF6-F1DC-0544-AE68-2E907EE1E47B}" sibTransId="{0EB51768-8FA3-414C-AF95-484B26CD59AD}"/>
    <dgm:cxn modelId="{F440E0AA-F00F-4F43-B1A6-868B376CB8F3}" type="presOf" srcId="{FE1ADCAC-F007-024F-B0D7-D0646B381874}" destId="{D77BFC4A-470A-0046-BB8A-64D81538CE81}" srcOrd="0" destOrd="0" presId="urn:microsoft.com/office/officeart/2009/3/layout/HorizontalOrganizationChart"/>
    <dgm:cxn modelId="{7D91AB1A-481C-934E-8134-397762BBCC2C}" type="presOf" srcId="{EFCAF781-F54D-624F-9363-7BFCAC8DC359}" destId="{7F57B3CD-2F1B-FB4E-A269-9DAD65DD535A}" srcOrd="1" destOrd="0" presId="urn:microsoft.com/office/officeart/2009/3/layout/HorizontalOrganizationChart"/>
    <dgm:cxn modelId="{982AE6D7-E85A-3740-9CD9-1151C095C74E}" type="presOf" srcId="{CF8C9725-6C98-4040-9E24-47826A6A99E0}" destId="{B0E44A67-4778-604B-BAEA-CBA6EC469E35}" srcOrd="1" destOrd="0" presId="urn:microsoft.com/office/officeart/2009/3/layout/HorizontalOrganizationChart"/>
    <dgm:cxn modelId="{11ABC9AE-4F8D-E444-9EC4-418D5E8893E9}" srcId="{6B948773-4D70-6B45-90A5-B5A37345EF75}" destId="{45B9414A-7A74-CD47-863B-76D62553AA1D}" srcOrd="6" destOrd="0" parTransId="{B862A015-E89D-444B-9CAE-62A9F8922980}" sibTransId="{6FC5678E-E11C-4D47-9450-BE68EE668032}"/>
    <dgm:cxn modelId="{02F3FFD3-50B8-054E-B0A3-FB197E0DC5DD}" type="presOf" srcId="{2317BDAE-F16A-8743-9D68-C1083DA6AECB}" destId="{1FC29D3C-38B2-C146-935E-479B5833016E}" srcOrd="0" destOrd="0" presId="urn:microsoft.com/office/officeart/2009/3/layout/HorizontalOrganizationChart"/>
    <dgm:cxn modelId="{155A584D-FFE5-154C-A05E-A8C5F40AD66D}" type="presOf" srcId="{C7B80956-0E09-2C48-A337-0A812FF685E0}" destId="{E84F3BA1-B035-8341-BCA8-00308A315AD6}" srcOrd="1" destOrd="0" presId="urn:microsoft.com/office/officeart/2009/3/layout/HorizontalOrganizationChart"/>
    <dgm:cxn modelId="{B39914B6-B454-8E4F-AC1E-253C400D4FF2}" type="presOf" srcId="{FE1ADCAC-F007-024F-B0D7-D0646B381874}" destId="{9AD874D5-B328-9E42-B647-7EACD9DDBAD0}" srcOrd="1" destOrd="0" presId="urn:microsoft.com/office/officeart/2009/3/layout/HorizontalOrganizationChart"/>
    <dgm:cxn modelId="{58B8BD9F-F5D0-7A4C-BEEB-72E66B57B3C9}" type="presOf" srcId="{45B9414A-7A74-CD47-863B-76D62553AA1D}" destId="{7AA08C8D-4989-624C-A96E-77B5DBCFECD4}" srcOrd="0" destOrd="0" presId="urn:microsoft.com/office/officeart/2009/3/layout/HorizontalOrganizationChart"/>
    <dgm:cxn modelId="{87F29AB9-C3FE-134A-8FFD-550221EE4406}" type="presOf" srcId="{EFCAF781-F54D-624F-9363-7BFCAC8DC359}" destId="{1D00BED6-808E-3347-8E1C-A408A416313F}" srcOrd="0" destOrd="0" presId="urn:microsoft.com/office/officeart/2009/3/layout/HorizontalOrganizationChart"/>
    <dgm:cxn modelId="{6BFC7BCB-41E5-1E4B-8BE4-22A6D41BF3CF}" type="presOf" srcId="{45B9414A-7A74-CD47-863B-76D62553AA1D}" destId="{185F6C60-D14B-0C4C-A207-FDCCFCE08FCE}" srcOrd="1" destOrd="0" presId="urn:microsoft.com/office/officeart/2009/3/layout/HorizontalOrganizationChart"/>
    <dgm:cxn modelId="{A9B13770-A76A-D34F-8E75-A5BC68E1155F}" type="presOf" srcId="{7D2447D8-1893-8C45-B8D6-3004728581AB}" destId="{75AE4F97-94CD-A149-836A-D5599E31C795}" srcOrd="1" destOrd="0" presId="urn:microsoft.com/office/officeart/2009/3/layout/HorizontalOrganizationChart"/>
    <dgm:cxn modelId="{DE61E514-501D-AB44-878B-88EC9134E588}" srcId="{6B948773-4D70-6B45-90A5-B5A37345EF75}" destId="{FE1ADCAC-F007-024F-B0D7-D0646B381874}" srcOrd="4" destOrd="0" parTransId="{3EA7CB30-CB6C-0A4B-8E68-6CA4F7CF4DEC}" sibTransId="{B0D8506C-7A44-7D4B-8C8B-D57800A41633}"/>
    <dgm:cxn modelId="{0C58563B-4699-8343-B6A0-F0DD360CE2B5}" srcId="{6B948773-4D70-6B45-90A5-B5A37345EF75}" destId="{CF8C9725-6C98-4040-9E24-47826A6A99E0}" srcOrd="5" destOrd="0" parTransId="{2B2A283E-CBEE-C342-AF11-3FE2275FF721}" sibTransId="{BAF0D7ED-6910-9948-8B91-8DFE1768EC75}"/>
    <dgm:cxn modelId="{CFAA1572-9765-8B4E-AEF3-894AE0728CCB}" type="presOf" srcId="{C7B80956-0E09-2C48-A337-0A812FF685E0}" destId="{44609C5C-8C44-514C-86C9-8AB215994854}" srcOrd="0" destOrd="0" presId="urn:microsoft.com/office/officeart/2009/3/layout/HorizontalOrganizationChart"/>
    <dgm:cxn modelId="{EC58E5AF-B31B-0547-A2F8-FE4B759B04D3}" srcId="{6B948773-4D70-6B45-90A5-B5A37345EF75}" destId="{2317BDAE-F16A-8743-9D68-C1083DA6AECB}" srcOrd="2" destOrd="0" parTransId="{EEA45361-A8BB-D243-8539-29022A0A3E1B}" sibTransId="{D75D6416-71E1-F042-B2AA-20F704C06871}"/>
    <dgm:cxn modelId="{A368436F-382D-6F49-93EE-922556A02D05}" type="presOf" srcId="{2317BDAE-F16A-8743-9D68-C1083DA6AECB}" destId="{28D64364-CDC0-5044-867E-D2EDB94C2F6E}" srcOrd="1" destOrd="0" presId="urn:microsoft.com/office/officeart/2009/3/layout/HorizontalOrganizationChart"/>
    <dgm:cxn modelId="{8BAACB4E-9AB4-1445-8949-FFA906E4FE08}" type="presOf" srcId="{6B948773-4D70-6B45-90A5-B5A37345EF75}" destId="{AA8702F5-385D-E340-9484-7F90B7A9638A}" srcOrd="0" destOrd="0" presId="urn:microsoft.com/office/officeart/2009/3/layout/HorizontalOrganizationChart"/>
    <dgm:cxn modelId="{5CA60763-5412-1E41-8F63-04406C5B7F28}" type="presOf" srcId="{CF8C9725-6C98-4040-9E24-47826A6A99E0}" destId="{5D15D1F9-5DFF-A740-9E71-9A5F0CA95FD0}" srcOrd="0" destOrd="0" presId="urn:microsoft.com/office/officeart/2009/3/layout/HorizontalOrganizationChart"/>
    <dgm:cxn modelId="{C88EBBE5-107F-A243-A14F-AF2E3E9F6A4D}" type="presOf" srcId="{7D2447D8-1893-8C45-B8D6-3004728581AB}" destId="{34243F53-F566-7C46-867E-F1A3769FE991}" srcOrd="0" destOrd="0" presId="urn:microsoft.com/office/officeart/2009/3/layout/HorizontalOrganizationChart"/>
    <dgm:cxn modelId="{9AA36BA9-F1B9-0A4E-B625-22A8F7DD0CB4}" srcId="{6B948773-4D70-6B45-90A5-B5A37345EF75}" destId="{7D2447D8-1893-8C45-B8D6-3004728581AB}" srcOrd="3" destOrd="0" parTransId="{C62CC3F4-9527-9A4E-BB95-58737986E96A}" sibTransId="{013425B5-2722-D341-A27A-A0B1612CAD95}"/>
    <dgm:cxn modelId="{CE842B06-484D-664C-95C1-A264B953C78B}" srcId="{6B948773-4D70-6B45-90A5-B5A37345EF75}" destId="{C7B80956-0E09-2C48-A337-0A812FF685E0}" srcOrd="0" destOrd="0" parTransId="{341A8C71-8B3E-EC48-B275-316E215CCB33}" sibTransId="{97939C4A-F874-554B-8EB6-4A04FD4CB13B}"/>
    <dgm:cxn modelId="{6477AD61-A54C-3149-9159-DE69D529C269}" type="presParOf" srcId="{AA8702F5-385D-E340-9484-7F90B7A9638A}" destId="{9A63CA36-D5DB-7C4C-99AF-EFC7E673FEDE}" srcOrd="0" destOrd="0" presId="urn:microsoft.com/office/officeart/2009/3/layout/HorizontalOrganizationChart"/>
    <dgm:cxn modelId="{03B40C3E-7214-AE41-8161-FCF15F4A8557}" type="presParOf" srcId="{9A63CA36-D5DB-7C4C-99AF-EFC7E673FEDE}" destId="{32A1C60D-3AE6-D84D-B950-5922D873DBD0}" srcOrd="0" destOrd="0" presId="urn:microsoft.com/office/officeart/2009/3/layout/HorizontalOrganizationChart"/>
    <dgm:cxn modelId="{E2C90860-E512-EE48-9317-18AA34E01861}" type="presParOf" srcId="{32A1C60D-3AE6-D84D-B950-5922D873DBD0}" destId="{44609C5C-8C44-514C-86C9-8AB215994854}" srcOrd="0" destOrd="0" presId="urn:microsoft.com/office/officeart/2009/3/layout/HorizontalOrganizationChart"/>
    <dgm:cxn modelId="{9212441E-2AEB-0046-881F-4EC6CE3AD70D}" type="presParOf" srcId="{32A1C60D-3AE6-D84D-B950-5922D873DBD0}" destId="{E84F3BA1-B035-8341-BCA8-00308A315AD6}" srcOrd="1" destOrd="0" presId="urn:microsoft.com/office/officeart/2009/3/layout/HorizontalOrganizationChart"/>
    <dgm:cxn modelId="{D50F428C-CA5D-2E41-9886-7CC1E93EE512}" type="presParOf" srcId="{9A63CA36-D5DB-7C4C-99AF-EFC7E673FEDE}" destId="{658ED435-9914-0848-A1B1-220FBC4632CC}" srcOrd="1" destOrd="0" presId="urn:microsoft.com/office/officeart/2009/3/layout/HorizontalOrganizationChart"/>
    <dgm:cxn modelId="{6BE7CF34-1D39-5D46-B0BD-81CECB271EC8}" type="presParOf" srcId="{9A63CA36-D5DB-7C4C-99AF-EFC7E673FEDE}" destId="{A0C39489-11F8-CB4E-B51F-99DCE34B6575}" srcOrd="2" destOrd="0" presId="urn:microsoft.com/office/officeart/2009/3/layout/HorizontalOrganizationChart"/>
    <dgm:cxn modelId="{A528A5BD-8293-3F46-886C-5DBEDD3C7F1B}" type="presParOf" srcId="{AA8702F5-385D-E340-9484-7F90B7A9638A}" destId="{A968AA8C-2369-0646-919F-13D8AF2410B3}" srcOrd="1" destOrd="0" presId="urn:microsoft.com/office/officeart/2009/3/layout/HorizontalOrganizationChart"/>
    <dgm:cxn modelId="{41C368C1-D3F8-8646-8C22-EE52555EBC57}" type="presParOf" srcId="{A968AA8C-2369-0646-919F-13D8AF2410B3}" destId="{4CEF44A4-6356-8045-9684-BFFEE0B86876}" srcOrd="0" destOrd="0" presId="urn:microsoft.com/office/officeart/2009/3/layout/HorizontalOrganizationChart"/>
    <dgm:cxn modelId="{463B8F65-21B2-0545-BC1D-E24C669A17FE}" type="presParOf" srcId="{4CEF44A4-6356-8045-9684-BFFEE0B86876}" destId="{1D00BED6-808E-3347-8E1C-A408A416313F}" srcOrd="0" destOrd="0" presId="urn:microsoft.com/office/officeart/2009/3/layout/HorizontalOrganizationChart"/>
    <dgm:cxn modelId="{9A32BFCE-D871-7B42-A62F-9B3CC8667F5B}" type="presParOf" srcId="{4CEF44A4-6356-8045-9684-BFFEE0B86876}" destId="{7F57B3CD-2F1B-FB4E-A269-9DAD65DD535A}" srcOrd="1" destOrd="0" presId="urn:microsoft.com/office/officeart/2009/3/layout/HorizontalOrganizationChart"/>
    <dgm:cxn modelId="{0A87EB82-439E-5942-9D24-5E6C3F5235A4}" type="presParOf" srcId="{A968AA8C-2369-0646-919F-13D8AF2410B3}" destId="{6E33934D-7DDC-F74F-AF53-3F2AF935576A}" srcOrd="1" destOrd="0" presId="urn:microsoft.com/office/officeart/2009/3/layout/HorizontalOrganizationChart"/>
    <dgm:cxn modelId="{59FE58E1-3FA8-7047-B751-6F5C0EDEBD4A}" type="presParOf" srcId="{A968AA8C-2369-0646-919F-13D8AF2410B3}" destId="{5B6F009C-93B2-9B4F-AB6C-D76728625ECC}" srcOrd="2" destOrd="0" presId="urn:microsoft.com/office/officeart/2009/3/layout/HorizontalOrganizationChart"/>
    <dgm:cxn modelId="{BA736EF1-9888-C54D-9FC8-7A622FBCF5F1}" type="presParOf" srcId="{AA8702F5-385D-E340-9484-7F90B7A9638A}" destId="{47E89E20-9494-0645-AF61-BDADB2A7A30A}" srcOrd="2" destOrd="0" presId="urn:microsoft.com/office/officeart/2009/3/layout/HorizontalOrganizationChart"/>
    <dgm:cxn modelId="{9185ABE4-7C3A-F846-B24A-F07293F0A34E}" type="presParOf" srcId="{47E89E20-9494-0645-AF61-BDADB2A7A30A}" destId="{636DE81A-3BDD-E240-B6ED-0E934F3E13BB}" srcOrd="0" destOrd="0" presId="urn:microsoft.com/office/officeart/2009/3/layout/HorizontalOrganizationChart"/>
    <dgm:cxn modelId="{F68B8484-1E34-E340-BC7D-B808E33FF3DE}" type="presParOf" srcId="{636DE81A-3BDD-E240-B6ED-0E934F3E13BB}" destId="{1FC29D3C-38B2-C146-935E-479B5833016E}" srcOrd="0" destOrd="0" presId="urn:microsoft.com/office/officeart/2009/3/layout/HorizontalOrganizationChart"/>
    <dgm:cxn modelId="{5701E928-AC57-D34C-8800-1563233D01D1}" type="presParOf" srcId="{636DE81A-3BDD-E240-B6ED-0E934F3E13BB}" destId="{28D64364-CDC0-5044-867E-D2EDB94C2F6E}" srcOrd="1" destOrd="0" presId="urn:microsoft.com/office/officeart/2009/3/layout/HorizontalOrganizationChart"/>
    <dgm:cxn modelId="{3B31745F-580B-034C-A260-623105FA1661}" type="presParOf" srcId="{47E89E20-9494-0645-AF61-BDADB2A7A30A}" destId="{9C9E88A4-C85F-1344-9E87-E145C613F8F0}" srcOrd="1" destOrd="0" presId="urn:microsoft.com/office/officeart/2009/3/layout/HorizontalOrganizationChart"/>
    <dgm:cxn modelId="{602FEB1F-0B1C-1D45-9895-A29CFEB9AD28}" type="presParOf" srcId="{47E89E20-9494-0645-AF61-BDADB2A7A30A}" destId="{43D316B1-3399-C94B-B28C-1BD047E149CA}" srcOrd="2" destOrd="0" presId="urn:microsoft.com/office/officeart/2009/3/layout/HorizontalOrganizationChart"/>
    <dgm:cxn modelId="{999F0C35-A6EF-FD42-9549-38DE2295C006}" type="presParOf" srcId="{AA8702F5-385D-E340-9484-7F90B7A9638A}" destId="{33CCFA92-4407-5F4C-A9FE-972302984E6F}" srcOrd="3" destOrd="0" presId="urn:microsoft.com/office/officeart/2009/3/layout/HorizontalOrganizationChart"/>
    <dgm:cxn modelId="{9109B869-D326-C447-B9D6-9AF0CE322133}" type="presParOf" srcId="{33CCFA92-4407-5F4C-A9FE-972302984E6F}" destId="{280D5874-85A7-0D42-8E75-25E45C891BA1}" srcOrd="0" destOrd="0" presId="urn:microsoft.com/office/officeart/2009/3/layout/HorizontalOrganizationChart"/>
    <dgm:cxn modelId="{5FC81A3E-72EA-9443-AE21-E8175F0EFDF1}" type="presParOf" srcId="{280D5874-85A7-0D42-8E75-25E45C891BA1}" destId="{34243F53-F566-7C46-867E-F1A3769FE991}" srcOrd="0" destOrd="0" presId="urn:microsoft.com/office/officeart/2009/3/layout/HorizontalOrganizationChart"/>
    <dgm:cxn modelId="{95715F17-3311-0B44-959E-E98AD8B61820}" type="presParOf" srcId="{280D5874-85A7-0D42-8E75-25E45C891BA1}" destId="{75AE4F97-94CD-A149-836A-D5599E31C795}" srcOrd="1" destOrd="0" presId="urn:microsoft.com/office/officeart/2009/3/layout/HorizontalOrganizationChart"/>
    <dgm:cxn modelId="{B3E5FE0B-9213-314C-BD91-2D798385F410}" type="presParOf" srcId="{33CCFA92-4407-5F4C-A9FE-972302984E6F}" destId="{B15AEA1C-1300-E44A-B5C6-97541C363D17}" srcOrd="1" destOrd="0" presId="urn:microsoft.com/office/officeart/2009/3/layout/HorizontalOrganizationChart"/>
    <dgm:cxn modelId="{131A2603-85B3-6B4B-BCA7-9A15FC16ED84}" type="presParOf" srcId="{33CCFA92-4407-5F4C-A9FE-972302984E6F}" destId="{F2B4D129-B895-DC43-9F5A-9C0FB9EDBD2E}" srcOrd="2" destOrd="0" presId="urn:microsoft.com/office/officeart/2009/3/layout/HorizontalOrganizationChart"/>
    <dgm:cxn modelId="{7E17DEFE-393F-7947-A36F-70E9B20CB701}" type="presParOf" srcId="{AA8702F5-385D-E340-9484-7F90B7A9638A}" destId="{0413C27D-772B-794E-B788-532081906C3B}" srcOrd="4" destOrd="0" presId="urn:microsoft.com/office/officeart/2009/3/layout/HorizontalOrganizationChart"/>
    <dgm:cxn modelId="{FF47EAC1-942C-024A-A461-F6160C4F5843}" type="presParOf" srcId="{0413C27D-772B-794E-B788-532081906C3B}" destId="{ABD6EC20-B723-4144-8E79-B63EDFE55278}" srcOrd="0" destOrd="0" presId="urn:microsoft.com/office/officeart/2009/3/layout/HorizontalOrganizationChart"/>
    <dgm:cxn modelId="{A8AFDED8-4EFF-5244-8113-22EAEC5845C2}" type="presParOf" srcId="{ABD6EC20-B723-4144-8E79-B63EDFE55278}" destId="{D77BFC4A-470A-0046-BB8A-64D81538CE81}" srcOrd="0" destOrd="0" presId="urn:microsoft.com/office/officeart/2009/3/layout/HorizontalOrganizationChart"/>
    <dgm:cxn modelId="{CED0C82B-11C3-904D-A227-B7265A8DC0D6}" type="presParOf" srcId="{ABD6EC20-B723-4144-8E79-B63EDFE55278}" destId="{9AD874D5-B328-9E42-B647-7EACD9DDBAD0}" srcOrd="1" destOrd="0" presId="urn:microsoft.com/office/officeart/2009/3/layout/HorizontalOrganizationChart"/>
    <dgm:cxn modelId="{CB3934B2-8CED-DD41-9F4A-E143F25EE080}" type="presParOf" srcId="{0413C27D-772B-794E-B788-532081906C3B}" destId="{476AE1B4-A10C-734F-B0A6-2CA8085E1669}" srcOrd="1" destOrd="0" presId="urn:microsoft.com/office/officeart/2009/3/layout/HorizontalOrganizationChart"/>
    <dgm:cxn modelId="{B3808CF1-8CF8-8548-B1FB-318F9BBA9A70}" type="presParOf" srcId="{0413C27D-772B-794E-B788-532081906C3B}" destId="{59ECB2C4-8C65-434A-8A6E-E7E394843BD2}" srcOrd="2" destOrd="0" presId="urn:microsoft.com/office/officeart/2009/3/layout/HorizontalOrganizationChart"/>
    <dgm:cxn modelId="{BEEBA612-81DE-854D-8EC4-B889219A6185}" type="presParOf" srcId="{AA8702F5-385D-E340-9484-7F90B7A9638A}" destId="{884F4D90-859E-F245-90CA-07804DD2965E}" srcOrd="5" destOrd="0" presId="urn:microsoft.com/office/officeart/2009/3/layout/HorizontalOrganizationChart"/>
    <dgm:cxn modelId="{B0E025AD-D7A5-FE41-A15F-0FD3898F0B9B}" type="presParOf" srcId="{884F4D90-859E-F245-90CA-07804DD2965E}" destId="{F04034D3-5170-C34F-8F54-6BA8532F7993}" srcOrd="0" destOrd="0" presId="urn:microsoft.com/office/officeart/2009/3/layout/HorizontalOrganizationChart"/>
    <dgm:cxn modelId="{EE43627F-70CC-464B-9E61-B1A237B20E48}" type="presParOf" srcId="{F04034D3-5170-C34F-8F54-6BA8532F7993}" destId="{5D15D1F9-5DFF-A740-9E71-9A5F0CA95FD0}" srcOrd="0" destOrd="0" presId="urn:microsoft.com/office/officeart/2009/3/layout/HorizontalOrganizationChart"/>
    <dgm:cxn modelId="{096D4B17-B693-F64F-86AF-BF3707877E30}" type="presParOf" srcId="{F04034D3-5170-C34F-8F54-6BA8532F7993}" destId="{B0E44A67-4778-604B-BAEA-CBA6EC469E35}" srcOrd="1" destOrd="0" presId="urn:microsoft.com/office/officeart/2009/3/layout/HorizontalOrganizationChart"/>
    <dgm:cxn modelId="{2AE3A84C-DFC7-E748-B184-95F008B8856C}" type="presParOf" srcId="{884F4D90-859E-F245-90CA-07804DD2965E}" destId="{957E562D-75D7-8C48-B5DA-77EA46901766}" srcOrd="1" destOrd="0" presId="urn:microsoft.com/office/officeart/2009/3/layout/HorizontalOrganizationChart"/>
    <dgm:cxn modelId="{9CDACE73-4ABC-E343-9E1A-C3CC9AC9C130}" type="presParOf" srcId="{884F4D90-859E-F245-90CA-07804DD2965E}" destId="{FC948122-DF7B-2544-99F7-FBB99CA96E1C}" srcOrd="2" destOrd="0" presId="urn:microsoft.com/office/officeart/2009/3/layout/HorizontalOrganizationChart"/>
    <dgm:cxn modelId="{AC26AB77-DA55-E441-B2EF-B8012FDB3207}" type="presParOf" srcId="{AA8702F5-385D-E340-9484-7F90B7A9638A}" destId="{E6C8A454-5772-D040-9FE3-C5735296399B}" srcOrd="6" destOrd="0" presId="urn:microsoft.com/office/officeart/2009/3/layout/HorizontalOrganizationChart"/>
    <dgm:cxn modelId="{BBE11BED-FCBD-3A41-9619-3253468F5D19}" type="presParOf" srcId="{E6C8A454-5772-D040-9FE3-C5735296399B}" destId="{DADA930F-CE80-8E45-BAE7-0A7DE2FF5112}" srcOrd="0" destOrd="0" presId="urn:microsoft.com/office/officeart/2009/3/layout/HorizontalOrganizationChart"/>
    <dgm:cxn modelId="{B3E6DBA6-BEE0-E74A-BC46-369137F767F9}" type="presParOf" srcId="{DADA930F-CE80-8E45-BAE7-0A7DE2FF5112}" destId="{7AA08C8D-4989-624C-A96E-77B5DBCFECD4}" srcOrd="0" destOrd="0" presId="urn:microsoft.com/office/officeart/2009/3/layout/HorizontalOrganizationChart"/>
    <dgm:cxn modelId="{78AC2FA6-37CB-9846-AE6C-D1242375FA66}" type="presParOf" srcId="{DADA930F-CE80-8E45-BAE7-0A7DE2FF5112}" destId="{185F6C60-D14B-0C4C-A207-FDCCFCE08FCE}" srcOrd="1" destOrd="0" presId="urn:microsoft.com/office/officeart/2009/3/layout/HorizontalOrganizationChart"/>
    <dgm:cxn modelId="{65FD2E4B-5AD8-5D4A-929B-7B98516A77DD}" type="presParOf" srcId="{E6C8A454-5772-D040-9FE3-C5735296399B}" destId="{BB33EE94-E19B-0748-9380-1A8D013D73B0}" srcOrd="1" destOrd="0" presId="urn:microsoft.com/office/officeart/2009/3/layout/HorizontalOrganizationChart"/>
    <dgm:cxn modelId="{90B1F403-D306-3B44-BC26-2CD053424D7B}" type="presParOf" srcId="{E6C8A454-5772-D040-9FE3-C5735296399B}" destId="{452EFF0F-D902-3A4F-8D5F-DBCEB2BD623F}" srcOrd="2" destOrd="0" presId="urn:microsoft.com/office/officeart/2009/3/layout/HorizontalOrganizationChar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7.xml><?xml version="1.0" encoding="utf-8"?>
<dgm:dataModel xmlns:dgm="http://schemas.openxmlformats.org/drawingml/2006/diagram" xmlns:a="http://schemas.openxmlformats.org/drawingml/2006/main">
  <dgm:ptLst>
    <dgm:pt modelId="{6B948773-4D70-6B45-90A5-B5A37345EF75}" type="doc">
      <dgm:prSet loTypeId="urn:microsoft.com/office/officeart/2009/3/layout/HorizontalOrganizationChart" loCatId="" qsTypeId="urn:microsoft.com/office/officeart/2005/8/quickstyle/simple4" qsCatId="simple" csTypeId="urn:microsoft.com/office/officeart/2005/8/colors/accent1_2" csCatId="accent1" phldr="1"/>
      <dgm:spPr/>
      <dgm:t>
        <a:bodyPr/>
        <a:lstStyle/>
        <a:p>
          <a:endParaRPr lang="it-IT"/>
        </a:p>
      </dgm:t>
    </dgm:pt>
    <dgm:pt modelId="{6261297A-21B7-9F45-AEC0-DDA71783FDD8}">
      <dgm:prSet custT="1"/>
      <dgm:spPr/>
      <dgm:t>
        <a:bodyPr/>
        <a:lstStyle/>
        <a:p>
          <a:r>
            <a:rPr lang="it-IT" sz="1800" i="0" dirty="0" smtClean="0">
              <a:solidFill>
                <a:schemeClr val="bg1"/>
              </a:solidFill>
            </a:rPr>
            <a:t>Fondo per la promozione e lo sviluppo delle Imprese Sociali</a:t>
          </a:r>
          <a:endParaRPr lang="it-IT" sz="1800" dirty="0"/>
        </a:p>
      </dgm:t>
    </dgm:pt>
    <dgm:pt modelId="{198DFA21-1CB9-6F42-B838-5FA34D518969}" type="parTrans" cxnId="{11432E60-7DBE-1A49-A1FE-193477125E4E}">
      <dgm:prSet/>
      <dgm:spPr/>
      <dgm:t>
        <a:bodyPr/>
        <a:lstStyle/>
        <a:p>
          <a:endParaRPr lang="it-IT"/>
        </a:p>
      </dgm:t>
    </dgm:pt>
    <dgm:pt modelId="{EADFA249-25A5-FF47-A356-C919CC501AF0}" type="sibTrans" cxnId="{11432E60-7DBE-1A49-A1FE-193477125E4E}">
      <dgm:prSet/>
      <dgm:spPr/>
      <dgm:t>
        <a:bodyPr/>
        <a:lstStyle/>
        <a:p>
          <a:endParaRPr lang="it-IT"/>
        </a:p>
      </dgm:t>
    </dgm:pt>
    <dgm:pt modelId="{E867C6BF-47D0-1A4A-BFC6-18795E75AB40}">
      <dgm:prSet custT="1"/>
      <dgm:spPr/>
      <dgm:t>
        <a:bodyPr/>
        <a:lstStyle/>
        <a:p>
          <a:r>
            <a:rPr lang="it-IT" sz="1800" i="0" dirty="0" smtClean="0">
              <a:solidFill>
                <a:schemeClr val="bg1"/>
              </a:solidFill>
            </a:rPr>
            <a:t>Misure fiscali e di sostegno economico</a:t>
          </a:r>
          <a:endParaRPr lang="it-IT" sz="1800" dirty="0"/>
        </a:p>
      </dgm:t>
    </dgm:pt>
    <dgm:pt modelId="{37A8B02B-C968-1C44-929D-CCFE6F827963}" type="sibTrans" cxnId="{844D6A01-E9A1-ED40-BB66-551CD728F491}">
      <dgm:prSet/>
      <dgm:spPr/>
      <dgm:t>
        <a:bodyPr/>
        <a:lstStyle/>
        <a:p>
          <a:endParaRPr lang="it-IT"/>
        </a:p>
      </dgm:t>
    </dgm:pt>
    <dgm:pt modelId="{0DA244B2-CB12-0B4D-9026-9F4B19A2FDA2}" type="parTrans" cxnId="{844D6A01-E9A1-ED40-BB66-551CD728F491}">
      <dgm:prSet/>
      <dgm:spPr/>
      <dgm:t>
        <a:bodyPr/>
        <a:lstStyle/>
        <a:p>
          <a:endParaRPr lang="it-IT"/>
        </a:p>
      </dgm:t>
    </dgm:pt>
    <dgm:pt modelId="{B3C5EADD-ED28-FD49-B692-4B8AA13BBE7C}">
      <dgm:prSet custT="1"/>
      <dgm:spPr/>
      <dgm:t>
        <a:bodyPr/>
        <a:lstStyle/>
        <a:p>
          <a:r>
            <a:rPr lang="it-IT" sz="1800" dirty="0" smtClean="0"/>
            <a:t>Le Imprese Sociali</a:t>
          </a:r>
          <a:endParaRPr lang="it-IT" sz="1800" dirty="0"/>
        </a:p>
      </dgm:t>
    </dgm:pt>
    <dgm:pt modelId="{C693E9A3-2189-D249-8667-CB8A419BA120}" type="parTrans" cxnId="{DD86C29F-9462-A44C-A188-D92A5C34DEE9}">
      <dgm:prSet/>
      <dgm:spPr/>
      <dgm:t>
        <a:bodyPr/>
        <a:lstStyle/>
        <a:p>
          <a:endParaRPr lang="it-IT"/>
        </a:p>
      </dgm:t>
    </dgm:pt>
    <dgm:pt modelId="{B3625213-F081-2944-9AE7-B30CC4B2DA1F}" type="sibTrans" cxnId="{DD86C29F-9462-A44C-A188-D92A5C34DEE9}">
      <dgm:prSet/>
      <dgm:spPr/>
      <dgm:t>
        <a:bodyPr/>
        <a:lstStyle/>
        <a:p>
          <a:endParaRPr lang="it-IT"/>
        </a:p>
      </dgm:t>
    </dgm:pt>
    <dgm:pt modelId="{AA8702F5-385D-E340-9484-7F90B7A9638A}" type="pres">
      <dgm:prSet presAssocID="{6B948773-4D70-6B45-90A5-B5A37345EF75}" presName="hierChild1" presStyleCnt="0">
        <dgm:presLayoutVars>
          <dgm:orgChart val="1"/>
          <dgm:chPref val="1"/>
          <dgm:dir/>
          <dgm:animOne val="branch"/>
          <dgm:animLvl val="lvl"/>
          <dgm:resizeHandles/>
        </dgm:presLayoutVars>
      </dgm:prSet>
      <dgm:spPr/>
      <dgm:t>
        <a:bodyPr/>
        <a:lstStyle/>
        <a:p>
          <a:endParaRPr lang="it-IT"/>
        </a:p>
      </dgm:t>
    </dgm:pt>
    <dgm:pt modelId="{D31B093C-8579-9B46-81A5-A32B54A99185}" type="pres">
      <dgm:prSet presAssocID="{B3C5EADD-ED28-FD49-B692-4B8AA13BBE7C}" presName="hierRoot1" presStyleCnt="0">
        <dgm:presLayoutVars>
          <dgm:hierBranch val="init"/>
        </dgm:presLayoutVars>
      </dgm:prSet>
      <dgm:spPr/>
    </dgm:pt>
    <dgm:pt modelId="{B32E9FB5-3E25-1B4D-A00C-DFDCAE251E57}" type="pres">
      <dgm:prSet presAssocID="{B3C5EADD-ED28-FD49-B692-4B8AA13BBE7C}" presName="rootComposite1" presStyleCnt="0"/>
      <dgm:spPr/>
    </dgm:pt>
    <dgm:pt modelId="{474A54F2-12C2-794A-A164-6209DBF3FCFA}" type="pres">
      <dgm:prSet presAssocID="{B3C5EADD-ED28-FD49-B692-4B8AA13BBE7C}" presName="rootText1" presStyleLbl="node0" presStyleIdx="0" presStyleCnt="3" custScaleX="242367">
        <dgm:presLayoutVars>
          <dgm:chPref val="3"/>
        </dgm:presLayoutVars>
      </dgm:prSet>
      <dgm:spPr/>
      <dgm:t>
        <a:bodyPr/>
        <a:lstStyle/>
        <a:p>
          <a:endParaRPr lang="it-IT"/>
        </a:p>
      </dgm:t>
    </dgm:pt>
    <dgm:pt modelId="{B62E9500-304D-DD4D-A818-D85D76332435}" type="pres">
      <dgm:prSet presAssocID="{B3C5EADD-ED28-FD49-B692-4B8AA13BBE7C}" presName="rootConnector1" presStyleLbl="node1" presStyleIdx="0" presStyleCnt="0"/>
      <dgm:spPr/>
      <dgm:t>
        <a:bodyPr/>
        <a:lstStyle/>
        <a:p>
          <a:endParaRPr lang="it-IT"/>
        </a:p>
      </dgm:t>
    </dgm:pt>
    <dgm:pt modelId="{E4CDFD35-5FE4-D745-9B93-A1F3D891752D}" type="pres">
      <dgm:prSet presAssocID="{B3C5EADD-ED28-FD49-B692-4B8AA13BBE7C}" presName="hierChild2" presStyleCnt="0"/>
      <dgm:spPr/>
    </dgm:pt>
    <dgm:pt modelId="{02F64E61-438A-4F46-832D-F3600B9CDCE6}" type="pres">
      <dgm:prSet presAssocID="{B3C5EADD-ED28-FD49-B692-4B8AA13BBE7C}" presName="hierChild3" presStyleCnt="0"/>
      <dgm:spPr/>
    </dgm:pt>
    <dgm:pt modelId="{3D407939-83A4-FC41-942A-EEC5BCD5780C}" type="pres">
      <dgm:prSet presAssocID="{6261297A-21B7-9F45-AEC0-DDA71783FDD8}" presName="hierRoot1" presStyleCnt="0">
        <dgm:presLayoutVars>
          <dgm:hierBranch val="init"/>
        </dgm:presLayoutVars>
      </dgm:prSet>
      <dgm:spPr/>
    </dgm:pt>
    <dgm:pt modelId="{0272BE3E-4DE1-F54C-95E9-E740D81ECE67}" type="pres">
      <dgm:prSet presAssocID="{6261297A-21B7-9F45-AEC0-DDA71783FDD8}" presName="rootComposite1" presStyleCnt="0"/>
      <dgm:spPr/>
    </dgm:pt>
    <dgm:pt modelId="{D6FF193C-52E0-2A47-BDC0-60771467F03E}" type="pres">
      <dgm:prSet presAssocID="{6261297A-21B7-9F45-AEC0-DDA71783FDD8}" presName="rootText1" presStyleLbl="node0" presStyleIdx="1" presStyleCnt="3" custScaleX="242009">
        <dgm:presLayoutVars>
          <dgm:chPref val="3"/>
        </dgm:presLayoutVars>
      </dgm:prSet>
      <dgm:spPr/>
      <dgm:t>
        <a:bodyPr/>
        <a:lstStyle/>
        <a:p>
          <a:endParaRPr lang="it-IT"/>
        </a:p>
      </dgm:t>
    </dgm:pt>
    <dgm:pt modelId="{9D32E9FB-2BC1-BF49-B167-B5DDE19F83DE}" type="pres">
      <dgm:prSet presAssocID="{6261297A-21B7-9F45-AEC0-DDA71783FDD8}" presName="rootConnector1" presStyleLbl="node1" presStyleIdx="0" presStyleCnt="0"/>
      <dgm:spPr/>
      <dgm:t>
        <a:bodyPr/>
        <a:lstStyle/>
        <a:p>
          <a:endParaRPr lang="it-IT"/>
        </a:p>
      </dgm:t>
    </dgm:pt>
    <dgm:pt modelId="{D5E47BD3-CEFC-AA43-9C53-55365F88B5C7}" type="pres">
      <dgm:prSet presAssocID="{6261297A-21B7-9F45-AEC0-DDA71783FDD8}" presName="hierChild2" presStyleCnt="0"/>
      <dgm:spPr/>
    </dgm:pt>
    <dgm:pt modelId="{B89C4577-CAC6-BF46-9F6D-D8081DDF1CB6}" type="pres">
      <dgm:prSet presAssocID="{6261297A-21B7-9F45-AEC0-DDA71783FDD8}" presName="hierChild3" presStyleCnt="0"/>
      <dgm:spPr/>
    </dgm:pt>
    <dgm:pt modelId="{9F8BB10D-430F-FC45-A69A-529A51ED506D}" type="pres">
      <dgm:prSet presAssocID="{E867C6BF-47D0-1A4A-BFC6-18795E75AB40}" presName="hierRoot1" presStyleCnt="0">
        <dgm:presLayoutVars>
          <dgm:hierBranch val="init"/>
        </dgm:presLayoutVars>
      </dgm:prSet>
      <dgm:spPr/>
    </dgm:pt>
    <dgm:pt modelId="{027E6269-A9E4-D444-9EC9-AC61F85E9941}" type="pres">
      <dgm:prSet presAssocID="{E867C6BF-47D0-1A4A-BFC6-18795E75AB40}" presName="rootComposite1" presStyleCnt="0"/>
      <dgm:spPr/>
    </dgm:pt>
    <dgm:pt modelId="{CA156EBC-F299-5B46-9806-F4F074421982}" type="pres">
      <dgm:prSet presAssocID="{E867C6BF-47D0-1A4A-BFC6-18795E75AB40}" presName="rootText1" presStyleLbl="node0" presStyleIdx="2" presStyleCnt="3" custScaleX="242009">
        <dgm:presLayoutVars>
          <dgm:chPref val="3"/>
        </dgm:presLayoutVars>
      </dgm:prSet>
      <dgm:spPr/>
      <dgm:t>
        <a:bodyPr/>
        <a:lstStyle/>
        <a:p>
          <a:endParaRPr lang="it-IT"/>
        </a:p>
      </dgm:t>
    </dgm:pt>
    <dgm:pt modelId="{566A0D65-8234-1748-A4B7-9A379DBA466B}" type="pres">
      <dgm:prSet presAssocID="{E867C6BF-47D0-1A4A-BFC6-18795E75AB40}" presName="rootConnector1" presStyleLbl="node1" presStyleIdx="0" presStyleCnt="0"/>
      <dgm:spPr/>
      <dgm:t>
        <a:bodyPr/>
        <a:lstStyle/>
        <a:p>
          <a:endParaRPr lang="it-IT"/>
        </a:p>
      </dgm:t>
    </dgm:pt>
    <dgm:pt modelId="{9D1684C3-3BB8-7947-9A58-2AD8424F376D}" type="pres">
      <dgm:prSet presAssocID="{E867C6BF-47D0-1A4A-BFC6-18795E75AB40}" presName="hierChild2" presStyleCnt="0"/>
      <dgm:spPr/>
    </dgm:pt>
    <dgm:pt modelId="{519E892E-AE65-3940-91A5-0D0541F7ED86}" type="pres">
      <dgm:prSet presAssocID="{E867C6BF-47D0-1A4A-BFC6-18795E75AB40}" presName="hierChild3" presStyleCnt="0"/>
      <dgm:spPr/>
    </dgm:pt>
  </dgm:ptLst>
  <dgm:cxnLst>
    <dgm:cxn modelId="{DD86C29F-9462-A44C-A188-D92A5C34DEE9}" srcId="{6B948773-4D70-6B45-90A5-B5A37345EF75}" destId="{B3C5EADD-ED28-FD49-B692-4B8AA13BBE7C}" srcOrd="0" destOrd="0" parTransId="{C693E9A3-2189-D249-8667-CB8A419BA120}" sibTransId="{B3625213-F081-2944-9AE7-B30CC4B2DA1F}"/>
    <dgm:cxn modelId="{9A892D2E-E7E6-CD40-A155-6A1D41AE9ABB}" type="presOf" srcId="{6B948773-4D70-6B45-90A5-B5A37345EF75}" destId="{AA8702F5-385D-E340-9484-7F90B7A9638A}" srcOrd="0" destOrd="0" presId="urn:microsoft.com/office/officeart/2009/3/layout/HorizontalOrganizationChart"/>
    <dgm:cxn modelId="{5A2A671F-082E-2242-A686-D7415814D8A6}" type="presOf" srcId="{6261297A-21B7-9F45-AEC0-DDA71783FDD8}" destId="{9D32E9FB-2BC1-BF49-B167-B5DDE19F83DE}" srcOrd="1" destOrd="0" presId="urn:microsoft.com/office/officeart/2009/3/layout/HorizontalOrganizationChart"/>
    <dgm:cxn modelId="{11432E60-7DBE-1A49-A1FE-193477125E4E}" srcId="{6B948773-4D70-6B45-90A5-B5A37345EF75}" destId="{6261297A-21B7-9F45-AEC0-DDA71783FDD8}" srcOrd="1" destOrd="0" parTransId="{198DFA21-1CB9-6F42-B838-5FA34D518969}" sibTransId="{EADFA249-25A5-FF47-A356-C919CC501AF0}"/>
    <dgm:cxn modelId="{949A02FB-F7FB-CB4E-9279-BF6B74501D07}" type="presOf" srcId="{E867C6BF-47D0-1A4A-BFC6-18795E75AB40}" destId="{CA156EBC-F299-5B46-9806-F4F074421982}" srcOrd="0" destOrd="0" presId="urn:microsoft.com/office/officeart/2009/3/layout/HorizontalOrganizationChart"/>
    <dgm:cxn modelId="{D665BA4B-C3E9-6043-AACE-D11A465CB41F}" type="presOf" srcId="{B3C5EADD-ED28-FD49-B692-4B8AA13BBE7C}" destId="{474A54F2-12C2-794A-A164-6209DBF3FCFA}" srcOrd="0" destOrd="0" presId="urn:microsoft.com/office/officeart/2009/3/layout/HorizontalOrganizationChart"/>
    <dgm:cxn modelId="{844D6A01-E9A1-ED40-BB66-551CD728F491}" srcId="{6B948773-4D70-6B45-90A5-B5A37345EF75}" destId="{E867C6BF-47D0-1A4A-BFC6-18795E75AB40}" srcOrd="2" destOrd="0" parTransId="{0DA244B2-CB12-0B4D-9026-9F4B19A2FDA2}" sibTransId="{37A8B02B-C968-1C44-929D-CCFE6F827963}"/>
    <dgm:cxn modelId="{B3ED5C0B-8E02-AD48-9967-0BC390D9501D}" type="presOf" srcId="{6261297A-21B7-9F45-AEC0-DDA71783FDD8}" destId="{D6FF193C-52E0-2A47-BDC0-60771467F03E}" srcOrd="0" destOrd="0" presId="urn:microsoft.com/office/officeart/2009/3/layout/HorizontalOrganizationChart"/>
    <dgm:cxn modelId="{C1803436-9E43-E849-BCE0-F5EEBCAD5A70}" type="presOf" srcId="{E867C6BF-47D0-1A4A-BFC6-18795E75AB40}" destId="{566A0D65-8234-1748-A4B7-9A379DBA466B}" srcOrd="1" destOrd="0" presId="urn:microsoft.com/office/officeart/2009/3/layout/HorizontalOrganizationChart"/>
    <dgm:cxn modelId="{9BE29316-8314-394F-A390-8758466FA05C}" type="presOf" srcId="{B3C5EADD-ED28-FD49-B692-4B8AA13BBE7C}" destId="{B62E9500-304D-DD4D-A818-D85D76332435}" srcOrd="1" destOrd="0" presId="urn:microsoft.com/office/officeart/2009/3/layout/HorizontalOrganizationChart"/>
    <dgm:cxn modelId="{0A3C662C-E87E-8744-87C1-7DE0D43C47DD}" type="presParOf" srcId="{AA8702F5-385D-E340-9484-7F90B7A9638A}" destId="{D31B093C-8579-9B46-81A5-A32B54A99185}" srcOrd="0" destOrd="0" presId="urn:microsoft.com/office/officeart/2009/3/layout/HorizontalOrganizationChart"/>
    <dgm:cxn modelId="{ED4862E5-09DE-C34A-AD30-B095AD91BA22}" type="presParOf" srcId="{D31B093C-8579-9B46-81A5-A32B54A99185}" destId="{B32E9FB5-3E25-1B4D-A00C-DFDCAE251E57}" srcOrd="0" destOrd="0" presId="urn:microsoft.com/office/officeart/2009/3/layout/HorizontalOrganizationChart"/>
    <dgm:cxn modelId="{A87F5AC8-3882-3148-A086-A47920FD3C1D}" type="presParOf" srcId="{B32E9FB5-3E25-1B4D-A00C-DFDCAE251E57}" destId="{474A54F2-12C2-794A-A164-6209DBF3FCFA}" srcOrd="0" destOrd="0" presId="urn:microsoft.com/office/officeart/2009/3/layout/HorizontalOrganizationChart"/>
    <dgm:cxn modelId="{412941E8-BA4C-E446-A670-3A17B22FB830}" type="presParOf" srcId="{B32E9FB5-3E25-1B4D-A00C-DFDCAE251E57}" destId="{B62E9500-304D-DD4D-A818-D85D76332435}" srcOrd="1" destOrd="0" presId="urn:microsoft.com/office/officeart/2009/3/layout/HorizontalOrganizationChart"/>
    <dgm:cxn modelId="{A0AD2FA1-D846-9C46-898D-D21A040C8105}" type="presParOf" srcId="{D31B093C-8579-9B46-81A5-A32B54A99185}" destId="{E4CDFD35-5FE4-D745-9B93-A1F3D891752D}" srcOrd="1" destOrd="0" presId="urn:microsoft.com/office/officeart/2009/3/layout/HorizontalOrganizationChart"/>
    <dgm:cxn modelId="{BE053880-AFD0-DC46-9FAC-1AFFEEAA21CE}" type="presParOf" srcId="{D31B093C-8579-9B46-81A5-A32B54A99185}" destId="{02F64E61-438A-4F46-832D-F3600B9CDCE6}" srcOrd="2" destOrd="0" presId="urn:microsoft.com/office/officeart/2009/3/layout/HorizontalOrganizationChart"/>
    <dgm:cxn modelId="{257A11AD-A0E8-594A-B346-966F8E9838E3}" type="presParOf" srcId="{AA8702F5-385D-E340-9484-7F90B7A9638A}" destId="{3D407939-83A4-FC41-942A-EEC5BCD5780C}" srcOrd="1" destOrd="0" presId="urn:microsoft.com/office/officeart/2009/3/layout/HorizontalOrganizationChart"/>
    <dgm:cxn modelId="{7FE8500D-16A5-544E-BA68-CA64BC74BD2B}" type="presParOf" srcId="{3D407939-83A4-FC41-942A-EEC5BCD5780C}" destId="{0272BE3E-4DE1-F54C-95E9-E740D81ECE67}" srcOrd="0" destOrd="0" presId="urn:microsoft.com/office/officeart/2009/3/layout/HorizontalOrganizationChart"/>
    <dgm:cxn modelId="{54D65E17-D950-224D-8304-2FE837354692}" type="presParOf" srcId="{0272BE3E-4DE1-F54C-95E9-E740D81ECE67}" destId="{D6FF193C-52E0-2A47-BDC0-60771467F03E}" srcOrd="0" destOrd="0" presId="urn:microsoft.com/office/officeart/2009/3/layout/HorizontalOrganizationChart"/>
    <dgm:cxn modelId="{19556269-D272-7B4F-BDE8-7F5B85B0C5FC}" type="presParOf" srcId="{0272BE3E-4DE1-F54C-95E9-E740D81ECE67}" destId="{9D32E9FB-2BC1-BF49-B167-B5DDE19F83DE}" srcOrd="1" destOrd="0" presId="urn:microsoft.com/office/officeart/2009/3/layout/HorizontalOrganizationChart"/>
    <dgm:cxn modelId="{F41FBE9D-A8E4-0548-908D-9EDA3D81A7DC}" type="presParOf" srcId="{3D407939-83A4-FC41-942A-EEC5BCD5780C}" destId="{D5E47BD3-CEFC-AA43-9C53-55365F88B5C7}" srcOrd="1" destOrd="0" presId="urn:microsoft.com/office/officeart/2009/3/layout/HorizontalOrganizationChart"/>
    <dgm:cxn modelId="{1E7EAA18-BCB8-0741-9FA4-89DDD6F5BF07}" type="presParOf" srcId="{3D407939-83A4-FC41-942A-EEC5BCD5780C}" destId="{B89C4577-CAC6-BF46-9F6D-D8081DDF1CB6}" srcOrd="2" destOrd="0" presId="urn:microsoft.com/office/officeart/2009/3/layout/HorizontalOrganizationChart"/>
    <dgm:cxn modelId="{F9322DAA-24A0-4E4B-B44C-A377396932E7}" type="presParOf" srcId="{AA8702F5-385D-E340-9484-7F90B7A9638A}" destId="{9F8BB10D-430F-FC45-A69A-529A51ED506D}" srcOrd="2" destOrd="0" presId="urn:microsoft.com/office/officeart/2009/3/layout/HorizontalOrganizationChart"/>
    <dgm:cxn modelId="{A959B40F-6D0B-A343-9619-C0CECBD1A363}" type="presParOf" srcId="{9F8BB10D-430F-FC45-A69A-529A51ED506D}" destId="{027E6269-A9E4-D444-9EC9-AC61F85E9941}" srcOrd="0" destOrd="0" presId="urn:microsoft.com/office/officeart/2009/3/layout/HorizontalOrganizationChart"/>
    <dgm:cxn modelId="{F94D353E-D82A-E443-B191-7E127D02702A}" type="presParOf" srcId="{027E6269-A9E4-D444-9EC9-AC61F85E9941}" destId="{CA156EBC-F299-5B46-9806-F4F074421982}" srcOrd="0" destOrd="0" presId="urn:microsoft.com/office/officeart/2009/3/layout/HorizontalOrganizationChart"/>
    <dgm:cxn modelId="{5D8AD674-5E71-EA43-89AB-2AB303FC9D69}" type="presParOf" srcId="{027E6269-A9E4-D444-9EC9-AC61F85E9941}" destId="{566A0D65-8234-1748-A4B7-9A379DBA466B}" srcOrd="1" destOrd="0" presId="urn:microsoft.com/office/officeart/2009/3/layout/HorizontalOrganizationChart"/>
    <dgm:cxn modelId="{3BD4FAAE-F61B-D84C-8120-AD1577EEE441}" type="presParOf" srcId="{9F8BB10D-430F-FC45-A69A-529A51ED506D}" destId="{9D1684C3-3BB8-7947-9A58-2AD8424F376D}" srcOrd="1" destOrd="0" presId="urn:microsoft.com/office/officeart/2009/3/layout/HorizontalOrganizationChart"/>
    <dgm:cxn modelId="{A338BC27-367E-5F44-A041-CDDEA5890FB3}" type="presParOf" srcId="{9F8BB10D-430F-FC45-A69A-529A51ED506D}" destId="{519E892E-AE65-3940-91A5-0D0541F7ED86}" srcOrd="2" destOrd="0" presId="urn:microsoft.com/office/officeart/2009/3/layout/HorizontalOrganizationChar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8.xml><?xml version="1.0" encoding="utf-8"?>
<dgm:dataModel xmlns:dgm="http://schemas.openxmlformats.org/drawingml/2006/diagram" xmlns:a="http://schemas.openxmlformats.org/drawingml/2006/main">
  <dgm:ptLst>
    <dgm:pt modelId="{6B948773-4D70-6B45-90A5-B5A37345EF75}" type="doc">
      <dgm:prSet loTypeId="urn:microsoft.com/office/officeart/2009/3/layout/HorizontalOrganizationChart" loCatId="" qsTypeId="urn:microsoft.com/office/officeart/2005/8/quickstyle/simple4" qsCatId="simple" csTypeId="urn:microsoft.com/office/officeart/2005/8/colors/accent1_2" csCatId="accent1" phldr="1"/>
      <dgm:spPr/>
      <dgm:t>
        <a:bodyPr/>
        <a:lstStyle/>
        <a:p>
          <a:endParaRPr lang="it-IT"/>
        </a:p>
      </dgm:t>
    </dgm:pt>
    <dgm:pt modelId="{6261297A-21B7-9F45-AEC0-DDA71783FDD8}">
      <dgm:prSet custT="1"/>
      <dgm:spPr>
        <a:solidFill>
          <a:schemeClr val="bg1">
            <a:lumMod val="75000"/>
          </a:schemeClr>
        </a:solidFill>
      </dgm:spPr>
      <dgm:t>
        <a:bodyPr/>
        <a:lstStyle/>
        <a:p>
          <a:r>
            <a:rPr lang="it-IT" sz="1800" i="0" dirty="0" smtClean="0">
              <a:solidFill>
                <a:schemeClr val="bg1"/>
              </a:solidFill>
            </a:rPr>
            <a:t>Fondo per la promozione e lo sviluppo delle Imprese Sociali</a:t>
          </a:r>
          <a:endParaRPr lang="it-IT" sz="1800" dirty="0"/>
        </a:p>
      </dgm:t>
    </dgm:pt>
    <dgm:pt modelId="{198DFA21-1CB9-6F42-B838-5FA34D518969}" type="parTrans" cxnId="{11432E60-7DBE-1A49-A1FE-193477125E4E}">
      <dgm:prSet/>
      <dgm:spPr/>
      <dgm:t>
        <a:bodyPr/>
        <a:lstStyle/>
        <a:p>
          <a:endParaRPr lang="it-IT"/>
        </a:p>
      </dgm:t>
    </dgm:pt>
    <dgm:pt modelId="{EADFA249-25A5-FF47-A356-C919CC501AF0}" type="sibTrans" cxnId="{11432E60-7DBE-1A49-A1FE-193477125E4E}">
      <dgm:prSet/>
      <dgm:spPr/>
      <dgm:t>
        <a:bodyPr/>
        <a:lstStyle/>
        <a:p>
          <a:endParaRPr lang="it-IT"/>
        </a:p>
      </dgm:t>
    </dgm:pt>
    <dgm:pt modelId="{E867C6BF-47D0-1A4A-BFC6-18795E75AB40}">
      <dgm:prSet custT="1"/>
      <dgm:spPr>
        <a:solidFill>
          <a:schemeClr val="bg1">
            <a:lumMod val="75000"/>
          </a:schemeClr>
        </a:solidFill>
      </dgm:spPr>
      <dgm:t>
        <a:bodyPr/>
        <a:lstStyle/>
        <a:p>
          <a:r>
            <a:rPr lang="it-IT" sz="1800" i="0" dirty="0" smtClean="0">
              <a:solidFill>
                <a:schemeClr val="bg1"/>
              </a:solidFill>
            </a:rPr>
            <a:t>Misure fiscali e di sostegno economico</a:t>
          </a:r>
          <a:endParaRPr lang="it-IT" sz="1800" dirty="0"/>
        </a:p>
      </dgm:t>
    </dgm:pt>
    <dgm:pt modelId="{37A8B02B-C968-1C44-929D-CCFE6F827963}" type="sibTrans" cxnId="{844D6A01-E9A1-ED40-BB66-551CD728F491}">
      <dgm:prSet/>
      <dgm:spPr/>
      <dgm:t>
        <a:bodyPr/>
        <a:lstStyle/>
        <a:p>
          <a:endParaRPr lang="it-IT"/>
        </a:p>
      </dgm:t>
    </dgm:pt>
    <dgm:pt modelId="{0DA244B2-CB12-0B4D-9026-9F4B19A2FDA2}" type="parTrans" cxnId="{844D6A01-E9A1-ED40-BB66-551CD728F491}">
      <dgm:prSet/>
      <dgm:spPr/>
      <dgm:t>
        <a:bodyPr/>
        <a:lstStyle/>
        <a:p>
          <a:endParaRPr lang="it-IT"/>
        </a:p>
      </dgm:t>
    </dgm:pt>
    <dgm:pt modelId="{B3C5EADD-ED28-FD49-B692-4B8AA13BBE7C}">
      <dgm:prSet custT="1"/>
      <dgm:spPr/>
      <dgm:t>
        <a:bodyPr/>
        <a:lstStyle/>
        <a:p>
          <a:r>
            <a:rPr lang="it-IT" sz="1800" dirty="0" smtClean="0"/>
            <a:t>Le Imprese Sociali</a:t>
          </a:r>
          <a:endParaRPr lang="it-IT" sz="1800" dirty="0"/>
        </a:p>
      </dgm:t>
    </dgm:pt>
    <dgm:pt modelId="{C693E9A3-2189-D249-8667-CB8A419BA120}" type="parTrans" cxnId="{DD86C29F-9462-A44C-A188-D92A5C34DEE9}">
      <dgm:prSet/>
      <dgm:spPr/>
      <dgm:t>
        <a:bodyPr/>
        <a:lstStyle/>
        <a:p>
          <a:endParaRPr lang="it-IT"/>
        </a:p>
      </dgm:t>
    </dgm:pt>
    <dgm:pt modelId="{B3625213-F081-2944-9AE7-B30CC4B2DA1F}" type="sibTrans" cxnId="{DD86C29F-9462-A44C-A188-D92A5C34DEE9}">
      <dgm:prSet/>
      <dgm:spPr/>
      <dgm:t>
        <a:bodyPr/>
        <a:lstStyle/>
        <a:p>
          <a:endParaRPr lang="it-IT"/>
        </a:p>
      </dgm:t>
    </dgm:pt>
    <dgm:pt modelId="{AA8702F5-385D-E340-9484-7F90B7A9638A}" type="pres">
      <dgm:prSet presAssocID="{6B948773-4D70-6B45-90A5-B5A37345EF75}" presName="hierChild1" presStyleCnt="0">
        <dgm:presLayoutVars>
          <dgm:orgChart val="1"/>
          <dgm:chPref val="1"/>
          <dgm:dir/>
          <dgm:animOne val="branch"/>
          <dgm:animLvl val="lvl"/>
          <dgm:resizeHandles/>
        </dgm:presLayoutVars>
      </dgm:prSet>
      <dgm:spPr/>
      <dgm:t>
        <a:bodyPr/>
        <a:lstStyle/>
        <a:p>
          <a:endParaRPr lang="it-IT"/>
        </a:p>
      </dgm:t>
    </dgm:pt>
    <dgm:pt modelId="{D31B093C-8579-9B46-81A5-A32B54A99185}" type="pres">
      <dgm:prSet presAssocID="{B3C5EADD-ED28-FD49-B692-4B8AA13BBE7C}" presName="hierRoot1" presStyleCnt="0">
        <dgm:presLayoutVars>
          <dgm:hierBranch val="init"/>
        </dgm:presLayoutVars>
      </dgm:prSet>
      <dgm:spPr/>
    </dgm:pt>
    <dgm:pt modelId="{B32E9FB5-3E25-1B4D-A00C-DFDCAE251E57}" type="pres">
      <dgm:prSet presAssocID="{B3C5EADD-ED28-FD49-B692-4B8AA13BBE7C}" presName="rootComposite1" presStyleCnt="0"/>
      <dgm:spPr/>
    </dgm:pt>
    <dgm:pt modelId="{474A54F2-12C2-794A-A164-6209DBF3FCFA}" type="pres">
      <dgm:prSet presAssocID="{B3C5EADD-ED28-FD49-B692-4B8AA13BBE7C}" presName="rootText1" presStyleLbl="node0" presStyleIdx="0" presStyleCnt="3" custScaleX="242367">
        <dgm:presLayoutVars>
          <dgm:chPref val="3"/>
        </dgm:presLayoutVars>
      </dgm:prSet>
      <dgm:spPr/>
      <dgm:t>
        <a:bodyPr/>
        <a:lstStyle/>
        <a:p>
          <a:endParaRPr lang="it-IT"/>
        </a:p>
      </dgm:t>
    </dgm:pt>
    <dgm:pt modelId="{B62E9500-304D-DD4D-A818-D85D76332435}" type="pres">
      <dgm:prSet presAssocID="{B3C5EADD-ED28-FD49-B692-4B8AA13BBE7C}" presName="rootConnector1" presStyleLbl="node1" presStyleIdx="0" presStyleCnt="0"/>
      <dgm:spPr/>
      <dgm:t>
        <a:bodyPr/>
        <a:lstStyle/>
        <a:p>
          <a:endParaRPr lang="it-IT"/>
        </a:p>
      </dgm:t>
    </dgm:pt>
    <dgm:pt modelId="{E4CDFD35-5FE4-D745-9B93-A1F3D891752D}" type="pres">
      <dgm:prSet presAssocID="{B3C5EADD-ED28-FD49-B692-4B8AA13BBE7C}" presName="hierChild2" presStyleCnt="0"/>
      <dgm:spPr/>
    </dgm:pt>
    <dgm:pt modelId="{02F64E61-438A-4F46-832D-F3600B9CDCE6}" type="pres">
      <dgm:prSet presAssocID="{B3C5EADD-ED28-FD49-B692-4B8AA13BBE7C}" presName="hierChild3" presStyleCnt="0"/>
      <dgm:spPr/>
    </dgm:pt>
    <dgm:pt modelId="{3D407939-83A4-FC41-942A-EEC5BCD5780C}" type="pres">
      <dgm:prSet presAssocID="{6261297A-21B7-9F45-AEC0-DDA71783FDD8}" presName="hierRoot1" presStyleCnt="0">
        <dgm:presLayoutVars>
          <dgm:hierBranch val="init"/>
        </dgm:presLayoutVars>
      </dgm:prSet>
      <dgm:spPr/>
    </dgm:pt>
    <dgm:pt modelId="{0272BE3E-4DE1-F54C-95E9-E740D81ECE67}" type="pres">
      <dgm:prSet presAssocID="{6261297A-21B7-9F45-AEC0-DDA71783FDD8}" presName="rootComposite1" presStyleCnt="0"/>
      <dgm:spPr/>
    </dgm:pt>
    <dgm:pt modelId="{D6FF193C-52E0-2A47-BDC0-60771467F03E}" type="pres">
      <dgm:prSet presAssocID="{6261297A-21B7-9F45-AEC0-DDA71783FDD8}" presName="rootText1" presStyleLbl="node0" presStyleIdx="1" presStyleCnt="3" custScaleX="242009">
        <dgm:presLayoutVars>
          <dgm:chPref val="3"/>
        </dgm:presLayoutVars>
      </dgm:prSet>
      <dgm:spPr/>
      <dgm:t>
        <a:bodyPr/>
        <a:lstStyle/>
        <a:p>
          <a:endParaRPr lang="it-IT"/>
        </a:p>
      </dgm:t>
    </dgm:pt>
    <dgm:pt modelId="{9D32E9FB-2BC1-BF49-B167-B5DDE19F83DE}" type="pres">
      <dgm:prSet presAssocID="{6261297A-21B7-9F45-AEC0-DDA71783FDD8}" presName="rootConnector1" presStyleLbl="node1" presStyleIdx="0" presStyleCnt="0"/>
      <dgm:spPr/>
      <dgm:t>
        <a:bodyPr/>
        <a:lstStyle/>
        <a:p>
          <a:endParaRPr lang="it-IT"/>
        </a:p>
      </dgm:t>
    </dgm:pt>
    <dgm:pt modelId="{D5E47BD3-CEFC-AA43-9C53-55365F88B5C7}" type="pres">
      <dgm:prSet presAssocID="{6261297A-21B7-9F45-AEC0-DDA71783FDD8}" presName="hierChild2" presStyleCnt="0"/>
      <dgm:spPr/>
    </dgm:pt>
    <dgm:pt modelId="{B89C4577-CAC6-BF46-9F6D-D8081DDF1CB6}" type="pres">
      <dgm:prSet presAssocID="{6261297A-21B7-9F45-AEC0-DDA71783FDD8}" presName="hierChild3" presStyleCnt="0"/>
      <dgm:spPr/>
    </dgm:pt>
    <dgm:pt modelId="{9F8BB10D-430F-FC45-A69A-529A51ED506D}" type="pres">
      <dgm:prSet presAssocID="{E867C6BF-47D0-1A4A-BFC6-18795E75AB40}" presName="hierRoot1" presStyleCnt="0">
        <dgm:presLayoutVars>
          <dgm:hierBranch val="init"/>
        </dgm:presLayoutVars>
      </dgm:prSet>
      <dgm:spPr/>
    </dgm:pt>
    <dgm:pt modelId="{027E6269-A9E4-D444-9EC9-AC61F85E9941}" type="pres">
      <dgm:prSet presAssocID="{E867C6BF-47D0-1A4A-BFC6-18795E75AB40}" presName="rootComposite1" presStyleCnt="0"/>
      <dgm:spPr/>
    </dgm:pt>
    <dgm:pt modelId="{CA156EBC-F299-5B46-9806-F4F074421982}" type="pres">
      <dgm:prSet presAssocID="{E867C6BF-47D0-1A4A-BFC6-18795E75AB40}" presName="rootText1" presStyleLbl="node0" presStyleIdx="2" presStyleCnt="3" custScaleX="242009">
        <dgm:presLayoutVars>
          <dgm:chPref val="3"/>
        </dgm:presLayoutVars>
      </dgm:prSet>
      <dgm:spPr/>
      <dgm:t>
        <a:bodyPr/>
        <a:lstStyle/>
        <a:p>
          <a:endParaRPr lang="it-IT"/>
        </a:p>
      </dgm:t>
    </dgm:pt>
    <dgm:pt modelId="{566A0D65-8234-1748-A4B7-9A379DBA466B}" type="pres">
      <dgm:prSet presAssocID="{E867C6BF-47D0-1A4A-BFC6-18795E75AB40}" presName="rootConnector1" presStyleLbl="node1" presStyleIdx="0" presStyleCnt="0"/>
      <dgm:spPr/>
      <dgm:t>
        <a:bodyPr/>
        <a:lstStyle/>
        <a:p>
          <a:endParaRPr lang="it-IT"/>
        </a:p>
      </dgm:t>
    </dgm:pt>
    <dgm:pt modelId="{9D1684C3-3BB8-7947-9A58-2AD8424F376D}" type="pres">
      <dgm:prSet presAssocID="{E867C6BF-47D0-1A4A-BFC6-18795E75AB40}" presName="hierChild2" presStyleCnt="0"/>
      <dgm:spPr/>
    </dgm:pt>
    <dgm:pt modelId="{519E892E-AE65-3940-91A5-0D0541F7ED86}" type="pres">
      <dgm:prSet presAssocID="{E867C6BF-47D0-1A4A-BFC6-18795E75AB40}" presName="hierChild3" presStyleCnt="0"/>
      <dgm:spPr/>
    </dgm:pt>
  </dgm:ptLst>
  <dgm:cxnLst>
    <dgm:cxn modelId="{DD86C29F-9462-A44C-A188-D92A5C34DEE9}" srcId="{6B948773-4D70-6B45-90A5-B5A37345EF75}" destId="{B3C5EADD-ED28-FD49-B692-4B8AA13BBE7C}" srcOrd="0" destOrd="0" parTransId="{C693E9A3-2189-D249-8667-CB8A419BA120}" sibTransId="{B3625213-F081-2944-9AE7-B30CC4B2DA1F}"/>
    <dgm:cxn modelId="{424CC035-D738-824D-AB95-B9DB681AC543}" type="presOf" srcId="{6261297A-21B7-9F45-AEC0-DDA71783FDD8}" destId="{D6FF193C-52E0-2A47-BDC0-60771467F03E}" srcOrd="0" destOrd="0" presId="urn:microsoft.com/office/officeart/2009/3/layout/HorizontalOrganizationChart"/>
    <dgm:cxn modelId="{37AF4FF7-8026-9D44-9DA7-9A4EDE3DB0DF}" type="presOf" srcId="{6261297A-21B7-9F45-AEC0-DDA71783FDD8}" destId="{9D32E9FB-2BC1-BF49-B167-B5DDE19F83DE}" srcOrd="1" destOrd="0" presId="urn:microsoft.com/office/officeart/2009/3/layout/HorizontalOrganizationChart"/>
    <dgm:cxn modelId="{11432E60-7DBE-1A49-A1FE-193477125E4E}" srcId="{6B948773-4D70-6B45-90A5-B5A37345EF75}" destId="{6261297A-21B7-9F45-AEC0-DDA71783FDD8}" srcOrd="1" destOrd="0" parTransId="{198DFA21-1CB9-6F42-B838-5FA34D518969}" sibTransId="{EADFA249-25A5-FF47-A356-C919CC501AF0}"/>
    <dgm:cxn modelId="{83F78828-D8F0-2F4D-ADA4-E38D37788B34}" type="presOf" srcId="{6B948773-4D70-6B45-90A5-B5A37345EF75}" destId="{AA8702F5-385D-E340-9484-7F90B7A9638A}" srcOrd="0" destOrd="0" presId="urn:microsoft.com/office/officeart/2009/3/layout/HorizontalOrganizationChart"/>
    <dgm:cxn modelId="{E143B99C-CFD7-F34F-AA90-FD9B66BBEC59}" type="presOf" srcId="{B3C5EADD-ED28-FD49-B692-4B8AA13BBE7C}" destId="{474A54F2-12C2-794A-A164-6209DBF3FCFA}" srcOrd="0" destOrd="0" presId="urn:microsoft.com/office/officeart/2009/3/layout/HorizontalOrganizationChart"/>
    <dgm:cxn modelId="{844D6A01-E9A1-ED40-BB66-551CD728F491}" srcId="{6B948773-4D70-6B45-90A5-B5A37345EF75}" destId="{E867C6BF-47D0-1A4A-BFC6-18795E75AB40}" srcOrd="2" destOrd="0" parTransId="{0DA244B2-CB12-0B4D-9026-9F4B19A2FDA2}" sibTransId="{37A8B02B-C968-1C44-929D-CCFE6F827963}"/>
    <dgm:cxn modelId="{C4D94992-D825-FD4B-9B70-5E97213FC37C}" type="presOf" srcId="{E867C6BF-47D0-1A4A-BFC6-18795E75AB40}" destId="{566A0D65-8234-1748-A4B7-9A379DBA466B}" srcOrd="1" destOrd="0" presId="urn:microsoft.com/office/officeart/2009/3/layout/HorizontalOrganizationChart"/>
    <dgm:cxn modelId="{76041004-46C7-5C45-9EBA-075147926557}" type="presOf" srcId="{B3C5EADD-ED28-FD49-B692-4B8AA13BBE7C}" destId="{B62E9500-304D-DD4D-A818-D85D76332435}" srcOrd="1" destOrd="0" presId="urn:microsoft.com/office/officeart/2009/3/layout/HorizontalOrganizationChart"/>
    <dgm:cxn modelId="{F01EB3B2-A0F6-CA4A-B158-17EDCB7B26FE}" type="presOf" srcId="{E867C6BF-47D0-1A4A-BFC6-18795E75AB40}" destId="{CA156EBC-F299-5B46-9806-F4F074421982}" srcOrd="0" destOrd="0" presId="urn:microsoft.com/office/officeart/2009/3/layout/HorizontalOrganizationChart"/>
    <dgm:cxn modelId="{2485BDA8-EEDC-104F-859C-5FFC59F91BD9}" type="presParOf" srcId="{AA8702F5-385D-E340-9484-7F90B7A9638A}" destId="{D31B093C-8579-9B46-81A5-A32B54A99185}" srcOrd="0" destOrd="0" presId="urn:microsoft.com/office/officeart/2009/3/layout/HorizontalOrganizationChart"/>
    <dgm:cxn modelId="{18AECAF5-3CA9-634A-B161-51B5C288290D}" type="presParOf" srcId="{D31B093C-8579-9B46-81A5-A32B54A99185}" destId="{B32E9FB5-3E25-1B4D-A00C-DFDCAE251E57}" srcOrd="0" destOrd="0" presId="urn:microsoft.com/office/officeart/2009/3/layout/HorizontalOrganizationChart"/>
    <dgm:cxn modelId="{06B1F36C-787A-D54C-879D-049D385137EB}" type="presParOf" srcId="{B32E9FB5-3E25-1B4D-A00C-DFDCAE251E57}" destId="{474A54F2-12C2-794A-A164-6209DBF3FCFA}" srcOrd="0" destOrd="0" presId="urn:microsoft.com/office/officeart/2009/3/layout/HorizontalOrganizationChart"/>
    <dgm:cxn modelId="{7D846059-8080-6543-BE5B-EF9FA235C79E}" type="presParOf" srcId="{B32E9FB5-3E25-1B4D-A00C-DFDCAE251E57}" destId="{B62E9500-304D-DD4D-A818-D85D76332435}" srcOrd="1" destOrd="0" presId="urn:microsoft.com/office/officeart/2009/3/layout/HorizontalOrganizationChart"/>
    <dgm:cxn modelId="{5D3CFA71-15BD-FD45-B779-D6389BAD7058}" type="presParOf" srcId="{D31B093C-8579-9B46-81A5-A32B54A99185}" destId="{E4CDFD35-5FE4-D745-9B93-A1F3D891752D}" srcOrd="1" destOrd="0" presId="urn:microsoft.com/office/officeart/2009/3/layout/HorizontalOrganizationChart"/>
    <dgm:cxn modelId="{9B69BF3D-4451-DB4F-ABFB-BB60B3ECE228}" type="presParOf" srcId="{D31B093C-8579-9B46-81A5-A32B54A99185}" destId="{02F64E61-438A-4F46-832D-F3600B9CDCE6}" srcOrd="2" destOrd="0" presId="urn:microsoft.com/office/officeart/2009/3/layout/HorizontalOrganizationChart"/>
    <dgm:cxn modelId="{0C670F8E-A8E2-6A41-8471-9170EED33FA4}" type="presParOf" srcId="{AA8702F5-385D-E340-9484-7F90B7A9638A}" destId="{3D407939-83A4-FC41-942A-EEC5BCD5780C}" srcOrd="1" destOrd="0" presId="urn:microsoft.com/office/officeart/2009/3/layout/HorizontalOrganizationChart"/>
    <dgm:cxn modelId="{11AD6487-39AA-914E-818F-64B4E331FCE0}" type="presParOf" srcId="{3D407939-83A4-FC41-942A-EEC5BCD5780C}" destId="{0272BE3E-4DE1-F54C-95E9-E740D81ECE67}" srcOrd="0" destOrd="0" presId="urn:microsoft.com/office/officeart/2009/3/layout/HorizontalOrganizationChart"/>
    <dgm:cxn modelId="{D5E63AB4-F1CD-224C-B4CA-A7AFF9EE35F0}" type="presParOf" srcId="{0272BE3E-4DE1-F54C-95E9-E740D81ECE67}" destId="{D6FF193C-52E0-2A47-BDC0-60771467F03E}" srcOrd="0" destOrd="0" presId="urn:microsoft.com/office/officeart/2009/3/layout/HorizontalOrganizationChart"/>
    <dgm:cxn modelId="{9FE8B322-37C3-6240-A670-6EE7B53AF229}" type="presParOf" srcId="{0272BE3E-4DE1-F54C-95E9-E740D81ECE67}" destId="{9D32E9FB-2BC1-BF49-B167-B5DDE19F83DE}" srcOrd="1" destOrd="0" presId="urn:microsoft.com/office/officeart/2009/3/layout/HorizontalOrganizationChart"/>
    <dgm:cxn modelId="{EF6B0BC8-3BF7-774B-A5E5-06DCB6A2F454}" type="presParOf" srcId="{3D407939-83A4-FC41-942A-EEC5BCD5780C}" destId="{D5E47BD3-CEFC-AA43-9C53-55365F88B5C7}" srcOrd="1" destOrd="0" presId="urn:microsoft.com/office/officeart/2009/3/layout/HorizontalOrganizationChart"/>
    <dgm:cxn modelId="{78219C91-E643-C749-A48A-A93EE8CC3427}" type="presParOf" srcId="{3D407939-83A4-FC41-942A-EEC5BCD5780C}" destId="{B89C4577-CAC6-BF46-9F6D-D8081DDF1CB6}" srcOrd="2" destOrd="0" presId="urn:microsoft.com/office/officeart/2009/3/layout/HorizontalOrganizationChart"/>
    <dgm:cxn modelId="{74770C7B-3334-144B-BB76-78653DAEB151}" type="presParOf" srcId="{AA8702F5-385D-E340-9484-7F90B7A9638A}" destId="{9F8BB10D-430F-FC45-A69A-529A51ED506D}" srcOrd="2" destOrd="0" presId="urn:microsoft.com/office/officeart/2009/3/layout/HorizontalOrganizationChart"/>
    <dgm:cxn modelId="{D9820772-2F07-F24D-91A6-1333B790FCA5}" type="presParOf" srcId="{9F8BB10D-430F-FC45-A69A-529A51ED506D}" destId="{027E6269-A9E4-D444-9EC9-AC61F85E9941}" srcOrd="0" destOrd="0" presId="urn:microsoft.com/office/officeart/2009/3/layout/HorizontalOrganizationChart"/>
    <dgm:cxn modelId="{B8F1E89F-9F85-0144-8BBA-2804E5616924}" type="presParOf" srcId="{027E6269-A9E4-D444-9EC9-AC61F85E9941}" destId="{CA156EBC-F299-5B46-9806-F4F074421982}" srcOrd="0" destOrd="0" presId="urn:microsoft.com/office/officeart/2009/3/layout/HorizontalOrganizationChart"/>
    <dgm:cxn modelId="{1F4A6165-B1F1-C84B-A930-42D00939BE67}" type="presParOf" srcId="{027E6269-A9E4-D444-9EC9-AC61F85E9941}" destId="{566A0D65-8234-1748-A4B7-9A379DBA466B}" srcOrd="1" destOrd="0" presId="urn:microsoft.com/office/officeart/2009/3/layout/HorizontalOrganizationChart"/>
    <dgm:cxn modelId="{ACB4B9D6-45B2-DE48-BC5D-A5E01451184B}" type="presParOf" srcId="{9F8BB10D-430F-FC45-A69A-529A51ED506D}" destId="{9D1684C3-3BB8-7947-9A58-2AD8424F376D}" srcOrd="1" destOrd="0" presId="urn:microsoft.com/office/officeart/2009/3/layout/HorizontalOrganizationChart"/>
    <dgm:cxn modelId="{8F439507-363E-0048-87D1-D4B3B7A0ECB1}" type="presParOf" srcId="{9F8BB10D-430F-FC45-A69A-529A51ED506D}" destId="{519E892E-AE65-3940-91A5-0D0541F7ED86}" srcOrd="2" destOrd="0" presId="urn:microsoft.com/office/officeart/2009/3/layout/HorizontalOrganizationChar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9.xml><?xml version="1.0" encoding="utf-8"?>
<dgm:dataModel xmlns:dgm="http://schemas.openxmlformats.org/drawingml/2006/diagram" xmlns:a="http://schemas.openxmlformats.org/drawingml/2006/main">
  <dgm:ptLst>
    <dgm:pt modelId="{3853F7AB-0E97-4BCE-B7FB-9DE1E6319CA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it-IT"/>
        </a:p>
      </dgm:t>
    </dgm:pt>
    <dgm:pt modelId="{580CD7B3-BCA5-42D0-9E24-175FC20E3CE3}">
      <dgm:prSet phldrT="[Testo]"/>
      <dgm:spPr/>
      <dgm:t>
        <a:bodyPr/>
        <a:lstStyle/>
        <a:p>
          <a:r>
            <a:rPr lang="it-IT" dirty="0"/>
            <a:t>COSA SONO</a:t>
          </a:r>
        </a:p>
      </dgm:t>
    </dgm:pt>
    <dgm:pt modelId="{B4B7AB0D-114B-44B5-AA1B-FC85C3A47817}" type="parTrans" cxnId="{50B57B3B-EA30-4631-898C-AE44677A9984}">
      <dgm:prSet/>
      <dgm:spPr/>
      <dgm:t>
        <a:bodyPr/>
        <a:lstStyle/>
        <a:p>
          <a:endParaRPr lang="it-IT"/>
        </a:p>
      </dgm:t>
    </dgm:pt>
    <dgm:pt modelId="{92F47593-C182-40C5-983D-5BC8390CCAD9}" type="sibTrans" cxnId="{50B57B3B-EA30-4631-898C-AE44677A9984}">
      <dgm:prSet/>
      <dgm:spPr/>
      <dgm:t>
        <a:bodyPr/>
        <a:lstStyle/>
        <a:p>
          <a:endParaRPr lang="it-IT"/>
        </a:p>
      </dgm:t>
    </dgm:pt>
    <dgm:pt modelId="{96B4573A-F2D3-4299-8AE1-49C53ADD857B}">
      <dgm:prSet phldrT="[Testo]"/>
      <dgm:spPr/>
      <dgm:t>
        <a:bodyPr/>
        <a:lstStyle/>
        <a:p>
          <a:r>
            <a:rPr lang="it-IT" dirty="0"/>
            <a:t>l’</a:t>
          </a:r>
          <a:r>
            <a:rPr lang="it-IT" b="1" dirty="0"/>
            <a:t>impresa sociale</a:t>
          </a:r>
          <a:r>
            <a:rPr lang="it-IT" dirty="0"/>
            <a:t> è una organizzazione privata che esercita in via stabile e principale un’attività economica di utilità </a:t>
          </a:r>
          <a:r>
            <a:rPr lang="it-IT" dirty="0" smtClean="0"/>
            <a:t>sociale; i</a:t>
          </a:r>
          <a:r>
            <a:rPr lang="it-IT" dirty="0"/>
            <a:t> </a:t>
          </a:r>
          <a:r>
            <a:rPr lang="it-IT" b="1" dirty="0"/>
            <a:t>requisiti per l’impresa sociale</a:t>
          </a:r>
          <a:r>
            <a:rPr lang="it-IT" dirty="0"/>
            <a:t> sono rilevanti perché, rispettandoli, è possibile fruire di alcune </a:t>
          </a:r>
          <a:r>
            <a:rPr lang="it-IT" b="1" dirty="0"/>
            <a:t>agevolazioni </a:t>
          </a:r>
          <a:r>
            <a:rPr lang="it-IT" b="1" dirty="0" smtClean="0"/>
            <a:t>particolari</a:t>
          </a:r>
          <a:endParaRPr lang="it-IT" dirty="0"/>
        </a:p>
      </dgm:t>
    </dgm:pt>
    <dgm:pt modelId="{0C5DC936-4026-43C7-BCE2-E0BE9B6AF240}" type="parTrans" cxnId="{E21B2A5B-163F-4972-B28A-B4FFDE284BBA}">
      <dgm:prSet/>
      <dgm:spPr/>
      <dgm:t>
        <a:bodyPr/>
        <a:lstStyle/>
        <a:p>
          <a:endParaRPr lang="it-IT"/>
        </a:p>
      </dgm:t>
    </dgm:pt>
    <dgm:pt modelId="{9D2AF32F-4A73-47C1-91F3-589BB013982A}" type="sibTrans" cxnId="{E21B2A5B-163F-4972-B28A-B4FFDE284BBA}">
      <dgm:prSet/>
      <dgm:spPr/>
      <dgm:t>
        <a:bodyPr/>
        <a:lstStyle/>
        <a:p>
          <a:endParaRPr lang="it-IT"/>
        </a:p>
      </dgm:t>
    </dgm:pt>
    <dgm:pt modelId="{C9267B99-DE88-4F6E-A9DC-788C58C5E83A}">
      <dgm:prSet phldrT="[Testo]"/>
      <dgm:spPr/>
      <dgm:t>
        <a:bodyPr/>
        <a:lstStyle/>
        <a:p>
          <a:r>
            <a:rPr lang="it-IT" dirty="0"/>
            <a:t>QUANTE SONO</a:t>
          </a:r>
        </a:p>
      </dgm:t>
    </dgm:pt>
    <dgm:pt modelId="{ED93AC00-9A3A-4310-A749-994B73572486}" type="parTrans" cxnId="{3B4CD2A2-E30C-4621-BCDC-5CB81EDA6D26}">
      <dgm:prSet/>
      <dgm:spPr/>
      <dgm:t>
        <a:bodyPr/>
        <a:lstStyle/>
        <a:p>
          <a:endParaRPr lang="it-IT"/>
        </a:p>
      </dgm:t>
    </dgm:pt>
    <dgm:pt modelId="{46F1859D-47B9-4D9E-B178-C9B03D94454F}" type="sibTrans" cxnId="{3B4CD2A2-E30C-4621-BCDC-5CB81EDA6D26}">
      <dgm:prSet/>
      <dgm:spPr/>
      <dgm:t>
        <a:bodyPr/>
        <a:lstStyle/>
        <a:p>
          <a:endParaRPr lang="it-IT"/>
        </a:p>
      </dgm:t>
    </dgm:pt>
    <dgm:pt modelId="{8150445B-0154-4263-8E3C-DDC82747F649}">
      <dgm:prSet phldrT="[Testo]"/>
      <dgm:spPr/>
      <dgm:t>
        <a:bodyPr/>
        <a:lstStyle/>
        <a:p>
          <a:r>
            <a:rPr lang="it-IT" dirty="0" smtClean="0">
              <a:highlight>
                <a:srgbClr val="FFFF00"/>
              </a:highlight>
            </a:rPr>
            <a:t>in </a:t>
          </a:r>
          <a:r>
            <a:rPr lang="it-IT" dirty="0">
              <a:highlight>
                <a:srgbClr val="FFFF00"/>
              </a:highlight>
            </a:rPr>
            <a:t>Italia le imprese sociali ex lege sono oltre </a:t>
          </a:r>
          <a:r>
            <a:rPr lang="it-IT" b="1" dirty="0">
              <a:highlight>
                <a:srgbClr val="FFFF00"/>
              </a:highlight>
            </a:rPr>
            <a:t>15.000 </a:t>
          </a:r>
          <a:r>
            <a:rPr lang="it-IT" dirty="0">
              <a:highlight>
                <a:srgbClr val="FFFF00"/>
              </a:highlight>
            </a:rPr>
            <a:t>(cooperative sociali e altre imprese sociali che avevano aderito alla normativa precedente). Esiste comunque un ulteriore potenziale di impresa sociale stimato in almeno </a:t>
          </a:r>
          <a:r>
            <a:rPr lang="it-IT" b="1" dirty="0">
              <a:highlight>
                <a:srgbClr val="FFFF00"/>
              </a:highlight>
            </a:rPr>
            <a:t>26.000</a:t>
          </a:r>
          <a:r>
            <a:rPr lang="it-IT" dirty="0">
              <a:highlight>
                <a:srgbClr val="FFFF00"/>
              </a:highlight>
            </a:rPr>
            <a:t> unità di terzo settore market </a:t>
          </a:r>
          <a:r>
            <a:rPr lang="it-IT" dirty="0" err="1" smtClean="0">
              <a:highlight>
                <a:srgbClr val="FFFF00"/>
              </a:highlight>
            </a:rPr>
            <a:t>oriented</a:t>
          </a:r>
          <a:endParaRPr lang="it-IT" dirty="0">
            <a:highlight>
              <a:srgbClr val="FFFF00"/>
            </a:highlight>
          </a:endParaRPr>
        </a:p>
      </dgm:t>
    </dgm:pt>
    <dgm:pt modelId="{C569A7C1-C11C-488D-A686-26A2FA3D9919}" type="parTrans" cxnId="{73486AF9-BB61-46AB-8B55-890890AF232F}">
      <dgm:prSet/>
      <dgm:spPr/>
      <dgm:t>
        <a:bodyPr/>
        <a:lstStyle/>
        <a:p>
          <a:endParaRPr lang="it-IT"/>
        </a:p>
      </dgm:t>
    </dgm:pt>
    <dgm:pt modelId="{1529A6E2-6D9A-4BC3-8D3A-250FFAA7CE28}" type="sibTrans" cxnId="{73486AF9-BB61-46AB-8B55-890890AF232F}">
      <dgm:prSet/>
      <dgm:spPr/>
      <dgm:t>
        <a:bodyPr/>
        <a:lstStyle/>
        <a:p>
          <a:endParaRPr lang="it-IT"/>
        </a:p>
      </dgm:t>
    </dgm:pt>
    <dgm:pt modelId="{DBCB9764-669E-433A-A2DE-1AC184A9D6A4}" type="pres">
      <dgm:prSet presAssocID="{3853F7AB-0E97-4BCE-B7FB-9DE1E6319CAB}" presName="linear" presStyleCnt="0">
        <dgm:presLayoutVars>
          <dgm:animLvl val="lvl"/>
          <dgm:resizeHandles val="exact"/>
        </dgm:presLayoutVars>
      </dgm:prSet>
      <dgm:spPr/>
      <dgm:t>
        <a:bodyPr/>
        <a:lstStyle/>
        <a:p>
          <a:endParaRPr lang="it-IT"/>
        </a:p>
      </dgm:t>
    </dgm:pt>
    <dgm:pt modelId="{3E129863-4FA4-48D9-ADBE-57A322CDD596}" type="pres">
      <dgm:prSet presAssocID="{580CD7B3-BCA5-42D0-9E24-175FC20E3CE3}" presName="parentText" presStyleLbl="node1" presStyleIdx="0" presStyleCnt="2">
        <dgm:presLayoutVars>
          <dgm:chMax val="0"/>
          <dgm:bulletEnabled val="1"/>
        </dgm:presLayoutVars>
      </dgm:prSet>
      <dgm:spPr/>
      <dgm:t>
        <a:bodyPr/>
        <a:lstStyle/>
        <a:p>
          <a:endParaRPr lang="it-IT"/>
        </a:p>
      </dgm:t>
    </dgm:pt>
    <dgm:pt modelId="{6ABB13DE-E237-4732-A14C-3253F06BA531}" type="pres">
      <dgm:prSet presAssocID="{580CD7B3-BCA5-42D0-9E24-175FC20E3CE3}" presName="childText" presStyleLbl="revTx" presStyleIdx="0" presStyleCnt="2">
        <dgm:presLayoutVars>
          <dgm:bulletEnabled val="1"/>
        </dgm:presLayoutVars>
      </dgm:prSet>
      <dgm:spPr/>
      <dgm:t>
        <a:bodyPr/>
        <a:lstStyle/>
        <a:p>
          <a:endParaRPr lang="it-IT"/>
        </a:p>
      </dgm:t>
    </dgm:pt>
    <dgm:pt modelId="{1A3462FF-6D4F-4042-9CE2-7E777B80184D}" type="pres">
      <dgm:prSet presAssocID="{C9267B99-DE88-4F6E-A9DC-788C58C5E83A}" presName="parentText" presStyleLbl="node1" presStyleIdx="1" presStyleCnt="2">
        <dgm:presLayoutVars>
          <dgm:chMax val="0"/>
          <dgm:bulletEnabled val="1"/>
        </dgm:presLayoutVars>
      </dgm:prSet>
      <dgm:spPr/>
      <dgm:t>
        <a:bodyPr/>
        <a:lstStyle/>
        <a:p>
          <a:endParaRPr lang="it-IT"/>
        </a:p>
      </dgm:t>
    </dgm:pt>
    <dgm:pt modelId="{297954C6-2236-48D1-B745-C3B9B13A6AC9}" type="pres">
      <dgm:prSet presAssocID="{C9267B99-DE88-4F6E-A9DC-788C58C5E83A}" presName="childText" presStyleLbl="revTx" presStyleIdx="1" presStyleCnt="2">
        <dgm:presLayoutVars>
          <dgm:bulletEnabled val="1"/>
        </dgm:presLayoutVars>
      </dgm:prSet>
      <dgm:spPr/>
      <dgm:t>
        <a:bodyPr/>
        <a:lstStyle/>
        <a:p>
          <a:endParaRPr lang="it-IT"/>
        </a:p>
      </dgm:t>
    </dgm:pt>
  </dgm:ptLst>
  <dgm:cxnLst>
    <dgm:cxn modelId="{E21B2A5B-163F-4972-B28A-B4FFDE284BBA}" srcId="{580CD7B3-BCA5-42D0-9E24-175FC20E3CE3}" destId="{96B4573A-F2D3-4299-8AE1-49C53ADD857B}" srcOrd="0" destOrd="0" parTransId="{0C5DC936-4026-43C7-BCE2-E0BE9B6AF240}" sibTransId="{9D2AF32F-4A73-47C1-91F3-589BB013982A}"/>
    <dgm:cxn modelId="{50B57B3B-EA30-4631-898C-AE44677A9984}" srcId="{3853F7AB-0E97-4BCE-B7FB-9DE1E6319CAB}" destId="{580CD7B3-BCA5-42D0-9E24-175FC20E3CE3}" srcOrd="0" destOrd="0" parTransId="{B4B7AB0D-114B-44B5-AA1B-FC85C3A47817}" sibTransId="{92F47593-C182-40C5-983D-5BC8390CCAD9}"/>
    <dgm:cxn modelId="{42D1713C-B7DA-F74A-A431-908BAB817456}" type="presOf" srcId="{3853F7AB-0E97-4BCE-B7FB-9DE1E6319CAB}" destId="{DBCB9764-669E-433A-A2DE-1AC184A9D6A4}" srcOrd="0" destOrd="0" presId="urn:microsoft.com/office/officeart/2005/8/layout/vList2"/>
    <dgm:cxn modelId="{E833B6FC-6265-FC42-A9A5-EF797EA4FF89}" type="presOf" srcId="{8150445B-0154-4263-8E3C-DDC82747F649}" destId="{297954C6-2236-48D1-B745-C3B9B13A6AC9}" srcOrd="0" destOrd="0" presId="urn:microsoft.com/office/officeart/2005/8/layout/vList2"/>
    <dgm:cxn modelId="{3B4CD2A2-E30C-4621-BCDC-5CB81EDA6D26}" srcId="{3853F7AB-0E97-4BCE-B7FB-9DE1E6319CAB}" destId="{C9267B99-DE88-4F6E-A9DC-788C58C5E83A}" srcOrd="1" destOrd="0" parTransId="{ED93AC00-9A3A-4310-A749-994B73572486}" sibTransId="{46F1859D-47B9-4D9E-B178-C9B03D94454F}"/>
    <dgm:cxn modelId="{766493B8-AF15-E24E-A253-25E3E1CA754A}" type="presOf" srcId="{96B4573A-F2D3-4299-8AE1-49C53ADD857B}" destId="{6ABB13DE-E237-4732-A14C-3253F06BA531}" srcOrd="0" destOrd="0" presId="urn:microsoft.com/office/officeart/2005/8/layout/vList2"/>
    <dgm:cxn modelId="{73486AF9-BB61-46AB-8B55-890890AF232F}" srcId="{C9267B99-DE88-4F6E-A9DC-788C58C5E83A}" destId="{8150445B-0154-4263-8E3C-DDC82747F649}" srcOrd="0" destOrd="0" parTransId="{C569A7C1-C11C-488D-A686-26A2FA3D9919}" sibTransId="{1529A6E2-6D9A-4BC3-8D3A-250FFAA7CE28}"/>
    <dgm:cxn modelId="{86A626AA-EE86-6146-B638-1D05E57130B8}" type="presOf" srcId="{C9267B99-DE88-4F6E-A9DC-788C58C5E83A}" destId="{1A3462FF-6D4F-4042-9CE2-7E777B80184D}" srcOrd="0" destOrd="0" presId="urn:microsoft.com/office/officeart/2005/8/layout/vList2"/>
    <dgm:cxn modelId="{394E19A6-5DC0-9247-B8AD-58A7E71F0F6D}" type="presOf" srcId="{580CD7B3-BCA5-42D0-9E24-175FC20E3CE3}" destId="{3E129863-4FA4-48D9-ADBE-57A322CDD596}" srcOrd="0" destOrd="0" presId="urn:microsoft.com/office/officeart/2005/8/layout/vList2"/>
    <dgm:cxn modelId="{3100EA8D-B30E-EB4A-A180-0DA9180613ED}" type="presParOf" srcId="{DBCB9764-669E-433A-A2DE-1AC184A9D6A4}" destId="{3E129863-4FA4-48D9-ADBE-57A322CDD596}" srcOrd="0" destOrd="0" presId="urn:microsoft.com/office/officeart/2005/8/layout/vList2"/>
    <dgm:cxn modelId="{F1EE10FC-BEA2-714E-9A16-87BA4188B461}" type="presParOf" srcId="{DBCB9764-669E-433A-A2DE-1AC184A9D6A4}" destId="{6ABB13DE-E237-4732-A14C-3253F06BA531}" srcOrd="1" destOrd="0" presId="urn:microsoft.com/office/officeart/2005/8/layout/vList2"/>
    <dgm:cxn modelId="{80EAC694-06AF-DE40-8188-DF2CAD477AC0}" type="presParOf" srcId="{DBCB9764-669E-433A-A2DE-1AC184A9D6A4}" destId="{1A3462FF-6D4F-4042-9CE2-7E777B80184D}" srcOrd="2" destOrd="0" presId="urn:microsoft.com/office/officeart/2005/8/layout/vList2"/>
    <dgm:cxn modelId="{78249C76-E2E4-4D4D-B102-D2A9AB32EE25}" type="presParOf" srcId="{DBCB9764-669E-433A-A2DE-1AC184A9D6A4}" destId="{297954C6-2236-48D1-B745-C3B9B13A6AC9}" srcOrd="3"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20AD763-E821-9041-9A2E-2380093F178A}" type="doc">
      <dgm:prSet loTypeId="urn:microsoft.com/office/officeart/2005/8/layout/vList2" loCatId="" qsTypeId="urn:microsoft.com/office/officeart/2005/8/quickstyle/simple4" qsCatId="simple" csTypeId="urn:microsoft.com/office/officeart/2005/8/colors/accent1_2" csCatId="accent1" phldr="1"/>
      <dgm:spPr/>
      <dgm:t>
        <a:bodyPr/>
        <a:lstStyle/>
        <a:p>
          <a:endParaRPr lang="it-IT"/>
        </a:p>
      </dgm:t>
    </dgm:pt>
    <dgm:pt modelId="{16E8E898-DDD4-A440-B8D0-85BB2C6E776B}">
      <dgm:prSet custT="1"/>
      <dgm:spPr>
        <a:solidFill>
          <a:schemeClr val="bg1">
            <a:lumMod val="75000"/>
          </a:schemeClr>
        </a:solidFill>
      </dgm:spPr>
      <dgm:t>
        <a:bodyPr/>
        <a:lstStyle/>
        <a:p>
          <a:pPr rtl="0"/>
          <a:r>
            <a:rPr lang="it-IT" sz="1300" b="1" dirty="0" smtClean="0"/>
            <a:t>CI PRESENTIAMO</a:t>
          </a:r>
          <a:endParaRPr lang="it-IT" sz="1300" b="1" dirty="0"/>
        </a:p>
      </dgm:t>
    </dgm:pt>
    <dgm:pt modelId="{E3C759A4-CBC1-7F49-A6CF-8BFA6F7D4312}" type="parTrans" cxnId="{17E9B641-80DE-CF4D-95C5-06F7F69F0DB3}">
      <dgm:prSet/>
      <dgm:spPr/>
      <dgm:t>
        <a:bodyPr/>
        <a:lstStyle/>
        <a:p>
          <a:endParaRPr lang="it-IT"/>
        </a:p>
      </dgm:t>
    </dgm:pt>
    <dgm:pt modelId="{E0DB6F19-41E7-B44B-8AB6-53B456183A3E}" type="sibTrans" cxnId="{17E9B641-80DE-CF4D-95C5-06F7F69F0DB3}">
      <dgm:prSet/>
      <dgm:spPr/>
      <dgm:t>
        <a:bodyPr/>
        <a:lstStyle/>
        <a:p>
          <a:endParaRPr lang="it-IT"/>
        </a:p>
      </dgm:t>
    </dgm:pt>
    <dgm:pt modelId="{0977ABA0-BE57-C244-A3DF-E2468E4172C0}">
      <dgm:prSet custT="1"/>
      <dgm:spPr>
        <a:solidFill>
          <a:schemeClr val="bg1">
            <a:lumMod val="75000"/>
          </a:schemeClr>
        </a:solidFill>
      </dgm:spPr>
      <dgm:t>
        <a:bodyPr/>
        <a:lstStyle/>
        <a:p>
          <a:pPr rtl="0"/>
          <a:r>
            <a:rPr lang="it-IT" sz="1300" b="1" dirty="0" smtClean="0"/>
            <a:t>QUESTIONARIO </a:t>
          </a:r>
          <a:r>
            <a:rPr lang="it-IT" sz="1300" b="1" dirty="0" smtClean="0">
              <a:solidFill>
                <a:schemeClr val="bg1"/>
              </a:solidFill>
            </a:rPr>
            <a:t>A</a:t>
          </a:r>
          <a:endParaRPr lang="it-IT" sz="1300" b="1" dirty="0">
            <a:solidFill>
              <a:schemeClr val="bg1"/>
            </a:solidFill>
          </a:endParaRPr>
        </a:p>
      </dgm:t>
    </dgm:pt>
    <dgm:pt modelId="{8613AADC-DE1E-754E-8FFD-C3FD004EB7F7}" type="parTrans" cxnId="{0C0007EC-6291-4B45-AD61-12F413D3877D}">
      <dgm:prSet/>
      <dgm:spPr/>
      <dgm:t>
        <a:bodyPr/>
        <a:lstStyle/>
        <a:p>
          <a:endParaRPr lang="it-IT"/>
        </a:p>
      </dgm:t>
    </dgm:pt>
    <dgm:pt modelId="{3CAFD180-8927-0046-9B7B-BCF7A87F4C2A}" type="sibTrans" cxnId="{0C0007EC-6291-4B45-AD61-12F413D3877D}">
      <dgm:prSet/>
      <dgm:spPr/>
      <dgm:t>
        <a:bodyPr/>
        <a:lstStyle/>
        <a:p>
          <a:endParaRPr lang="it-IT"/>
        </a:p>
      </dgm:t>
    </dgm:pt>
    <dgm:pt modelId="{6F201D37-C9A4-8D49-B148-0B8BDCCCDE5A}">
      <dgm:prSet custT="1"/>
      <dgm:spPr>
        <a:solidFill>
          <a:schemeClr val="bg1">
            <a:lumMod val="75000"/>
          </a:schemeClr>
        </a:solidFill>
      </dgm:spPr>
      <dgm:t>
        <a:bodyPr/>
        <a:lstStyle/>
        <a:p>
          <a:pPr rtl="0"/>
          <a:r>
            <a:rPr lang="it-IT" sz="1300" b="1" dirty="0" smtClean="0"/>
            <a:t>KIT DEL FORMATORE</a:t>
          </a:r>
          <a:endParaRPr lang="it-IT" sz="1300" b="1" dirty="0"/>
        </a:p>
      </dgm:t>
    </dgm:pt>
    <dgm:pt modelId="{B0D21974-7789-8D45-8CBE-4E597434C17F}" type="parTrans" cxnId="{7E627D71-B565-1048-AE07-0BF17DEB9C6D}">
      <dgm:prSet/>
      <dgm:spPr/>
      <dgm:t>
        <a:bodyPr/>
        <a:lstStyle/>
        <a:p>
          <a:endParaRPr lang="it-IT"/>
        </a:p>
      </dgm:t>
    </dgm:pt>
    <dgm:pt modelId="{73F5CECD-7B45-8C4D-ACA0-ACB21DB1C8B8}" type="sibTrans" cxnId="{7E627D71-B565-1048-AE07-0BF17DEB9C6D}">
      <dgm:prSet/>
      <dgm:spPr/>
      <dgm:t>
        <a:bodyPr/>
        <a:lstStyle/>
        <a:p>
          <a:endParaRPr lang="it-IT"/>
        </a:p>
      </dgm:t>
    </dgm:pt>
    <dgm:pt modelId="{B0D7CD72-6DA6-834B-8EA1-03380DF70AE9}">
      <dgm:prSet custT="1"/>
      <dgm:spPr/>
      <dgm:t>
        <a:bodyPr/>
        <a:lstStyle/>
        <a:p>
          <a:pPr rtl="0"/>
          <a:r>
            <a:rPr lang="it-IT" sz="1300" b="1" dirty="0" smtClean="0">
              <a:solidFill>
                <a:schemeClr val="bg1"/>
              </a:solidFill>
              <a:latin typeface="+mn-lt"/>
            </a:rPr>
            <a:t>FINANZA SOCIALE, POLITICHE DI SOSTEGNO, BENI COMUNI DISMESSI E CONFISCATI, STRUMENTI DI SVILUPPO DEGLI ETS</a:t>
          </a:r>
          <a:endParaRPr lang="it-IT" sz="1300" b="1" dirty="0">
            <a:latin typeface="+mn-lt"/>
          </a:endParaRPr>
        </a:p>
      </dgm:t>
    </dgm:pt>
    <dgm:pt modelId="{2DAB0F4E-5343-8E4B-A61E-16B56F9AFC62}" type="parTrans" cxnId="{68BFA238-4C5A-DF4C-BDE4-801EBEDA26A7}">
      <dgm:prSet/>
      <dgm:spPr/>
      <dgm:t>
        <a:bodyPr/>
        <a:lstStyle/>
        <a:p>
          <a:endParaRPr lang="it-IT"/>
        </a:p>
      </dgm:t>
    </dgm:pt>
    <dgm:pt modelId="{D259EE49-3E9A-1A41-B379-0F5AA1C1821D}" type="sibTrans" cxnId="{68BFA238-4C5A-DF4C-BDE4-801EBEDA26A7}">
      <dgm:prSet/>
      <dgm:spPr/>
      <dgm:t>
        <a:bodyPr/>
        <a:lstStyle/>
        <a:p>
          <a:endParaRPr lang="it-IT"/>
        </a:p>
      </dgm:t>
    </dgm:pt>
    <dgm:pt modelId="{7FEA0BEF-D786-3144-8B97-02EE394F136F}">
      <dgm:prSet custT="1"/>
      <dgm:spPr>
        <a:solidFill>
          <a:schemeClr val="bg1">
            <a:lumMod val="75000"/>
          </a:schemeClr>
        </a:solidFill>
      </dgm:spPr>
      <dgm:t>
        <a:bodyPr/>
        <a:lstStyle/>
        <a:p>
          <a:pPr rtl="0"/>
          <a:r>
            <a:rPr lang="it-IT" sz="1300" b="1" dirty="0" smtClean="0"/>
            <a:t>QUESTIONARIO </a:t>
          </a:r>
          <a:r>
            <a:rPr lang="it-IT" sz="1300" b="1" dirty="0" smtClean="0">
              <a:solidFill>
                <a:srgbClr val="FFFFFF"/>
              </a:solidFill>
            </a:rPr>
            <a:t>B</a:t>
          </a:r>
          <a:endParaRPr lang="it-IT" sz="1300" b="1" dirty="0">
            <a:solidFill>
              <a:srgbClr val="FFFFFF"/>
            </a:solidFill>
          </a:endParaRPr>
        </a:p>
      </dgm:t>
    </dgm:pt>
    <dgm:pt modelId="{BB1987A9-55C6-CA4D-AC75-F8C546ED76D1}" type="parTrans" cxnId="{8308EDB8-EF82-D742-A28A-8106453DC016}">
      <dgm:prSet/>
      <dgm:spPr/>
      <dgm:t>
        <a:bodyPr/>
        <a:lstStyle/>
        <a:p>
          <a:endParaRPr lang="it-IT"/>
        </a:p>
      </dgm:t>
    </dgm:pt>
    <dgm:pt modelId="{581E58EE-5850-D149-A235-298D89D4B44C}" type="sibTrans" cxnId="{8308EDB8-EF82-D742-A28A-8106453DC016}">
      <dgm:prSet/>
      <dgm:spPr/>
      <dgm:t>
        <a:bodyPr/>
        <a:lstStyle/>
        <a:p>
          <a:endParaRPr lang="it-IT"/>
        </a:p>
      </dgm:t>
    </dgm:pt>
    <dgm:pt modelId="{7F721A2D-5D5C-6544-8A3E-910DB4793FB2}" type="pres">
      <dgm:prSet presAssocID="{B20AD763-E821-9041-9A2E-2380093F178A}" presName="linear" presStyleCnt="0">
        <dgm:presLayoutVars>
          <dgm:animLvl val="lvl"/>
          <dgm:resizeHandles val="exact"/>
        </dgm:presLayoutVars>
      </dgm:prSet>
      <dgm:spPr/>
      <dgm:t>
        <a:bodyPr/>
        <a:lstStyle/>
        <a:p>
          <a:endParaRPr lang="it-IT"/>
        </a:p>
      </dgm:t>
    </dgm:pt>
    <dgm:pt modelId="{8615A31F-EF6D-6B48-A4C4-ADBE7826391B}" type="pres">
      <dgm:prSet presAssocID="{16E8E898-DDD4-A440-B8D0-85BB2C6E776B}" presName="parentText" presStyleLbl="node1" presStyleIdx="0" presStyleCnt="5">
        <dgm:presLayoutVars>
          <dgm:chMax val="0"/>
          <dgm:bulletEnabled val="1"/>
        </dgm:presLayoutVars>
      </dgm:prSet>
      <dgm:spPr/>
      <dgm:t>
        <a:bodyPr/>
        <a:lstStyle/>
        <a:p>
          <a:endParaRPr lang="it-IT"/>
        </a:p>
      </dgm:t>
    </dgm:pt>
    <dgm:pt modelId="{4B5D5914-C068-B345-8587-6BB759FA3562}" type="pres">
      <dgm:prSet presAssocID="{E0DB6F19-41E7-B44B-8AB6-53B456183A3E}" presName="spacer" presStyleCnt="0"/>
      <dgm:spPr/>
    </dgm:pt>
    <dgm:pt modelId="{73102DCF-6AB2-D74A-93D4-D41E2051CF13}" type="pres">
      <dgm:prSet presAssocID="{0977ABA0-BE57-C244-A3DF-E2468E4172C0}" presName="parentText" presStyleLbl="node1" presStyleIdx="1" presStyleCnt="5">
        <dgm:presLayoutVars>
          <dgm:chMax val="0"/>
          <dgm:bulletEnabled val="1"/>
        </dgm:presLayoutVars>
      </dgm:prSet>
      <dgm:spPr/>
      <dgm:t>
        <a:bodyPr/>
        <a:lstStyle/>
        <a:p>
          <a:endParaRPr lang="it-IT"/>
        </a:p>
      </dgm:t>
    </dgm:pt>
    <dgm:pt modelId="{FDBBCABD-5539-ED4C-B863-B1924E0AA471}" type="pres">
      <dgm:prSet presAssocID="{3CAFD180-8927-0046-9B7B-BCF7A87F4C2A}" presName="spacer" presStyleCnt="0"/>
      <dgm:spPr/>
    </dgm:pt>
    <dgm:pt modelId="{050C6E89-92FA-0847-93D7-45342E45B026}" type="pres">
      <dgm:prSet presAssocID="{B0D7CD72-6DA6-834B-8EA1-03380DF70AE9}" presName="parentText" presStyleLbl="node1" presStyleIdx="2" presStyleCnt="5">
        <dgm:presLayoutVars>
          <dgm:chMax val="0"/>
          <dgm:bulletEnabled val="1"/>
        </dgm:presLayoutVars>
      </dgm:prSet>
      <dgm:spPr/>
      <dgm:t>
        <a:bodyPr/>
        <a:lstStyle/>
        <a:p>
          <a:endParaRPr lang="it-IT"/>
        </a:p>
      </dgm:t>
    </dgm:pt>
    <dgm:pt modelId="{2F7A81CC-C519-574B-8503-F889085E2626}" type="pres">
      <dgm:prSet presAssocID="{D259EE49-3E9A-1A41-B379-0F5AA1C1821D}" presName="spacer" presStyleCnt="0"/>
      <dgm:spPr/>
    </dgm:pt>
    <dgm:pt modelId="{DA99A137-333F-7E4C-89A5-FA62838623B0}" type="pres">
      <dgm:prSet presAssocID="{7FEA0BEF-D786-3144-8B97-02EE394F136F}" presName="parentText" presStyleLbl="node1" presStyleIdx="3" presStyleCnt="5">
        <dgm:presLayoutVars>
          <dgm:chMax val="0"/>
          <dgm:bulletEnabled val="1"/>
        </dgm:presLayoutVars>
      </dgm:prSet>
      <dgm:spPr/>
      <dgm:t>
        <a:bodyPr/>
        <a:lstStyle/>
        <a:p>
          <a:endParaRPr lang="it-IT"/>
        </a:p>
      </dgm:t>
    </dgm:pt>
    <dgm:pt modelId="{86D42FE4-C9F8-1046-89AD-D4AF1CCE4631}" type="pres">
      <dgm:prSet presAssocID="{581E58EE-5850-D149-A235-298D89D4B44C}" presName="spacer" presStyleCnt="0"/>
      <dgm:spPr/>
    </dgm:pt>
    <dgm:pt modelId="{8CEC5D05-70E1-384E-A4D6-FDA3178D661F}" type="pres">
      <dgm:prSet presAssocID="{6F201D37-C9A4-8D49-B148-0B8BDCCCDE5A}" presName="parentText" presStyleLbl="node1" presStyleIdx="4" presStyleCnt="5">
        <dgm:presLayoutVars>
          <dgm:chMax val="0"/>
          <dgm:bulletEnabled val="1"/>
        </dgm:presLayoutVars>
      </dgm:prSet>
      <dgm:spPr/>
      <dgm:t>
        <a:bodyPr/>
        <a:lstStyle/>
        <a:p>
          <a:endParaRPr lang="it-IT"/>
        </a:p>
      </dgm:t>
    </dgm:pt>
  </dgm:ptLst>
  <dgm:cxnLst>
    <dgm:cxn modelId="{5E945FDE-275E-8A4E-A72C-53386A8BF601}" type="presOf" srcId="{16E8E898-DDD4-A440-B8D0-85BB2C6E776B}" destId="{8615A31F-EF6D-6B48-A4C4-ADBE7826391B}" srcOrd="0" destOrd="0" presId="urn:microsoft.com/office/officeart/2005/8/layout/vList2"/>
    <dgm:cxn modelId="{68BFA238-4C5A-DF4C-BDE4-801EBEDA26A7}" srcId="{B20AD763-E821-9041-9A2E-2380093F178A}" destId="{B0D7CD72-6DA6-834B-8EA1-03380DF70AE9}" srcOrd="2" destOrd="0" parTransId="{2DAB0F4E-5343-8E4B-A61E-16B56F9AFC62}" sibTransId="{D259EE49-3E9A-1A41-B379-0F5AA1C1821D}"/>
    <dgm:cxn modelId="{B82A06D8-9639-E34D-B6BA-D95432B08F40}" type="presOf" srcId="{B0D7CD72-6DA6-834B-8EA1-03380DF70AE9}" destId="{050C6E89-92FA-0847-93D7-45342E45B026}" srcOrd="0" destOrd="0" presId="urn:microsoft.com/office/officeart/2005/8/layout/vList2"/>
    <dgm:cxn modelId="{17E9B641-80DE-CF4D-95C5-06F7F69F0DB3}" srcId="{B20AD763-E821-9041-9A2E-2380093F178A}" destId="{16E8E898-DDD4-A440-B8D0-85BB2C6E776B}" srcOrd="0" destOrd="0" parTransId="{E3C759A4-CBC1-7F49-A6CF-8BFA6F7D4312}" sibTransId="{E0DB6F19-41E7-B44B-8AB6-53B456183A3E}"/>
    <dgm:cxn modelId="{7E627D71-B565-1048-AE07-0BF17DEB9C6D}" srcId="{B20AD763-E821-9041-9A2E-2380093F178A}" destId="{6F201D37-C9A4-8D49-B148-0B8BDCCCDE5A}" srcOrd="4" destOrd="0" parTransId="{B0D21974-7789-8D45-8CBE-4E597434C17F}" sibTransId="{73F5CECD-7B45-8C4D-ACA0-ACB21DB1C8B8}"/>
    <dgm:cxn modelId="{8308EDB8-EF82-D742-A28A-8106453DC016}" srcId="{B20AD763-E821-9041-9A2E-2380093F178A}" destId="{7FEA0BEF-D786-3144-8B97-02EE394F136F}" srcOrd="3" destOrd="0" parTransId="{BB1987A9-55C6-CA4D-AC75-F8C546ED76D1}" sibTransId="{581E58EE-5850-D149-A235-298D89D4B44C}"/>
    <dgm:cxn modelId="{4AE673BD-8F99-724F-9055-D88A5E111464}" type="presOf" srcId="{6F201D37-C9A4-8D49-B148-0B8BDCCCDE5A}" destId="{8CEC5D05-70E1-384E-A4D6-FDA3178D661F}" srcOrd="0" destOrd="0" presId="urn:microsoft.com/office/officeart/2005/8/layout/vList2"/>
    <dgm:cxn modelId="{D662F476-374B-CA4F-A097-A038ED1E9622}" type="presOf" srcId="{B20AD763-E821-9041-9A2E-2380093F178A}" destId="{7F721A2D-5D5C-6544-8A3E-910DB4793FB2}" srcOrd="0" destOrd="0" presId="urn:microsoft.com/office/officeart/2005/8/layout/vList2"/>
    <dgm:cxn modelId="{DFDB28F5-738F-144E-B3CE-038F155D2885}" type="presOf" srcId="{0977ABA0-BE57-C244-A3DF-E2468E4172C0}" destId="{73102DCF-6AB2-D74A-93D4-D41E2051CF13}" srcOrd="0" destOrd="0" presId="urn:microsoft.com/office/officeart/2005/8/layout/vList2"/>
    <dgm:cxn modelId="{D7F0C9D3-2324-014A-90C5-61A130FAE8E7}" type="presOf" srcId="{7FEA0BEF-D786-3144-8B97-02EE394F136F}" destId="{DA99A137-333F-7E4C-89A5-FA62838623B0}" srcOrd="0" destOrd="0" presId="urn:microsoft.com/office/officeart/2005/8/layout/vList2"/>
    <dgm:cxn modelId="{0C0007EC-6291-4B45-AD61-12F413D3877D}" srcId="{B20AD763-E821-9041-9A2E-2380093F178A}" destId="{0977ABA0-BE57-C244-A3DF-E2468E4172C0}" srcOrd="1" destOrd="0" parTransId="{8613AADC-DE1E-754E-8FFD-C3FD004EB7F7}" sibTransId="{3CAFD180-8927-0046-9B7B-BCF7A87F4C2A}"/>
    <dgm:cxn modelId="{0CB23E15-3059-7044-BCC7-5B46CC038191}" type="presParOf" srcId="{7F721A2D-5D5C-6544-8A3E-910DB4793FB2}" destId="{8615A31F-EF6D-6B48-A4C4-ADBE7826391B}" srcOrd="0" destOrd="0" presId="urn:microsoft.com/office/officeart/2005/8/layout/vList2"/>
    <dgm:cxn modelId="{49F66987-A225-B04B-A521-584038CCDAA0}" type="presParOf" srcId="{7F721A2D-5D5C-6544-8A3E-910DB4793FB2}" destId="{4B5D5914-C068-B345-8587-6BB759FA3562}" srcOrd="1" destOrd="0" presId="urn:microsoft.com/office/officeart/2005/8/layout/vList2"/>
    <dgm:cxn modelId="{ABEF24F4-797D-214F-B21A-4D6EFDA551D9}" type="presParOf" srcId="{7F721A2D-5D5C-6544-8A3E-910DB4793FB2}" destId="{73102DCF-6AB2-D74A-93D4-D41E2051CF13}" srcOrd="2" destOrd="0" presId="urn:microsoft.com/office/officeart/2005/8/layout/vList2"/>
    <dgm:cxn modelId="{B9A3C35D-3D11-4F40-93EB-62950102FAE2}" type="presParOf" srcId="{7F721A2D-5D5C-6544-8A3E-910DB4793FB2}" destId="{FDBBCABD-5539-ED4C-B863-B1924E0AA471}" srcOrd="3" destOrd="0" presId="urn:microsoft.com/office/officeart/2005/8/layout/vList2"/>
    <dgm:cxn modelId="{F1043C95-C4C9-424F-A531-CFB87DCCE454}" type="presParOf" srcId="{7F721A2D-5D5C-6544-8A3E-910DB4793FB2}" destId="{050C6E89-92FA-0847-93D7-45342E45B026}" srcOrd="4" destOrd="0" presId="urn:microsoft.com/office/officeart/2005/8/layout/vList2"/>
    <dgm:cxn modelId="{4A0D3A01-0AFC-0443-802D-C82B711EDB44}" type="presParOf" srcId="{7F721A2D-5D5C-6544-8A3E-910DB4793FB2}" destId="{2F7A81CC-C519-574B-8503-F889085E2626}" srcOrd="5" destOrd="0" presId="urn:microsoft.com/office/officeart/2005/8/layout/vList2"/>
    <dgm:cxn modelId="{86E66EB2-B375-674F-8630-399F7021D9B1}" type="presParOf" srcId="{7F721A2D-5D5C-6544-8A3E-910DB4793FB2}" destId="{DA99A137-333F-7E4C-89A5-FA62838623B0}" srcOrd="6" destOrd="0" presId="urn:microsoft.com/office/officeart/2005/8/layout/vList2"/>
    <dgm:cxn modelId="{AF456BD9-6B16-1046-8E5D-3ABDF3870E0E}" type="presParOf" srcId="{7F721A2D-5D5C-6544-8A3E-910DB4793FB2}" destId="{86D42FE4-C9F8-1046-89AD-D4AF1CCE4631}" srcOrd="7" destOrd="0" presId="urn:microsoft.com/office/officeart/2005/8/layout/vList2"/>
    <dgm:cxn modelId="{6FB73943-8A16-F447-A8B4-D5BBB8372CE0}" type="presParOf" srcId="{7F721A2D-5D5C-6544-8A3E-910DB4793FB2}" destId="{8CEC5D05-70E1-384E-A4D6-FDA3178D661F}" srcOrd="8"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0.xml><?xml version="1.0" encoding="utf-8"?>
<dgm:dataModel xmlns:dgm="http://schemas.openxmlformats.org/drawingml/2006/diagram" xmlns:a="http://schemas.openxmlformats.org/drawingml/2006/main">
  <dgm:ptLst>
    <dgm:pt modelId="{B20AD763-E821-9041-9A2E-2380093F178A}" type="doc">
      <dgm:prSet loTypeId="urn:microsoft.com/office/officeart/2005/8/layout/vList2" loCatId="" qsTypeId="urn:microsoft.com/office/officeart/2005/8/quickstyle/simple4" qsCatId="simple" csTypeId="urn:microsoft.com/office/officeart/2005/8/colors/accent1_2" csCatId="accent1" phldr="1"/>
      <dgm:spPr/>
      <dgm:t>
        <a:bodyPr/>
        <a:lstStyle/>
        <a:p>
          <a:endParaRPr lang="it-IT"/>
        </a:p>
      </dgm:t>
    </dgm:pt>
    <dgm:pt modelId="{16E8E898-DDD4-A440-B8D0-85BB2C6E776B}">
      <dgm:prSet custT="1"/>
      <dgm:spPr/>
      <dgm:t>
        <a:bodyPr/>
        <a:lstStyle/>
        <a:p>
          <a:pPr rtl="0"/>
          <a:r>
            <a:rPr lang="it-IT" sz="2000" dirty="0" smtClean="0">
              <a:latin typeface="+mn-lt"/>
              <a:ea typeface="ＭＳ Ｐゴシック" charset="0"/>
              <a:cs typeface="ＭＳ Ｐゴシック" charset="0"/>
            </a:rPr>
            <a:t>una tipologia particolare di ETS (cui corrisponde una specifica sezione del RUNTS, anche se l’</a:t>
          </a:r>
          <a:r>
            <a:rPr lang="it-IT" altLang="ja-JP" sz="2000" dirty="0" smtClean="0">
              <a:latin typeface="+mn-lt"/>
              <a:ea typeface="ＭＳ Ｐゴシック" charset="0"/>
              <a:cs typeface="ＭＳ Ｐゴシック" charset="0"/>
            </a:rPr>
            <a:t>iscrizione deve essere fatta nel R</a:t>
          </a:r>
          <a:r>
            <a:rPr lang="it-IT" altLang="ja-JP" sz="2000" b="1" dirty="0" smtClean="0">
              <a:latin typeface="+mn-lt"/>
              <a:ea typeface="ＭＳ Ｐゴシック" charset="0"/>
              <a:cs typeface="ＭＳ Ｐゴシック" charset="0"/>
            </a:rPr>
            <a:t>egistro imprese</a:t>
          </a:r>
          <a:r>
            <a:rPr lang="it-IT" altLang="ja-JP" sz="2000" dirty="0" smtClean="0">
              <a:latin typeface="+mn-lt"/>
              <a:ea typeface="ＭＳ Ｐゴシック" charset="0"/>
              <a:cs typeface="ＭＳ Ｐゴシック" charset="0"/>
            </a:rPr>
            <a:t>, sezione imprese sociali)</a:t>
          </a:r>
          <a:endParaRPr lang="it-IT" sz="2000" b="1" dirty="0">
            <a:latin typeface="+mn-lt"/>
          </a:endParaRPr>
        </a:p>
      </dgm:t>
    </dgm:pt>
    <dgm:pt modelId="{E3C759A4-CBC1-7F49-A6CF-8BFA6F7D4312}" type="parTrans" cxnId="{17E9B641-80DE-CF4D-95C5-06F7F69F0DB3}">
      <dgm:prSet/>
      <dgm:spPr/>
      <dgm:t>
        <a:bodyPr/>
        <a:lstStyle/>
        <a:p>
          <a:endParaRPr lang="it-IT"/>
        </a:p>
      </dgm:t>
    </dgm:pt>
    <dgm:pt modelId="{E0DB6F19-41E7-B44B-8AB6-53B456183A3E}" type="sibTrans" cxnId="{17E9B641-80DE-CF4D-95C5-06F7F69F0DB3}">
      <dgm:prSet/>
      <dgm:spPr/>
      <dgm:t>
        <a:bodyPr/>
        <a:lstStyle/>
        <a:p>
          <a:endParaRPr lang="it-IT"/>
        </a:p>
      </dgm:t>
    </dgm:pt>
    <dgm:pt modelId="{0977ABA0-BE57-C244-A3DF-E2468E4172C0}">
      <dgm:prSet custT="1"/>
      <dgm:spPr/>
      <dgm:t>
        <a:bodyPr/>
        <a:lstStyle/>
        <a:p>
          <a:pPr rtl="0"/>
          <a:r>
            <a:rPr lang="it-IT" sz="2000" dirty="0" smtClean="0">
              <a:latin typeface="+mn-lt"/>
              <a:ea typeface="ＭＳ Ｐゴシック" charset="0"/>
              <a:cs typeface="ＭＳ Ｐゴシック" charset="0"/>
            </a:rPr>
            <a:t>una </a:t>
          </a:r>
          <a:r>
            <a:rPr lang="it-IT" sz="2000" b="1" dirty="0" smtClean="0">
              <a:latin typeface="+mn-lt"/>
              <a:ea typeface="ＭＳ Ｐゴシック" charset="0"/>
              <a:cs typeface="ＭＳ Ｐゴシック" charset="0"/>
            </a:rPr>
            <a:t>qualifica</a:t>
          </a:r>
          <a:r>
            <a:rPr lang="it-IT" sz="2000" dirty="0" smtClean="0">
              <a:latin typeface="+mn-lt"/>
              <a:ea typeface="ＭＳ Ｐゴシック" charset="0"/>
              <a:cs typeface="ＭＳ Ｐゴシック" charset="0"/>
            </a:rPr>
            <a:t> acquisibile da enti (anche già) costituiti (per atto pubblico) in </a:t>
          </a:r>
          <a:r>
            <a:rPr lang="it-IT" sz="2000" b="1" u="none" dirty="0" smtClean="0">
              <a:latin typeface="+mn-lt"/>
              <a:ea typeface="ＭＳ Ｐゴシック" charset="0"/>
              <a:cs typeface="ＭＳ Ｐゴシック" charset="0"/>
            </a:rPr>
            <a:t>qualsiasi forma, anche societaria</a:t>
          </a:r>
          <a:r>
            <a:rPr lang="it-IT" sz="2000" dirty="0" smtClean="0">
              <a:latin typeface="+mn-lt"/>
              <a:ea typeface="ＭＳ Ｐゴシック" charset="0"/>
              <a:cs typeface="ＭＳ Ｐゴシック" charset="0"/>
            </a:rPr>
            <a:t>.</a:t>
          </a:r>
          <a:endParaRPr lang="it-IT" sz="2000" b="1" dirty="0">
            <a:latin typeface="+mn-lt"/>
          </a:endParaRPr>
        </a:p>
      </dgm:t>
    </dgm:pt>
    <dgm:pt modelId="{8613AADC-DE1E-754E-8FFD-C3FD004EB7F7}" type="parTrans" cxnId="{0C0007EC-6291-4B45-AD61-12F413D3877D}">
      <dgm:prSet/>
      <dgm:spPr/>
      <dgm:t>
        <a:bodyPr/>
        <a:lstStyle/>
        <a:p>
          <a:endParaRPr lang="it-IT"/>
        </a:p>
      </dgm:t>
    </dgm:pt>
    <dgm:pt modelId="{3CAFD180-8927-0046-9B7B-BCF7A87F4C2A}" type="sibTrans" cxnId="{0C0007EC-6291-4B45-AD61-12F413D3877D}">
      <dgm:prSet/>
      <dgm:spPr/>
      <dgm:t>
        <a:bodyPr/>
        <a:lstStyle/>
        <a:p>
          <a:endParaRPr lang="it-IT"/>
        </a:p>
      </dgm:t>
    </dgm:pt>
    <dgm:pt modelId="{6F201D37-C9A4-8D49-B148-0B8BDCCCDE5A}">
      <dgm:prSet custT="1"/>
      <dgm:spPr/>
      <dgm:t>
        <a:bodyPr/>
        <a:lstStyle/>
        <a:p>
          <a:pPr rtl="0"/>
          <a:r>
            <a:rPr lang="it-IT" sz="2000" dirty="0" smtClean="0">
              <a:latin typeface="+mn-lt"/>
              <a:ea typeface="ＭＳ Ｐゴシック" charset="0"/>
              <a:cs typeface="ＭＳ Ｐゴシック" charset="0"/>
            </a:rPr>
            <a:t>chi lo è di diritto: le </a:t>
          </a:r>
          <a:r>
            <a:rPr lang="it-IT" sz="2000" b="1" dirty="0" smtClean="0">
              <a:solidFill>
                <a:srgbClr val="FFFFFF"/>
              </a:solidFill>
              <a:latin typeface="+mn-lt"/>
              <a:ea typeface="ＭＳ Ｐゴシック" charset="0"/>
              <a:cs typeface="ＭＳ Ｐゴシック" charset="0"/>
            </a:rPr>
            <a:t>cooperative sociali </a:t>
          </a:r>
          <a:r>
            <a:rPr lang="it-IT" sz="2000" dirty="0" smtClean="0">
              <a:latin typeface="+mn-lt"/>
              <a:ea typeface="ＭＳ Ｐゴシック" charset="0"/>
              <a:cs typeface="ＭＳ Ｐゴシック" charset="0"/>
            </a:rPr>
            <a:t>e relativi consorzi</a:t>
          </a:r>
          <a:endParaRPr lang="it-IT" sz="2000" b="1" dirty="0">
            <a:latin typeface="+mn-lt"/>
          </a:endParaRPr>
        </a:p>
      </dgm:t>
    </dgm:pt>
    <dgm:pt modelId="{B0D21974-7789-8D45-8CBE-4E597434C17F}" type="parTrans" cxnId="{7E627D71-B565-1048-AE07-0BF17DEB9C6D}">
      <dgm:prSet/>
      <dgm:spPr/>
      <dgm:t>
        <a:bodyPr/>
        <a:lstStyle/>
        <a:p>
          <a:endParaRPr lang="it-IT"/>
        </a:p>
      </dgm:t>
    </dgm:pt>
    <dgm:pt modelId="{73F5CECD-7B45-8C4D-ACA0-ACB21DB1C8B8}" type="sibTrans" cxnId="{7E627D71-B565-1048-AE07-0BF17DEB9C6D}">
      <dgm:prSet/>
      <dgm:spPr/>
      <dgm:t>
        <a:bodyPr/>
        <a:lstStyle/>
        <a:p>
          <a:endParaRPr lang="it-IT"/>
        </a:p>
      </dgm:t>
    </dgm:pt>
    <dgm:pt modelId="{B0D7CD72-6DA6-834B-8EA1-03380DF70AE9}">
      <dgm:prSet custT="1"/>
      <dgm:spPr/>
      <dgm:t>
        <a:bodyPr/>
        <a:lstStyle/>
        <a:p>
          <a:pPr rtl="0"/>
          <a:r>
            <a:rPr lang="it-IT" sz="2000" dirty="0" smtClean="0">
              <a:latin typeface="+mn-lt"/>
              <a:ea typeface="ＭＳ Ｐゴシック" charset="0"/>
              <a:cs typeface="ＭＳ Ｐゴシック" charset="0"/>
            </a:rPr>
            <a:t>quindi: associazione «impresa sociale», fondazione «impresa sociale», SPA «impresa sociale», cooperativa «impresa sociale», ecc.</a:t>
          </a:r>
          <a:endParaRPr lang="it-IT" sz="2000" b="1" dirty="0">
            <a:latin typeface="+mn-lt"/>
          </a:endParaRPr>
        </a:p>
      </dgm:t>
    </dgm:pt>
    <dgm:pt modelId="{2DAB0F4E-5343-8E4B-A61E-16B56F9AFC62}" type="parTrans" cxnId="{68BFA238-4C5A-DF4C-BDE4-801EBEDA26A7}">
      <dgm:prSet/>
      <dgm:spPr/>
      <dgm:t>
        <a:bodyPr/>
        <a:lstStyle/>
        <a:p>
          <a:endParaRPr lang="it-IT"/>
        </a:p>
      </dgm:t>
    </dgm:pt>
    <dgm:pt modelId="{D259EE49-3E9A-1A41-B379-0F5AA1C1821D}" type="sibTrans" cxnId="{68BFA238-4C5A-DF4C-BDE4-801EBEDA26A7}">
      <dgm:prSet/>
      <dgm:spPr/>
      <dgm:t>
        <a:bodyPr/>
        <a:lstStyle/>
        <a:p>
          <a:endParaRPr lang="it-IT"/>
        </a:p>
      </dgm:t>
    </dgm:pt>
    <dgm:pt modelId="{7FEA0BEF-D786-3144-8B97-02EE394F136F}">
      <dgm:prSet custT="1"/>
      <dgm:spPr/>
      <dgm:t>
        <a:bodyPr/>
        <a:lstStyle/>
        <a:p>
          <a:pPr rtl="0"/>
          <a:r>
            <a:rPr lang="it-IT" sz="2000" dirty="0" smtClean="0">
              <a:latin typeface="+mn-lt"/>
              <a:ea typeface="ＭＳ Ｐゴシック" charset="0"/>
              <a:cs typeface="ＭＳ Ｐゴシック" charset="0"/>
            </a:rPr>
            <a:t>chi non può essere impresa sociale: gli </a:t>
          </a:r>
          <a:r>
            <a:rPr lang="it-IT" sz="2000" b="1" dirty="0" smtClean="0">
              <a:solidFill>
                <a:schemeClr val="bg1"/>
              </a:solidFill>
              <a:latin typeface="+mn-lt"/>
              <a:ea typeface="ＭＳ Ｐゴシック" charset="0"/>
              <a:cs typeface="ＭＳ Ｐゴシック" charset="0"/>
            </a:rPr>
            <a:t>enti pubblici</a:t>
          </a:r>
          <a:endParaRPr lang="it-IT" sz="2000" b="1" dirty="0">
            <a:solidFill>
              <a:schemeClr val="bg1"/>
            </a:solidFill>
            <a:latin typeface="+mn-lt"/>
          </a:endParaRPr>
        </a:p>
      </dgm:t>
    </dgm:pt>
    <dgm:pt modelId="{BB1987A9-55C6-CA4D-AC75-F8C546ED76D1}" type="parTrans" cxnId="{8308EDB8-EF82-D742-A28A-8106453DC016}">
      <dgm:prSet/>
      <dgm:spPr/>
      <dgm:t>
        <a:bodyPr/>
        <a:lstStyle/>
        <a:p>
          <a:endParaRPr lang="it-IT"/>
        </a:p>
      </dgm:t>
    </dgm:pt>
    <dgm:pt modelId="{581E58EE-5850-D149-A235-298D89D4B44C}" type="sibTrans" cxnId="{8308EDB8-EF82-D742-A28A-8106453DC016}">
      <dgm:prSet/>
      <dgm:spPr/>
      <dgm:t>
        <a:bodyPr/>
        <a:lstStyle/>
        <a:p>
          <a:endParaRPr lang="it-IT"/>
        </a:p>
      </dgm:t>
    </dgm:pt>
    <dgm:pt modelId="{7F721A2D-5D5C-6544-8A3E-910DB4793FB2}" type="pres">
      <dgm:prSet presAssocID="{B20AD763-E821-9041-9A2E-2380093F178A}" presName="linear" presStyleCnt="0">
        <dgm:presLayoutVars>
          <dgm:animLvl val="lvl"/>
          <dgm:resizeHandles val="exact"/>
        </dgm:presLayoutVars>
      </dgm:prSet>
      <dgm:spPr/>
      <dgm:t>
        <a:bodyPr/>
        <a:lstStyle/>
        <a:p>
          <a:endParaRPr lang="it-IT"/>
        </a:p>
      </dgm:t>
    </dgm:pt>
    <dgm:pt modelId="{8615A31F-EF6D-6B48-A4C4-ADBE7826391B}" type="pres">
      <dgm:prSet presAssocID="{16E8E898-DDD4-A440-B8D0-85BB2C6E776B}" presName="parentText" presStyleLbl="node1" presStyleIdx="0" presStyleCnt="5">
        <dgm:presLayoutVars>
          <dgm:chMax val="0"/>
          <dgm:bulletEnabled val="1"/>
        </dgm:presLayoutVars>
      </dgm:prSet>
      <dgm:spPr/>
      <dgm:t>
        <a:bodyPr/>
        <a:lstStyle/>
        <a:p>
          <a:endParaRPr lang="it-IT"/>
        </a:p>
      </dgm:t>
    </dgm:pt>
    <dgm:pt modelId="{4B5D5914-C068-B345-8587-6BB759FA3562}" type="pres">
      <dgm:prSet presAssocID="{E0DB6F19-41E7-B44B-8AB6-53B456183A3E}" presName="spacer" presStyleCnt="0"/>
      <dgm:spPr/>
    </dgm:pt>
    <dgm:pt modelId="{73102DCF-6AB2-D74A-93D4-D41E2051CF13}" type="pres">
      <dgm:prSet presAssocID="{0977ABA0-BE57-C244-A3DF-E2468E4172C0}" presName="parentText" presStyleLbl="node1" presStyleIdx="1" presStyleCnt="5">
        <dgm:presLayoutVars>
          <dgm:chMax val="0"/>
          <dgm:bulletEnabled val="1"/>
        </dgm:presLayoutVars>
      </dgm:prSet>
      <dgm:spPr/>
      <dgm:t>
        <a:bodyPr/>
        <a:lstStyle/>
        <a:p>
          <a:endParaRPr lang="it-IT"/>
        </a:p>
      </dgm:t>
    </dgm:pt>
    <dgm:pt modelId="{FDBBCABD-5539-ED4C-B863-B1924E0AA471}" type="pres">
      <dgm:prSet presAssocID="{3CAFD180-8927-0046-9B7B-BCF7A87F4C2A}" presName="spacer" presStyleCnt="0"/>
      <dgm:spPr/>
    </dgm:pt>
    <dgm:pt modelId="{050C6E89-92FA-0847-93D7-45342E45B026}" type="pres">
      <dgm:prSet presAssocID="{B0D7CD72-6DA6-834B-8EA1-03380DF70AE9}" presName="parentText" presStyleLbl="node1" presStyleIdx="2" presStyleCnt="5">
        <dgm:presLayoutVars>
          <dgm:chMax val="0"/>
          <dgm:bulletEnabled val="1"/>
        </dgm:presLayoutVars>
      </dgm:prSet>
      <dgm:spPr/>
      <dgm:t>
        <a:bodyPr/>
        <a:lstStyle/>
        <a:p>
          <a:endParaRPr lang="it-IT"/>
        </a:p>
      </dgm:t>
    </dgm:pt>
    <dgm:pt modelId="{2F7A81CC-C519-574B-8503-F889085E2626}" type="pres">
      <dgm:prSet presAssocID="{D259EE49-3E9A-1A41-B379-0F5AA1C1821D}" presName="spacer" presStyleCnt="0"/>
      <dgm:spPr/>
    </dgm:pt>
    <dgm:pt modelId="{DA99A137-333F-7E4C-89A5-FA62838623B0}" type="pres">
      <dgm:prSet presAssocID="{7FEA0BEF-D786-3144-8B97-02EE394F136F}" presName="parentText" presStyleLbl="node1" presStyleIdx="3" presStyleCnt="5">
        <dgm:presLayoutVars>
          <dgm:chMax val="0"/>
          <dgm:bulletEnabled val="1"/>
        </dgm:presLayoutVars>
      </dgm:prSet>
      <dgm:spPr/>
      <dgm:t>
        <a:bodyPr/>
        <a:lstStyle/>
        <a:p>
          <a:endParaRPr lang="it-IT"/>
        </a:p>
      </dgm:t>
    </dgm:pt>
    <dgm:pt modelId="{86D42FE4-C9F8-1046-89AD-D4AF1CCE4631}" type="pres">
      <dgm:prSet presAssocID="{581E58EE-5850-D149-A235-298D89D4B44C}" presName="spacer" presStyleCnt="0"/>
      <dgm:spPr/>
    </dgm:pt>
    <dgm:pt modelId="{8CEC5D05-70E1-384E-A4D6-FDA3178D661F}" type="pres">
      <dgm:prSet presAssocID="{6F201D37-C9A4-8D49-B148-0B8BDCCCDE5A}" presName="parentText" presStyleLbl="node1" presStyleIdx="4" presStyleCnt="5">
        <dgm:presLayoutVars>
          <dgm:chMax val="0"/>
          <dgm:bulletEnabled val="1"/>
        </dgm:presLayoutVars>
      </dgm:prSet>
      <dgm:spPr/>
      <dgm:t>
        <a:bodyPr/>
        <a:lstStyle/>
        <a:p>
          <a:endParaRPr lang="it-IT"/>
        </a:p>
      </dgm:t>
    </dgm:pt>
  </dgm:ptLst>
  <dgm:cxnLst>
    <dgm:cxn modelId="{68BFA238-4C5A-DF4C-BDE4-801EBEDA26A7}" srcId="{B20AD763-E821-9041-9A2E-2380093F178A}" destId="{B0D7CD72-6DA6-834B-8EA1-03380DF70AE9}" srcOrd="2" destOrd="0" parTransId="{2DAB0F4E-5343-8E4B-A61E-16B56F9AFC62}" sibTransId="{D259EE49-3E9A-1A41-B379-0F5AA1C1821D}"/>
    <dgm:cxn modelId="{E90D1A45-972F-634C-BE9D-9FB1858DDCA9}" type="presOf" srcId="{0977ABA0-BE57-C244-A3DF-E2468E4172C0}" destId="{73102DCF-6AB2-D74A-93D4-D41E2051CF13}" srcOrd="0" destOrd="0" presId="urn:microsoft.com/office/officeart/2005/8/layout/vList2"/>
    <dgm:cxn modelId="{2E6F5264-1966-D94C-8DAE-5BA357C675D2}" type="presOf" srcId="{B0D7CD72-6DA6-834B-8EA1-03380DF70AE9}" destId="{050C6E89-92FA-0847-93D7-45342E45B026}" srcOrd="0" destOrd="0" presId="urn:microsoft.com/office/officeart/2005/8/layout/vList2"/>
    <dgm:cxn modelId="{0CB96BE7-A0BC-2044-96D9-501758DA589F}" type="presOf" srcId="{B20AD763-E821-9041-9A2E-2380093F178A}" destId="{7F721A2D-5D5C-6544-8A3E-910DB4793FB2}" srcOrd="0" destOrd="0" presId="urn:microsoft.com/office/officeart/2005/8/layout/vList2"/>
    <dgm:cxn modelId="{17E9B641-80DE-CF4D-95C5-06F7F69F0DB3}" srcId="{B20AD763-E821-9041-9A2E-2380093F178A}" destId="{16E8E898-DDD4-A440-B8D0-85BB2C6E776B}" srcOrd="0" destOrd="0" parTransId="{E3C759A4-CBC1-7F49-A6CF-8BFA6F7D4312}" sibTransId="{E0DB6F19-41E7-B44B-8AB6-53B456183A3E}"/>
    <dgm:cxn modelId="{17F965E3-8595-384D-A5D5-F97BB02FB4D5}" type="presOf" srcId="{16E8E898-DDD4-A440-B8D0-85BB2C6E776B}" destId="{8615A31F-EF6D-6B48-A4C4-ADBE7826391B}" srcOrd="0" destOrd="0" presId="urn:microsoft.com/office/officeart/2005/8/layout/vList2"/>
    <dgm:cxn modelId="{6BA0A07F-998A-4B4A-9792-FD90BC0CA0FF}" type="presOf" srcId="{6F201D37-C9A4-8D49-B148-0B8BDCCCDE5A}" destId="{8CEC5D05-70E1-384E-A4D6-FDA3178D661F}" srcOrd="0" destOrd="0" presId="urn:microsoft.com/office/officeart/2005/8/layout/vList2"/>
    <dgm:cxn modelId="{7E627D71-B565-1048-AE07-0BF17DEB9C6D}" srcId="{B20AD763-E821-9041-9A2E-2380093F178A}" destId="{6F201D37-C9A4-8D49-B148-0B8BDCCCDE5A}" srcOrd="4" destOrd="0" parTransId="{B0D21974-7789-8D45-8CBE-4E597434C17F}" sibTransId="{73F5CECD-7B45-8C4D-ACA0-ACB21DB1C8B8}"/>
    <dgm:cxn modelId="{EBD4BD3D-9195-3844-B15E-0566EEAC27E8}" type="presOf" srcId="{7FEA0BEF-D786-3144-8B97-02EE394F136F}" destId="{DA99A137-333F-7E4C-89A5-FA62838623B0}" srcOrd="0" destOrd="0" presId="urn:microsoft.com/office/officeart/2005/8/layout/vList2"/>
    <dgm:cxn modelId="{8308EDB8-EF82-D742-A28A-8106453DC016}" srcId="{B20AD763-E821-9041-9A2E-2380093F178A}" destId="{7FEA0BEF-D786-3144-8B97-02EE394F136F}" srcOrd="3" destOrd="0" parTransId="{BB1987A9-55C6-CA4D-AC75-F8C546ED76D1}" sibTransId="{581E58EE-5850-D149-A235-298D89D4B44C}"/>
    <dgm:cxn modelId="{0C0007EC-6291-4B45-AD61-12F413D3877D}" srcId="{B20AD763-E821-9041-9A2E-2380093F178A}" destId="{0977ABA0-BE57-C244-A3DF-E2468E4172C0}" srcOrd="1" destOrd="0" parTransId="{8613AADC-DE1E-754E-8FFD-C3FD004EB7F7}" sibTransId="{3CAFD180-8927-0046-9B7B-BCF7A87F4C2A}"/>
    <dgm:cxn modelId="{C76BE938-E288-814E-8568-B35A551ED228}" type="presParOf" srcId="{7F721A2D-5D5C-6544-8A3E-910DB4793FB2}" destId="{8615A31F-EF6D-6B48-A4C4-ADBE7826391B}" srcOrd="0" destOrd="0" presId="urn:microsoft.com/office/officeart/2005/8/layout/vList2"/>
    <dgm:cxn modelId="{50B93306-13D3-6645-B080-340B01BB94B9}" type="presParOf" srcId="{7F721A2D-5D5C-6544-8A3E-910DB4793FB2}" destId="{4B5D5914-C068-B345-8587-6BB759FA3562}" srcOrd="1" destOrd="0" presId="urn:microsoft.com/office/officeart/2005/8/layout/vList2"/>
    <dgm:cxn modelId="{7557A15D-821A-A949-8861-73EF0316745A}" type="presParOf" srcId="{7F721A2D-5D5C-6544-8A3E-910DB4793FB2}" destId="{73102DCF-6AB2-D74A-93D4-D41E2051CF13}" srcOrd="2" destOrd="0" presId="urn:microsoft.com/office/officeart/2005/8/layout/vList2"/>
    <dgm:cxn modelId="{A1DB936D-9702-2541-863B-86E327161559}" type="presParOf" srcId="{7F721A2D-5D5C-6544-8A3E-910DB4793FB2}" destId="{FDBBCABD-5539-ED4C-B863-B1924E0AA471}" srcOrd="3" destOrd="0" presId="urn:microsoft.com/office/officeart/2005/8/layout/vList2"/>
    <dgm:cxn modelId="{DFE8FF64-648B-0547-9919-ABADF7C5BC99}" type="presParOf" srcId="{7F721A2D-5D5C-6544-8A3E-910DB4793FB2}" destId="{050C6E89-92FA-0847-93D7-45342E45B026}" srcOrd="4" destOrd="0" presId="urn:microsoft.com/office/officeart/2005/8/layout/vList2"/>
    <dgm:cxn modelId="{19DA46C6-6241-2746-9B80-C4545B63BBC5}" type="presParOf" srcId="{7F721A2D-5D5C-6544-8A3E-910DB4793FB2}" destId="{2F7A81CC-C519-574B-8503-F889085E2626}" srcOrd="5" destOrd="0" presId="urn:microsoft.com/office/officeart/2005/8/layout/vList2"/>
    <dgm:cxn modelId="{9B51630C-D499-694F-803B-88346413FB44}" type="presParOf" srcId="{7F721A2D-5D5C-6544-8A3E-910DB4793FB2}" destId="{DA99A137-333F-7E4C-89A5-FA62838623B0}" srcOrd="6" destOrd="0" presId="urn:microsoft.com/office/officeart/2005/8/layout/vList2"/>
    <dgm:cxn modelId="{56146351-31BD-6E49-96FB-DC24D3B3948B}" type="presParOf" srcId="{7F721A2D-5D5C-6544-8A3E-910DB4793FB2}" destId="{86D42FE4-C9F8-1046-89AD-D4AF1CCE4631}" srcOrd="7" destOrd="0" presId="urn:microsoft.com/office/officeart/2005/8/layout/vList2"/>
    <dgm:cxn modelId="{6C5A999F-E981-284E-9891-6CE00D8D6EC2}" type="presParOf" srcId="{7F721A2D-5D5C-6544-8A3E-910DB4793FB2}" destId="{8CEC5D05-70E1-384E-A4D6-FDA3178D661F}" srcOrd="8"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1.xml><?xml version="1.0" encoding="utf-8"?>
<dgm:dataModel xmlns:dgm="http://schemas.openxmlformats.org/drawingml/2006/diagram" xmlns:a="http://schemas.openxmlformats.org/drawingml/2006/main">
  <dgm:ptLst>
    <dgm:pt modelId="{C77A42BD-4EDD-5D4C-A34B-CFFAD2D13F71}" type="doc">
      <dgm:prSet loTypeId="urn:microsoft.com/office/officeart/2005/8/layout/hierarchy4" loCatId="" qsTypeId="urn:microsoft.com/office/officeart/2005/8/quickstyle/simple4" qsCatId="simple" csTypeId="urn:microsoft.com/office/officeart/2005/8/colors/accent4_5" csCatId="accent4" phldr="1"/>
      <dgm:spPr/>
      <dgm:t>
        <a:bodyPr/>
        <a:lstStyle/>
        <a:p>
          <a:endParaRPr lang="it-IT"/>
        </a:p>
      </dgm:t>
    </dgm:pt>
    <dgm:pt modelId="{BD098E80-9768-5E4D-8334-6F05EA12B3FD}">
      <dgm:prSet custT="1"/>
      <dgm:spPr/>
      <dgm:t>
        <a:bodyPr/>
        <a:lstStyle/>
        <a:p>
          <a:pPr rtl="0"/>
          <a:r>
            <a:rPr lang="it-IT" altLang="ja-JP" sz="2000" dirty="0"/>
            <a:t>l’I</a:t>
          </a:r>
          <a:r>
            <a:rPr lang="it-IT" sz="2000" dirty="0"/>
            <a:t>mpresa Sociale svolge </a:t>
          </a:r>
          <a:r>
            <a:rPr lang="it-IT" sz="2000" b="1" u="none" dirty="0"/>
            <a:t>una o più attività d</a:t>
          </a:r>
          <a:r>
            <a:rPr lang="it-IT" altLang="ja-JP" sz="2000" b="1" u="none" dirty="0"/>
            <a:t>’</a:t>
          </a:r>
          <a:r>
            <a:rPr lang="it-IT" sz="2000" b="1" u="none" dirty="0"/>
            <a:t>impresa</a:t>
          </a:r>
          <a:r>
            <a:rPr lang="it-IT" sz="2000" dirty="0"/>
            <a:t> di interesse generale</a:t>
          </a:r>
        </a:p>
      </dgm:t>
    </dgm:pt>
    <dgm:pt modelId="{DF74BC5F-8859-204E-B8DE-6AC44A6E135F}" type="parTrans" cxnId="{6820872E-D7FD-084C-B35D-C7EBA8BAF2C4}">
      <dgm:prSet/>
      <dgm:spPr/>
      <dgm:t>
        <a:bodyPr/>
        <a:lstStyle/>
        <a:p>
          <a:endParaRPr lang="it-IT"/>
        </a:p>
      </dgm:t>
    </dgm:pt>
    <dgm:pt modelId="{A2757161-397F-E849-9591-1A351C75AC1E}" type="sibTrans" cxnId="{6820872E-D7FD-084C-B35D-C7EBA8BAF2C4}">
      <dgm:prSet/>
      <dgm:spPr/>
      <dgm:t>
        <a:bodyPr/>
        <a:lstStyle/>
        <a:p>
          <a:endParaRPr lang="it-IT"/>
        </a:p>
      </dgm:t>
    </dgm:pt>
    <dgm:pt modelId="{0C5FC5F4-AC4F-2A47-A7F0-7C4A409C5B4F}">
      <dgm:prSet custT="1"/>
      <dgm:spPr/>
      <dgm:t>
        <a:bodyPr/>
        <a:lstStyle/>
        <a:p>
          <a:pPr rtl="0"/>
          <a:r>
            <a:rPr lang="it-IT" altLang="ja-JP" sz="2000" dirty="0"/>
            <a:t>l’</a:t>
          </a:r>
          <a:r>
            <a:rPr lang="it-IT" sz="2000" dirty="0"/>
            <a:t>attività di interesse generale deve essere </a:t>
          </a:r>
          <a:r>
            <a:rPr lang="it-IT" sz="2000" b="1" u="none" dirty="0"/>
            <a:t>svolta in via esclusiva o principale</a:t>
          </a:r>
          <a:r>
            <a:rPr lang="it-IT" sz="2000" dirty="0"/>
            <a:t> (in via principale: i ricavi dell</a:t>
          </a:r>
          <a:r>
            <a:rPr lang="it-IT" altLang="ja-JP" sz="2000" dirty="0"/>
            <a:t>’</a:t>
          </a:r>
          <a:r>
            <a:rPr lang="it-IT" sz="2000" dirty="0"/>
            <a:t>attività di interesse generale devono essere </a:t>
          </a:r>
          <a:r>
            <a:rPr lang="it-IT" sz="2000" b="1" dirty="0"/>
            <a:t>superiori al 70% </a:t>
          </a:r>
          <a:r>
            <a:rPr lang="it-IT" sz="2000" dirty="0"/>
            <a:t>dei ricavi complessivi)</a:t>
          </a:r>
        </a:p>
      </dgm:t>
    </dgm:pt>
    <dgm:pt modelId="{224D7129-26D1-7643-A14A-D7FC33379960}" type="parTrans" cxnId="{71D50BB6-7CE4-9349-93F2-6A8C0C6B9574}">
      <dgm:prSet/>
      <dgm:spPr/>
      <dgm:t>
        <a:bodyPr/>
        <a:lstStyle/>
        <a:p>
          <a:endParaRPr lang="it-IT"/>
        </a:p>
      </dgm:t>
    </dgm:pt>
    <dgm:pt modelId="{CB8E9D9C-9763-3C43-9002-7BB8F5D47D26}" type="sibTrans" cxnId="{71D50BB6-7CE4-9349-93F2-6A8C0C6B9574}">
      <dgm:prSet/>
      <dgm:spPr/>
      <dgm:t>
        <a:bodyPr/>
        <a:lstStyle/>
        <a:p>
          <a:endParaRPr lang="it-IT"/>
        </a:p>
      </dgm:t>
    </dgm:pt>
    <dgm:pt modelId="{A273AA65-4E0D-244D-A40D-EB236197DEB2}">
      <dgm:prSet custT="1"/>
      <dgm:spPr/>
      <dgm:t>
        <a:bodyPr/>
        <a:lstStyle/>
        <a:p>
          <a:pPr rtl="0"/>
          <a:r>
            <a:rPr lang="it-IT" sz="2000" b="0" dirty="0">
              <a:latin typeface="+mn-lt"/>
            </a:rPr>
            <a:t>le</a:t>
          </a:r>
          <a:r>
            <a:rPr lang="it-IT" sz="2000" b="1" dirty="0">
              <a:latin typeface="+mn-lt"/>
            </a:rPr>
            <a:t> Imprese Sociali di inserimento lavorativo</a:t>
          </a:r>
          <a:r>
            <a:rPr lang="it-IT" sz="2000" dirty="0">
              <a:latin typeface="+mn-lt"/>
            </a:rPr>
            <a:t>, a prescindere dall’</a:t>
          </a:r>
          <a:r>
            <a:rPr lang="it-IT" altLang="ja-JP" sz="2000" dirty="0">
              <a:latin typeface="+mn-lt"/>
            </a:rPr>
            <a:t>oggetto dell’attività, impiegano </a:t>
          </a:r>
          <a:r>
            <a:rPr lang="it-IT" altLang="ja-JP" sz="2000" b="1" dirty="0">
              <a:latin typeface="+mn-lt"/>
            </a:rPr>
            <a:t>lavoratori molto svantaggiati </a:t>
          </a:r>
          <a:r>
            <a:rPr lang="it-IT" altLang="ja-JP" sz="2000" dirty="0">
              <a:latin typeface="+mn-lt"/>
            </a:rPr>
            <a:t>e </a:t>
          </a:r>
          <a:r>
            <a:rPr lang="it-IT" altLang="ja-JP" sz="2000" b="1" dirty="0">
              <a:latin typeface="+mn-lt"/>
            </a:rPr>
            <a:t>persone svantaggiate o con disabilità</a:t>
          </a:r>
          <a:r>
            <a:rPr lang="it-IT" altLang="ja-JP" sz="2000" dirty="0">
              <a:latin typeface="+mn-lt"/>
            </a:rPr>
            <a:t> in misura non inferiore al </a:t>
          </a:r>
          <a:r>
            <a:rPr lang="it-IT" altLang="ja-JP" sz="2000" b="1" dirty="0">
              <a:latin typeface="+mn-lt"/>
            </a:rPr>
            <a:t>30% dei lavoratori</a:t>
          </a:r>
          <a:endParaRPr lang="it-IT" sz="2000" dirty="0">
            <a:latin typeface="+mn-lt"/>
          </a:endParaRPr>
        </a:p>
      </dgm:t>
    </dgm:pt>
    <dgm:pt modelId="{9E0E7860-32A7-1F4A-9ADD-278913FD5868}" type="parTrans" cxnId="{100B78E4-59F9-8640-8EA7-D1B062F446A3}">
      <dgm:prSet/>
      <dgm:spPr/>
      <dgm:t>
        <a:bodyPr/>
        <a:lstStyle/>
        <a:p>
          <a:endParaRPr lang="it-IT"/>
        </a:p>
      </dgm:t>
    </dgm:pt>
    <dgm:pt modelId="{B21D33C3-0240-984B-B6A2-D1C28552DDA5}" type="sibTrans" cxnId="{100B78E4-59F9-8640-8EA7-D1B062F446A3}">
      <dgm:prSet/>
      <dgm:spPr/>
      <dgm:t>
        <a:bodyPr/>
        <a:lstStyle/>
        <a:p>
          <a:endParaRPr lang="it-IT"/>
        </a:p>
      </dgm:t>
    </dgm:pt>
    <dgm:pt modelId="{6088A878-45EC-3C49-91CF-F49167F6B960}">
      <dgm:prSet custT="1"/>
      <dgm:spPr/>
      <dgm:t>
        <a:bodyPr/>
        <a:lstStyle/>
        <a:p>
          <a:pPr rtl="0"/>
          <a:r>
            <a:rPr lang="it-IT" sz="2000" dirty="0">
              <a:latin typeface="+mn-lt"/>
            </a:rPr>
            <a:t>in caso di estinzione dell’</a:t>
          </a:r>
          <a:r>
            <a:rPr lang="it-IT" altLang="ja-JP" sz="2000" dirty="0">
              <a:latin typeface="+mn-lt"/>
            </a:rPr>
            <a:t>ente o perdita della qualifica, il patrimonio residuo è devoluto ad altri ETS (con anzianità di iscrizione di almeno 3 anni) o ai fondi mutualistici </a:t>
          </a:r>
          <a:endParaRPr lang="it-IT" sz="2000" dirty="0">
            <a:latin typeface="+mn-lt"/>
          </a:endParaRPr>
        </a:p>
      </dgm:t>
    </dgm:pt>
    <dgm:pt modelId="{54609E9D-CAA6-3846-842A-AB6787C3D352}" type="parTrans" cxnId="{A9A22E2A-9CCF-C342-A840-25F8C03E9E72}">
      <dgm:prSet/>
      <dgm:spPr/>
      <dgm:t>
        <a:bodyPr/>
        <a:lstStyle/>
        <a:p>
          <a:endParaRPr lang="it-IT"/>
        </a:p>
      </dgm:t>
    </dgm:pt>
    <dgm:pt modelId="{CB153710-31DD-DC46-A25C-154966C9869A}" type="sibTrans" cxnId="{A9A22E2A-9CCF-C342-A840-25F8C03E9E72}">
      <dgm:prSet/>
      <dgm:spPr/>
      <dgm:t>
        <a:bodyPr/>
        <a:lstStyle/>
        <a:p>
          <a:endParaRPr lang="it-IT"/>
        </a:p>
      </dgm:t>
    </dgm:pt>
    <dgm:pt modelId="{3324C8A1-057A-2440-9000-EDBFBFBDA4D1}" type="pres">
      <dgm:prSet presAssocID="{C77A42BD-4EDD-5D4C-A34B-CFFAD2D13F71}" presName="Name0" presStyleCnt="0">
        <dgm:presLayoutVars>
          <dgm:chPref val="1"/>
          <dgm:dir/>
          <dgm:animOne val="branch"/>
          <dgm:animLvl val="lvl"/>
          <dgm:resizeHandles/>
        </dgm:presLayoutVars>
      </dgm:prSet>
      <dgm:spPr/>
      <dgm:t>
        <a:bodyPr/>
        <a:lstStyle/>
        <a:p>
          <a:endParaRPr lang="it-IT"/>
        </a:p>
      </dgm:t>
    </dgm:pt>
    <dgm:pt modelId="{3B6373B3-13CB-6A48-B86D-B1C27A64BB91}" type="pres">
      <dgm:prSet presAssocID="{BD098E80-9768-5E4D-8334-6F05EA12B3FD}" presName="vertOne" presStyleCnt="0"/>
      <dgm:spPr/>
    </dgm:pt>
    <dgm:pt modelId="{8D72A74D-582F-FC4D-8894-775E4C0AFC6E}" type="pres">
      <dgm:prSet presAssocID="{BD098E80-9768-5E4D-8334-6F05EA12B3FD}" presName="txOne" presStyleLbl="node0" presStyleIdx="0" presStyleCnt="4" custScaleX="89036">
        <dgm:presLayoutVars>
          <dgm:chPref val="3"/>
        </dgm:presLayoutVars>
      </dgm:prSet>
      <dgm:spPr/>
      <dgm:t>
        <a:bodyPr/>
        <a:lstStyle/>
        <a:p>
          <a:endParaRPr lang="it-IT"/>
        </a:p>
      </dgm:t>
    </dgm:pt>
    <dgm:pt modelId="{E34CCB0F-B2C4-154A-98C3-5CAFABC756BB}" type="pres">
      <dgm:prSet presAssocID="{BD098E80-9768-5E4D-8334-6F05EA12B3FD}" presName="horzOne" presStyleCnt="0"/>
      <dgm:spPr/>
    </dgm:pt>
    <dgm:pt modelId="{5F98908E-3082-8447-9BC6-13DFDF81684E}" type="pres">
      <dgm:prSet presAssocID="{A2757161-397F-E849-9591-1A351C75AC1E}" presName="sibSpaceOne" presStyleCnt="0"/>
      <dgm:spPr/>
    </dgm:pt>
    <dgm:pt modelId="{AAACDAC6-C460-7B4C-B920-038161E900E8}" type="pres">
      <dgm:prSet presAssocID="{0C5FC5F4-AC4F-2A47-A7F0-7C4A409C5B4F}" presName="vertOne" presStyleCnt="0"/>
      <dgm:spPr/>
    </dgm:pt>
    <dgm:pt modelId="{9FC1D591-FC41-A24B-BA9F-263D94ACA9B2}" type="pres">
      <dgm:prSet presAssocID="{0C5FC5F4-AC4F-2A47-A7F0-7C4A409C5B4F}" presName="txOne" presStyleLbl="node0" presStyleIdx="1" presStyleCnt="4">
        <dgm:presLayoutVars>
          <dgm:chPref val="3"/>
        </dgm:presLayoutVars>
      </dgm:prSet>
      <dgm:spPr/>
      <dgm:t>
        <a:bodyPr/>
        <a:lstStyle/>
        <a:p>
          <a:endParaRPr lang="it-IT"/>
        </a:p>
      </dgm:t>
    </dgm:pt>
    <dgm:pt modelId="{541A2D56-327F-F243-BE50-0AFF7EAC576E}" type="pres">
      <dgm:prSet presAssocID="{0C5FC5F4-AC4F-2A47-A7F0-7C4A409C5B4F}" presName="horzOne" presStyleCnt="0"/>
      <dgm:spPr/>
    </dgm:pt>
    <dgm:pt modelId="{1DC4ECAC-A796-7C40-AECD-1716DDD14582}" type="pres">
      <dgm:prSet presAssocID="{CB8E9D9C-9763-3C43-9002-7BB8F5D47D26}" presName="sibSpaceOne" presStyleCnt="0"/>
      <dgm:spPr/>
    </dgm:pt>
    <dgm:pt modelId="{1746D315-9133-324B-9888-9712CD4F013A}" type="pres">
      <dgm:prSet presAssocID="{A273AA65-4E0D-244D-A40D-EB236197DEB2}" presName="vertOne" presStyleCnt="0"/>
      <dgm:spPr/>
    </dgm:pt>
    <dgm:pt modelId="{5D857F5F-7844-CE46-ACC2-6F42038D27F3}" type="pres">
      <dgm:prSet presAssocID="{A273AA65-4E0D-244D-A40D-EB236197DEB2}" presName="txOne" presStyleLbl="node0" presStyleIdx="2" presStyleCnt="4" custScaleX="117186">
        <dgm:presLayoutVars>
          <dgm:chPref val="3"/>
        </dgm:presLayoutVars>
      </dgm:prSet>
      <dgm:spPr/>
      <dgm:t>
        <a:bodyPr/>
        <a:lstStyle/>
        <a:p>
          <a:endParaRPr lang="it-IT"/>
        </a:p>
      </dgm:t>
    </dgm:pt>
    <dgm:pt modelId="{9B63D9F0-D06E-0B4A-9304-6DCD6B073FA4}" type="pres">
      <dgm:prSet presAssocID="{A273AA65-4E0D-244D-A40D-EB236197DEB2}" presName="horzOne" presStyleCnt="0"/>
      <dgm:spPr/>
    </dgm:pt>
    <dgm:pt modelId="{475D3BB7-49CF-9049-AA73-C1CF4F4FF20E}" type="pres">
      <dgm:prSet presAssocID="{B21D33C3-0240-984B-B6A2-D1C28552DDA5}" presName="sibSpaceOne" presStyleCnt="0"/>
      <dgm:spPr/>
    </dgm:pt>
    <dgm:pt modelId="{D5158EB3-76D9-EE4D-AA54-D69BFC3B2829}" type="pres">
      <dgm:prSet presAssocID="{6088A878-45EC-3C49-91CF-F49167F6B960}" presName="vertOne" presStyleCnt="0"/>
      <dgm:spPr/>
    </dgm:pt>
    <dgm:pt modelId="{B77F4A01-7B4F-BE40-9592-A797A9F1747B}" type="pres">
      <dgm:prSet presAssocID="{6088A878-45EC-3C49-91CF-F49167F6B960}" presName="txOne" presStyleLbl="node0" presStyleIdx="3" presStyleCnt="4" custScaleX="81813">
        <dgm:presLayoutVars>
          <dgm:chPref val="3"/>
        </dgm:presLayoutVars>
      </dgm:prSet>
      <dgm:spPr/>
      <dgm:t>
        <a:bodyPr/>
        <a:lstStyle/>
        <a:p>
          <a:endParaRPr lang="it-IT"/>
        </a:p>
      </dgm:t>
    </dgm:pt>
    <dgm:pt modelId="{AAF1D551-D61E-004D-B8F5-E0D8A4FB965B}" type="pres">
      <dgm:prSet presAssocID="{6088A878-45EC-3C49-91CF-F49167F6B960}" presName="horzOne" presStyleCnt="0"/>
      <dgm:spPr/>
    </dgm:pt>
  </dgm:ptLst>
  <dgm:cxnLst>
    <dgm:cxn modelId="{36D99E61-3D76-B547-BA51-ADBB172EF0D2}" type="presOf" srcId="{A273AA65-4E0D-244D-A40D-EB236197DEB2}" destId="{5D857F5F-7844-CE46-ACC2-6F42038D27F3}" srcOrd="0" destOrd="0" presId="urn:microsoft.com/office/officeart/2005/8/layout/hierarchy4"/>
    <dgm:cxn modelId="{2B053305-6AA4-974C-BD2A-6A3CE4A9463F}" type="presOf" srcId="{6088A878-45EC-3C49-91CF-F49167F6B960}" destId="{B77F4A01-7B4F-BE40-9592-A797A9F1747B}" srcOrd="0" destOrd="0" presId="urn:microsoft.com/office/officeart/2005/8/layout/hierarchy4"/>
    <dgm:cxn modelId="{6820872E-D7FD-084C-B35D-C7EBA8BAF2C4}" srcId="{C77A42BD-4EDD-5D4C-A34B-CFFAD2D13F71}" destId="{BD098E80-9768-5E4D-8334-6F05EA12B3FD}" srcOrd="0" destOrd="0" parTransId="{DF74BC5F-8859-204E-B8DE-6AC44A6E135F}" sibTransId="{A2757161-397F-E849-9591-1A351C75AC1E}"/>
    <dgm:cxn modelId="{A9A22E2A-9CCF-C342-A840-25F8C03E9E72}" srcId="{C77A42BD-4EDD-5D4C-A34B-CFFAD2D13F71}" destId="{6088A878-45EC-3C49-91CF-F49167F6B960}" srcOrd="3" destOrd="0" parTransId="{54609E9D-CAA6-3846-842A-AB6787C3D352}" sibTransId="{CB153710-31DD-DC46-A25C-154966C9869A}"/>
    <dgm:cxn modelId="{4ACA97EC-8241-094B-ABD4-3DEC76378BCE}" type="presOf" srcId="{BD098E80-9768-5E4D-8334-6F05EA12B3FD}" destId="{8D72A74D-582F-FC4D-8894-775E4C0AFC6E}" srcOrd="0" destOrd="0" presId="urn:microsoft.com/office/officeart/2005/8/layout/hierarchy4"/>
    <dgm:cxn modelId="{71D50BB6-7CE4-9349-93F2-6A8C0C6B9574}" srcId="{C77A42BD-4EDD-5D4C-A34B-CFFAD2D13F71}" destId="{0C5FC5F4-AC4F-2A47-A7F0-7C4A409C5B4F}" srcOrd="1" destOrd="0" parTransId="{224D7129-26D1-7643-A14A-D7FC33379960}" sibTransId="{CB8E9D9C-9763-3C43-9002-7BB8F5D47D26}"/>
    <dgm:cxn modelId="{CAEDA01F-C107-A64E-8466-CE4A95A9EF41}" type="presOf" srcId="{C77A42BD-4EDD-5D4C-A34B-CFFAD2D13F71}" destId="{3324C8A1-057A-2440-9000-EDBFBFBDA4D1}" srcOrd="0" destOrd="0" presId="urn:microsoft.com/office/officeart/2005/8/layout/hierarchy4"/>
    <dgm:cxn modelId="{100B78E4-59F9-8640-8EA7-D1B062F446A3}" srcId="{C77A42BD-4EDD-5D4C-A34B-CFFAD2D13F71}" destId="{A273AA65-4E0D-244D-A40D-EB236197DEB2}" srcOrd="2" destOrd="0" parTransId="{9E0E7860-32A7-1F4A-9ADD-278913FD5868}" sibTransId="{B21D33C3-0240-984B-B6A2-D1C28552DDA5}"/>
    <dgm:cxn modelId="{0D5483C8-A576-B74B-858F-10696A7C5CE1}" type="presOf" srcId="{0C5FC5F4-AC4F-2A47-A7F0-7C4A409C5B4F}" destId="{9FC1D591-FC41-A24B-BA9F-263D94ACA9B2}" srcOrd="0" destOrd="0" presId="urn:microsoft.com/office/officeart/2005/8/layout/hierarchy4"/>
    <dgm:cxn modelId="{1837DB04-F9DD-F04D-BAF8-C27E00560369}" type="presParOf" srcId="{3324C8A1-057A-2440-9000-EDBFBFBDA4D1}" destId="{3B6373B3-13CB-6A48-B86D-B1C27A64BB91}" srcOrd="0" destOrd="0" presId="urn:microsoft.com/office/officeart/2005/8/layout/hierarchy4"/>
    <dgm:cxn modelId="{50CBC2F2-FF6D-8546-A6C0-07CECE177023}" type="presParOf" srcId="{3B6373B3-13CB-6A48-B86D-B1C27A64BB91}" destId="{8D72A74D-582F-FC4D-8894-775E4C0AFC6E}" srcOrd="0" destOrd="0" presId="urn:microsoft.com/office/officeart/2005/8/layout/hierarchy4"/>
    <dgm:cxn modelId="{CD995657-243E-5749-94DB-F6B8846B2EF3}" type="presParOf" srcId="{3B6373B3-13CB-6A48-B86D-B1C27A64BB91}" destId="{E34CCB0F-B2C4-154A-98C3-5CAFABC756BB}" srcOrd="1" destOrd="0" presId="urn:microsoft.com/office/officeart/2005/8/layout/hierarchy4"/>
    <dgm:cxn modelId="{A536804B-18E1-A74C-BA4B-1DD141B92A7B}" type="presParOf" srcId="{3324C8A1-057A-2440-9000-EDBFBFBDA4D1}" destId="{5F98908E-3082-8447-9BC6-13DFDF81684E}" srcOrd="1" destOrd="0" presId="urn:microsoft.com/office/officeart/2005/8/layout/hierarchy4"/>
    <dgm:cxn modelId="{7ED08FF8-6CBA-7043-96BC-482B1620CC3E}" type="presParOf" srcId="{3324C8A1-057A-2440-9000-EDBFBFBDA4D1}" destId="{AAACDAC6-C460-7B4C-B920-038161E900E8}" srcOrd="2" destOrd="0" presId="urn:microsoft.com/office/officeart/2005/8/layout/hierarchy4"/>
    <dgm:cxn modelId="{3BBD0B4F-EC6E-4C43-8BCC-9A5E7503DE74}" type="presParOf" srcId="{AAACDAC6-C460-7B4C-B920-038161E900E8}" destId="{9FC1D591-FC41-A24B-BA9F-263D94ACA9B2}" srcOrd="0" destOrd="0" presId="urn:microsoft.com/office/officeart/2005/8/layout/hierarchy4"/>
    <dgm:cxn modelId="{74F3BD13-128B-914D-9CCE-92E230B9E608}" type="presParOf" srcId="{AAACDAC6-C460-7B4C-B920-038161E900E8}" destId="{541A2D56-327F-F243-BE50-0AFF7EAC576E}" srcOrd="1" destOrd="0" presId="urn:microsoft.com/office/officeart/2005/8/layout/hierarchy4"/>
    <dgm:cxn modelId="{ABAADC8A-91D5-614D-8F69-A8C494B42F36}" type="presParOf" srcId="{3324C8A1-057A-2440-9000-EDBFBFBDA4D1}" destId="{1DC4ECAC-A796-7C40-AECD-1716DDD14582}" srcOrd="3" destOrd="0" presId="urn:microsoft.com/office/officeart/2005/8/layout/hierarchy4"/>
    <dgm:cxn modelId="{88F33F64-8852-0643-B0D7-ACDB13FB8B53}" type="presParOf" srcId="{3324C8A1-057A-2440-9000-EDBFBFBDA4D1}" destId="{1746D315-9133-324B-9888-9712CD4F013A}" srcOrd="4" destOrd="0" presId="urn:microsoft.com/office/officeart/2005/8/layout/hierarchy4"/>
    <dgm:cxn modelId="{33A9B6B9-0AF0-8F44-9EAB-13BDA6ADD631}" type="presParOf" srcId="{1746D315-9133-324B-9888-9712CD4F013A}" destId="{5D857F5F-7844-CE46-ACC2-6F42038D27F3}" srcOrd="0" destOrd="0" presId="urn:microsoft.com/office/officeart/2005/8/layout/hierarchy4"/>
    <dgm:cxn modelId="{2DC28E9D-3B94-7D43-B53C-17C59F70CE85}" type="presParOf" srcId="{1746D315-9133-324B-9888-9712CD4F013A}" destId="{9B63D9F0-D06E-0B4A-9304-6DCD6B073FA4}" srcOrd="1" destOrd="0" presId="urn:microsoft.com/office/officeart/2005/8/layout/hierarchy4"/>
    <dgm:cxn modelId="{AB012E4A-3B0A-A341-AD0A-B3538C7358D8}" type="presParOf" srcId="{3324C8A1-057A-2440-9000-EDBFBFBDA4D1}" destId="{475D3BB7-49CF-9049-AA73-C1CF4F4FF20E}" srcOrd="5" destOrd="0" presId="urn:microsoft.com/office/officeart/2005/8/layout/hierarchy4"/>
    <dgm:cxn modelId="{FC6251D8-5B80-0F4B-97E7-843D670FFC4E}" type="presParOf" srcId="{3324C8A1-057A-2440-9000-EDBFBFBDA4D1}" destId="{D5158EB3-76D9-EE4D-AA54-D69BFC3B2829}" srcOrd="6" destOrd="0" presId="urn:microsoft.com/office/officeart/2005/8/layout/hierarchy4"/>
    <dgm:cxn modelId="{5EE1AA06-25A2-934D-AE75-67D45C8680E2}" type="presParOf" srcId="{D5158EB3-76D9-EE4D-AA54-D69BFC3B2829}" destId="{B77F4A01-7B4F-BE40-9592-A797A9F1747B}" srcOrd="0" destOrd="0" presId="urn:microsoft.com/office/officeart/2005/8/layout/hierarchy4"/>
    <dgm:cxn modelId="{5D9D33BE-81D4-FF47-B874-8F63034A813C}" type="presParOf" srcId="{D5158EB3-76D9-EE4D-AA54-D69BFC3B2829}" destId="{AAF1D551-D61E-004D-B8F5-E0D8A4FB965B}" srcOrd="1" destOrd="0" presId="urn:microsoft.com/office/officeart/2005/8/layout/hierarchy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2.xml><?xml version="1.0" encoding="utf-8"?>
<dgm:dataModel xmlns:dgm="http://schemas.openxmlformats.org/drawingml/2006/diagram" xmlns:a="http://schemas.openxmlformats.org/drawingml/2006/main">
  <dgm:ptLst>
    <dgm:pt modelId="{6B948773-4D70-6B45-90A5-B5A37345EF75}" type="doc">
      <dgm:prSet loTypeId="urn:microsoft.com/office/officeart/2009/3/layout/HorizontalOrganizationChart" loCatId="" qsTypeId="urn:microsoft.com/office/officeart/2005/8/quickstyle/simple4" qsCatId="simple" csTypeId="urn:microsoft.com/office/officeart/2005/8/colors/accent1_2" csCatId="accent1" phldr="1"/>
      <dgm:spPr/>
      <dgm:t>
        <a:bodyPr/>
        <a:lstStyle/>
        <a:p>
          <a:endParaRPr lang="it-IT"/>
        </a:p>
      </dgm:t>
    </dgm:pt>
    <dgm:pt modelId="{6261297A-21B7-9F45-AEC0-DDA71783FDD8}">
      <dgm:prSet custT="1"/>
      <dgm:spPr/>
      <dgm:t>
        <a:bodyPr/>
        <a:lstStyle/>
        <a:p>
          <a:r>
            <a:rPr lang="it-IT" sz="1800" i="0" dirty="0" smtClean="0">
              <a:solidFill>
                <a:schemeClr val="bg1"/>
              </a:solidFill>
            </a:rPr>
            <a:t>Fondo per la promozione e lo sviluppo delle Imprese Sociali</a:t>
          </a:r>
          <a:endParaRPr lang="it-IT" sz="1800" dirty="0"/>
        </a:p>
      </dgm:t>
    </dgm:pt>
    <dgm:pt modelId="{198DFA21-1CB9-6F42-B838-5FA34D518969}" type="parTrans" cxnId="{11432E60-7DBE-1A49-A1FE-193477125E4E}">
      <dgm:prSet/>
      <dgm:spPr/>
      <dgm:t>
        <a:bodyPr/>
        <a:lstStyle/>
        <a:p>
          <a:endParaRPr lang="it-IT"/>
        </a:p>
      </dgm:t>
    </dgm:pt>
    <dgm:pt modelId="{EADFA249-25A5-FF47-A356-C919CC501AF0}" type="sibTrans" cxnId="{11432E60-7DBE-1A49-A1FE-193477125E4E}">
      <dgm:prSet/>
      <dgm:spPr/>
      <dgm:t>
        <a:bodyPr/>
        <a:lstStyle/>
        <a:p>
          <a:endParaRPr lang="it-IT"/>
        </a:p>
      </dgm:t>
    </dgm:pt>
    <dgm:pt modelId="{E867C6BF-47D0-1A4A-BFC6-18795E75AB40}">
      <dgm:prSet custT="1"/>
      <dgm:spPr>
        <a:solidFill>
          <a:schemeClr val="bg1">
            <a:lumMod val="75000"/>
          </a:schemeClr>
        </a:solidFill>
      </dgm:spPr>
      <dgm:t>
        <a:bodyPr/>
        <a:lstStyle/>
        <a:p>
          <a:r>
            <a:rPr lang="it-IT" sz="1800" i="0" dirty="0" smtClean="0">
              <a:solidFill>
                <a:schemeClr val="bg1"/>
              </a:solidFill>
            </a:rPr>
            <a:t>Misure fiscali e di sostegno economico</a:t>
          </a:r>
          <a:endParaRPr lang="it-IT" sz="1800" dirty="0"/>
        </a:p>
      </dgm:t>
    </dgm:pt>
    <dgm:pt modelId="{37A8B02B-C968-1C44-929D-CCFE6F827963}" type="sibTrans" cxnId="{844D6A01-E9A1-ED40-BB66-551CD728F491}">
      <dgm:prSet/>
      <dgm:spPr/>
      <dgm:t>
        <a:bodyPr/>
        <a:lstStyle/>
        <a:p>
          <a:endParaRPr lang="it-IT"/>
        </a:p>
      </dgm:t>
    </dgm:pt>
    <dgm:pt modelId="{0DA244B2-CB12-0B4D-9026-9F4B19A2FDA2}" type="parTrans" cxnId="{844D6A01-E9A1-ED40-BB66-551CD728F491}">
      <dgm:prSet/>
      <dgm:spPr/>
      <dgm:t>
        <a:bodyPr/>
        <a:lstStyle/>
        <a:p>
          <a:endParaRPr lang="it-IT"/>
        </a:p>
      </dgm:t>
    </dgm:pt>
    <dgm:pt modelId="{B3C5EADD-ED28-FD49-B692-4B8AA13BBE7C}">
      <dgm:prSet custT="1"/>
      <dgm:spPr>
        <a:solidFill>
          <a:schemeClr val="bg1">
            <a:lumMod val="75000"/>
          </a:schemeClr>
        </a:solidFill>
      </dgm:spPr>
      <dgm:t>
        <a:bodyPr/>
        <a:lstStyle/>
        <a:p>
          <a:r>
            <a:rPr lang="it-IT" sz="1800" dirty="0" smtClean="0"/>
            <a:t>Le Imprese Sociali</a:t>
          </a:r>
          <a:endParaRPr lang="it-IT" sz="1800" dirty="0"/>
        </a:p>
      </dgm:t>
    </dgm:pt>
    <dgm:pt modelId="{C693E9A3-2189-D249-8667-CB8A419BA120}" type="parTrans" cxnId="{DD86C29F-9462-A44C-A188-D92A5C34DEE9}">
      <dgm:prSet/>
      <dgm:spPr/>
      <dgm:t>
        <a:bodyPr/>
        <a:lstStyle/>
        <a:p>
          <a:endParaRPr lang="it-IT"/>
        </a:p>
      </dgm:t>
    </dgm:pt>
    <dgm:pt modelId="{B3625213-F081-2944-9AE7-B30CC4B2DA1F}" type="sibTrans" cxnId="{DD86C29F-9462-A44C-A188-D92A5C34DEE9}">
      <dgm:prSet/>
      <dgm:spPr/>
      <dgm:t>
        <a:bodyPr/>
        <a:lstStyle/>
        <a:p>
          <a:endParaRPr lang="it-IT"/>
        </a:p>
      </dgm:t>
    </dgm:pt>
    <dgm:pt modelId="{AA8702F5-385D-E340-9484-7F90B7A9638A}" type="pres">
      <dgm:prSet presAssocID="{6B948773-4D70-6B45-90A5-B5A37345EF75}" presName="hierChild1" presStyleCnt="0">
        <dgm:presLayoutVars>
          <dgm:orgChart val="1"/>
          <dgm:chPref val="1"/>
          <dgm:dir/>
          <dgm:animOne val="branch"/>
          <dgm:animLvl val="lvl"/>
          <dgm:resizeHandles/>
        </dgm:presLayoutVars>
      </dgm:prSet>
      <dgm:spPr/>
      <dgm:t>
        <a:bodyPr/>
        <a:lstStyle/>
        <a:p>
          <a:endParaRPr lang="it-IT"/>
        </a:p>
      </dgm:t>
    </dgm:pt>
    <dgm:pt modelId="{D31B093C-8579-9B46-81A5-A32B54A99185}" type="pres">
      <dgm:prSet presAssocID="{B3C5EADD-ED28-FD49-B692-4B8AA13BBE7C}" presName="hierRoot1" presStyleCnt="0">
        <dgm:presLayoutVars>
          <dgm:hierBranch val="init"/>
        </dgm:presLayoutVars>
      </dgm:prSet>
      <dgm:spPr/>
    </dgm:pt>
    <dgm:pt modelId="{B32E9FB5-3E25-1B4D-A00C-DFDCAE251E57}" type="pres">
      <dgm:prSet presAssocID="{B3C5EADD-ED28-FD49-B692-4B8AA13BBE7C}" presName="rootComposite1" presStyleCnt="0"/>
      <dgm:spPr/>
    </dgm:pt>
    <dgm:pt modelId="{474A54F2-12C2-794A-A164-6209DBF3FCFA}" type="pres">
      <dgm:prSet presAssocID="{B3C5EADD-ED28-FD49-B692-4B8AA13BBE7C}" presName="rootText1" presStyleLbl="node0" presStyleIdx="0" presStyleCnt="3" custScaleX="242367">
        <dgm:presLayoutVars>
          <dgm:chPref val="3"/>
        </dgm:presLayoutVars>
      </dgm:prSet>
      <dgm:spPr/>
      <dgm:t>
        <a:bodyPr/>
        <a:lstStyle/>
        <a:p>
          <a:endParaRPr lang="it-IT"/>
        </a:p>
      </dgm:t>
    </dgm:pt>
    <dgm:pt modelId="{B62E9500-304D-DD4D-A818-D85D76332435}" type="pres">
      <dgm:prSet presAssocID="{B3C5EADD-ED28-FD49-B692-4B8AA13BBE7C}" presName="rootConnector1" presStyleLbl="node1" presStyleIdx="0" presStyleCnt="0"/>
      <dgm:spPr/>
      <dgm:t>
        <a:bodyPr/>
        <a:lstStyle/>
        <a:p>
          <a:endParaRPr lang="it-IT"/>
        </a:p>
      </dgm:t>
    </dgm:pt>
    <dgm:pt modelId="{E4CDFD35-5FE4-D745-9B93-A1F3D891752D}" type="pres">
      <dgm:prSet presAssocID="{B3C5EADD-ED28-FD49-B692-4B8AA13BBE7C}" presName="hierChild2" presStyleCnt="0"/>
      <dgm:spPr/>
    </dgm:pt>
    <dgm:pt modelId="{02F64E61-438A-4F46-832D-F3600B9CDCE6}" type="pres">
      <dgm:prSet presAssocID="{B3C5EADD-ED28-FD49-B692-4B8AA13BBE7C}" presName="hierChild3" presStyleCnt="0"/>
      <dgm:spPr/>
    </dgm:pt>
    <dgm:pt modelId="{3D407939-83A4-FC41-942A-EEC5BCD5780C}" type="pres">
      <dgm:prSet presAssocID="{6261297A-21B7-9F45-AEC0-DDA71783FDD8}" presName="hierRoot1" presStyleCnt="0">
        <dgm:presLayoutVars>
          <dgm:hierBranch val="init"/>
        </dgm:presLayoutVars>
      </dgm:prSet>
      <dgm:spPr/>
    </dgm:pt>
    <dgm:pt modelId="{0272BE3E-4DE1-F54C-95E9-E740D81ECE67}" type="pres">
      <dgm:prSet presAssocID="{6261297A-21B7-9F45-AEC0-DDA71783FDD8}" presName="rootComposite1" presStyleCnt="0"/>
      <dgm:spPr/>
    </dgm:pt>
    <dgm:pt modelId="{D6FF193C-52E0-2A47-BDC0-60771467F03E}" type="pres">
      <dgm:prSet presAssocID="{6261297A-21B7-9F45-AEC0-DDA71783FDD8}" presName="rootText1" presStyleLbl="node0" presStyleIdx="1" presStyleCnt="3" custScaleX="242009">
        <dgm:presLayoutVars>
          <dgm:chPref val="3"/>
        </dgm:presLayoutVars>
      </dgm:prSet>
      <dgm:spPr/>
      <dgm:t>
        <a:bodyPr/>
        <a:lstStyle/>
        <a:p>
          <a:endParaRPr lang="it-IT"/>
        </a:p>
      </dgm:t>
    </dgm:pt>
    <dgm:pt modelId="{9D32E9FB-2BC1-BF49-B167-B5DDE19F83DE}" type="pres">
      <dgm:prSet presAssocID="{6261297A-21B7-9F45-AEC0-DDA71783FDD8}" presName="rootConnector1" presStyleLbl="node1" presStyleIdx="0" presStyleCnt="0"/>
      <dgm:spPr/>
      <dgm:t>
        <a:bodyPr/>
        <a:lstStyle/>
        <a:p>
          <a:endParaRPr lang="it-IT"/>
        </a:p>
      </dgm:t>
    </dgm:pt>
    <dgm:pt modelId="{D5E47BD3-CEFC-AA43-9C53-55365F88B5C7}" type="pres">
      <dgm:prSet presAssocID="{6261297A-21B7-9F45-AEC0-DDA71783FDD8}" presName="hierChild2" presStyleCnt="0"/>
      <dgm:spPr/>
    </dgm:pt>
    <dgm:pt modelId="{B89C4577-CAC6-BF46-9F6D-D8081DDF1CB6}" type="pres">
      <dgm:prSet presAssocID="{6261297A-21B7-9F45-AEC0-DDA71783FDD8}" presName="hierChild3" presStyleCnt="0"/>
      <dgm:spPr/>
    </dgm:pt>
    <dgm:pt modelId="{9F8BB10D-430F-FC45-A69A-529A51ED506D}" type="pres">
      <dgm:prSet presAssocID="{E867C6BF-47D0-1A4A-BFC6-18795E75AB40}" presName="hierRoot1" presStyleCnt="0">
        <dgm:presLayoutVars>
          <dgm:hierBranch val="init"/>
        </dgm:presLayoutVars>
      </dgm:prSet>
      <dgm:spPr/>
    </dgm:pt>
    <dgm:pt modelId="{027E6269-A9E4-D444-9EC9-AC61F85E9941}" type="pres">
      <dgm:prSet presAssocID="{E867C6BF-47D0-1A4A-BFC6-18795E75AB40}" presName="rootComposite1" presStyleCnt="0"/>
      <dgm:spPr/>
    </dgm:pt>
    <dgm:pt modelId="{CA156EBC-F299-5B46-9806-F4F074421982}" type="pres">
      <dgm:prSet presAssocID="{E867C6BF-47D0-1A4A-BFC6-18795E75AB40}" presName="rootText1" presStyleLbl="node0" presStyleIdx="2" presStyleCnt="3" custScaleX="242009">
        <dgm:presLayoutVars>
          <dgm:chPref val="3"/>
        </dgm:presLayoutVars>
      </dgm:prSet>
      <dgm:spPr/>
      <dgm:t>
        <a:bodyPr/>
        <a:lstStyle/>
        <a:p>
          <a:endParaRPr lang="it-IT"/>
        </a:p>
      </dgm:t>
    </dgm:pt>
    <dgm:pt modelId="{566A0D65-8234-1748-A4B7-9A379DBA466B}" type="pres">
      <dgm:prSet presAssocID="{E867C6BF-47D0-1A4A-BFC6-18795E75AB40}" presName="rootConnector1" presStyleLbl="node1" presStyleIdx="0" presStyleCnt="0"/>
      <dgm:spPr/>
      <dgm:t>
        <a:bodyPr/>
        <a:lstStyle/>
        <a:p>
          <a:endParaRPr lang="it-IT"/>
        </a:p>
      </dgm:t>
    </dgm:pt>
    <dgm:pt modelId="{9D1684C3-3BB8-7947-9A58-2AD8424F376D}" type="pres">
      <dgm:prSet presAssocID="{E867C6BF-47D0-1A4A-BFC6-18795E75AB40}" presName="hierChild2" presStyleCnt="0"/>
      <dgm:spPr/>
    </dgm:pt>
    <dgm:pt modelId="{519E892E-AE65-3940-91A5-0D0541F7ED86}" type="pres">
      <dgm:prSet presAssocID="{E867C6BF-47D0-1A4A-BFC6-18795E75AB40}" presName="hierChild3" presStyleCnt="0"/>
      <dgm:spPr/>
    </dgm:pt>
  </dgm:ptLst>
  <dgm:cxnLst>
    <dgm:cxn modelId="{DD86C29F-9462-A44C-A188-D92A5C34DEE9}" srcId="{6B948773-4D70-6B45-90A5-B5A37345EF75}" destId="{B3C5EADD-ED28-FD49-B692-4B8AA13BBE7C}" srcOrd="0" destOrd="0" parTransId="{C693E9A3-2189-D249-8667-CB8A419BA120}" sibTransId="{B3625213-F081-2944-9AE7-B30CC4B2DA1F}"/>
    <dgm:cxn modelId="{844D6A01-E9A1-ED40-BB66-551CD728F491}" srcId="{6B948773-4D70-6B45-90A5-B5A37345EF75}" destId="{E867C6BF-47D0-1A4A-BFC6-18795E75AB40}" srcOrd="2" destOrd="0" parTransId="{0DA244B2-CB12-0B4D-9026-9F4B19A2FDA2}" sibTransId="{37A8B02B-C968-1C44-929D-CCFE6F827963}"/>
    <dgm:cxn modelId="{C63C5368-7F9F-E34A-8D9F-D2D1436E8474}" type="presOf" srcId="{B3C5EADD-ED28-FD49-B692-4B8AA13BBE7C}" destId="{B62E9500-304D-DD4D-A818-D85D76332435}" srcOrd="1" destOrd="0" presId="urn:microsoft.com/office/officeart/2009/3/layout/HorizontalOrganizationChart"/>
    <dgm:cxn modelId="{0A492E77-03B0-AA48-9C99-6FFE6F1F6A3B}" type="presOf" srcId="{6261297A-21B7-9F45-AEC0-DDA71783FDD8}" destId="{D6FF193C-52E0-2A47-BDC0-60771467F03E}" srcOrd="0" destOrd="0" presId="urn:microsoft.com/office/officeart/2009/3/layout/HorizontalOrganizationChart"/>
    <dgm:cxn modelId="{6050CC11-C9D4-874A-B9D9-93DA7202A55F}" type="presOf" srcId="{E867C6BF-47D0-1A4A-BFC6-18795E75AB40}" destId="{566A0D65-8234-1748-A4B7-9A379DBA466B}" srcOrd="1" destOrd="0" presId="urn:microsoft.com/office/officeart/2009/3/layout/HorizontalOrganizationChart"/>
    <dgm:cxn modelId="{1AC22389-F226-2D48-97D8-A2CCAEBC4763}" type="presOf" srcId="{E867C6BF-47D0-1A4A-BFC6-18795E75AB40}" destId="{CA156EBC-F299-5B46-9806-F4F074421982}" srcOrd="0" destOrd="0" presId="urn:microsoft.com/office/officeart/2009/3/layout/HorizontalOrganizationChart"/>
    <dgm:cxn modelId="{ACE105B2-FA5C-284B-A7DC-68BCC255609E}" type="presOf" srcId="{B3C5EADD-ED28-FD49-B692-4B8AA13BBE7C}" destId="{474A54F2-12C2-794A-A164-6209DBF3FCFA}" srcOrd="0" destOrd="0" presId="urn:microsoft.com/office/officeart/2009/3/layout/HorizontalOrganizationChart"/>
    <dgm:cxn modelId="{11432E60-7DBE-1A49-A1FE-193477125E4E}" srcId="{6B948773-4D70-6B45-90A5-B5A37345EF75}" destId="{6261297A-21B7-9F45-AEC0-DDA71783FDD8}" srcOrd="1" destOrd="0" parTransId="{198DFA21-1CB9-6F42-B838-5FA34D518969}" sibTransId="{EADFA249-25A5-FF47-A356-C919CC501AF0}"/>
    <dgm:cxn modelId="{3F905D69-909D-0143-B4E5-D8A0F65416EF}" type="presOf" srcId="{6B948773-4D70-6B45-90A5-B5A37345EF75}" destId="{AA8702F5-385D-E340-9484-7F90B7A9638A}" srcOrd="0" destOrd="0" presId="urn:microsoft.com/office/officeart/2009/3/layout/HorizontalOrganizationChart"/>
    <dgm:cxn modelId="{CD010EE6-451E-164A-A9C7-23211E04807F}" type="presOf" srcId="{6261297A-21B7-9F45-AEC0-DDA71783FDD8}" destId="{9D32E9FB-2BC1-BF49-B167-B5DDE19F83DE}" srcOrd="1" destOrd="0" presId="urn:microsoft.com/office/officeart/2009/3/layout/HorizontalOrganizationChart"/>
    <dgm:cxn modelId="{C60E6D3B-C4D2-F249-BB22-04C757FE3F1C}" type="presParOf" srcId="{AA8702F5-385D-E340-9484-7F90B7A9638A}" destId="{D31B093C-8579-9B46-81A5-A32B54A99185}" srcOrd="0" destOrd="0" presId="urn:microsoft.com/office/officeart/2009/3/layout/HorizontalOrganizationChart"/>
    <dgm:cxn modelId="{46CCE9D0-7E2B-5948-9CB0-959EFCA179C0}" type="presParOf" srcId="{D31B093C-8579-9B46-81A5-A32B54A99185}" destId="{B32E9FB5-3E25-1B4D-A00C-DFDCAE251E57}" srcOrd="0" destOrd="0" presId="urn:microsoft.com/office/officeart/2009/3/layout/HorizontalOrganizationChart"/>
    <dgm:cxn modelId="{3BFCEA93-32D1-2B4B-9DE3-C2995FFAF3F3}" type="presParOf" srcId="{B32E9FB5-3E25-1B4D-A00C-DFDCAE251E57}" destId="{474A54F2-12C2-794A-A164-6209DBF3FCFA}" srcOrd="0" destOrd="0" presId="urn:microsoft.com/office/officeart/2009/3/layout/HorizontalOrganizationChart"/>
    <dgm:cxn modelId="{B6F0A283-0889-7443-BF2F-D50A1E9EF807}" type="presParOf" srcId="{B32E9FB5-3E25-1B4D-A00C-DFDCAE251E57}" destId="{B62E9500-304D-DD4D-A818-D85D76332435}" srcOrd="1" destOrd="0" presId="urn:microsoft.com/office/officeart/2009/3/layout/HorizontalOrganizationChart"/>
    <dgm:cxn modelId="{F4CD732E-6148-3246-86EB-E49810DBE342}" type="presParOf" srcId="{D31B093C-8579-9B46-81A5-A32B54A99185}" destId="{E4CDFD35-5FE4-D745-9B93-A1F3D891752D}" srcOrd="1" destOrd="0" presId="urn:microsoft.com/office/officeart/2009/3/layout/HorizontalOrganizationChart"/>
    <dgm:cxn modelId="{68142D68-711B-064B-A9CF-EE9E777202FE}" type="presParOf" srcId="{D31B093C-8579-9B46-81A5-A32B54A99185}" destId="{02F64E61-438A-4F46-832D-F3600B9CDCE6}" srcOrd="2" destOrd="0" presId="urn:microsoft.com/office/officeart/2009/3/layout/HorizontalOrganizationChart"/>
    <dgm:cxn modelId="{5CD4F323-87D5-6548-BB2C-3922D075C48C}" type="presParOf" srcId="{AA8702F5-385D-E340-9484-7F90B7A9638A}" destId="{3D407939-83A4-FC41-942A-EEC5BCD5780C}" srcOrd="1" destOrd="0" presId="urn:microsoft.com/office/officeart/2009/3/layout/HorizontalOrganizationChart"/>
    <dgm:cxn modelId="{B4B61824-AD1C-8E49-ABFF-26A924314072}" type="presParOf" srcId="{3D407939-83A4-FC41-942A-EEC5BCD5780C}" destId="{0272BE3E-4DE1-F54C-95E9-E740D81ECE67}" srcOrd="0" destOrd="0" presId="urn:microsoft.com/office/officeart/2009/3/layout/HorizontalOrganizationChart"/>
    <dgm:cxn modelId="{8C274AB7-EFCC-9E4D-A90A-124D2019F0C2}" type="presParOf" srcId="{0272BE3E-4DE1-F54C-95E9-E740D81ECE67}" destId="{D6FF193C-52E0-2A47-BDC0-60771467F03E}" srcOrd="0" destOrd="0" presId="urn:microsoft.com/office/officeart/2009/3/layout/HorizontalOrganizationChart"/>
    <dgm:cxn modelId="{99F4FBBF-F66A-C047-82E9-688BF1879EAE}" type="presParOf" srcId="{0272BE3E-4DE1-F54C-95E9-E740D81ECE67}" destId="{9D32E9FB-2BC1-BF49-B167-B5DDE19F83DE}" srcOrd="1" destOrd="0" presId="urn:microsoft.com/office/officeart/2009/3/layout/HorizontalOrganizationChart"/>
    <dgm:cxn modelId="{268DE8CA-F0C5-9745-B8B5-8A9A76384E3E}" type="presParOf" srcId="{3D407939-83A4-FC41-942A-EEC5BCD5780C}" destId="{D5E47BD3-CEFC-AA43-9C53-55365F88B5C7}" srcOrd="1" destOrd="0" presId="urn:microsoft.com/office/officeart/2009/3/layout/HorizontalOrganizationChart"/>
    <dgm:cxn modelId="{06BEF276-6686-344B-8D57-74524B360623}" type="presParOf" srcId="{3D407939-83A4-FC41-942A-EEC5BCD5780C}" destId="{B89C4577-CAC6-BF46-9F6D-D8081DDF1CB6}" srcOrd="2" destOrd="0" presId="urn:microsoft.com/office/officeart/2009/3/layout/HorizontalOrganizationChart"/>
    <dgm:cxn modelId="{4BEBEA41-A8D9-714A-8132-1B374D935C5D}" type="presParOf" srcId="{AA8702F5-385D-E340-9484-7F90B7A9638A}" destId="{9F8BB10D-430F-FC45-A69A-529A51ED506D}" srcOrd="2" destOrd="0" presId="urn:microsoft.com/office/officeart/2009/3/layout/HorizontalOrganizationChart"/>
    <dgm:cxn modelId="{63A95809-54AC-3242-B113-D832CF953C2F}" type="presParOf" srcId="{9F8BB10D-430F-FC45-A69A-529A51ED506D}" destId="{027E6269-A9E4-D444-9EC9-AC61F85E9941}" srcOrd="0" destOrd="0" presId="urn:microsoft.com/office/officeart/2009/3/layout/HorizontalOrganizationChart"/>
    <dgm:cxn modelId="{E97919D2-17A2-0C4E-AFE8-020E36EDF5F6}" type="presParOf" srcId="{027E6269-A9E4-D444-9EC9-AC61F85E9941}" destId="{CA156EBC-F299-5B46-9806-F4F074421982}" srcOrd="0" destOrd="0" presId="urn:microsoft.com/office/officeart/2009/3/layout/HorizontalOrganizationChart"/>
    <dgm:cxn modelId="{B95133B5-1423-5144-9A86-6C2854164868}" type="presParOf" srcId="{027E6269-A9E4-D444-9EC9-AC61F85E9941}" destId="{566A0D65-8234-1748-A4B7-9A379DBA466B}" srcOrd="1" destOrd="0" presId="urn:microsoft.com/office/officeart/2009/3/layout/HorizontalOrganizationChart"/>
    <dgm:cxn modelId="{20784F6A-0291-6A42-91E3-A99953918F71}" type="presParOf" srcId="{9F8BB10D-430F-FC45-A69A-529A51ED506D}" destId="{9D1684C3-3BB8-7947-9A58-2AD8424F376D}" srcOrd="1" destOrd="0" presId="urn:microsoft.com/office/officeart/2009/3/layout/HorizontalOrganizationChart"/>
    <dgm:cxn modelId="{CAC1DB85-ECFD-844D-9711-229652D77CD3}" type="presParOf" srcId="{9F8BB10D-430F-FC45-A69A-529A51ED506D}" destId="{519E892E-AE65-3940-91A5-0D0541F7ED86}" srcOrd="2" destOrd="0" presId="urn:microsoft.com/office/officeart/2009/3/layout/HorizontalOrganizationChar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3.xml><?xml version="1.0" encoding="utf-8"?>
<dgm:dataModel xmlns:dgm="http://schemas.openxmlformats.org/drawingml/2006/diagram" xmlns:a="http://schemas.openxmlformats.org/drawingml/2006/main">
  <dgm:ptLst>
    <dgm:pt modelId="{6B948773-4D70-6B45-90A5-B5A37345EF75}" type="doc">
      <dgm:prSet loTypeId="urn:microsoft.com/office/officeart/2009/3/layout/HorizontalOrganizationChart" loCatId="" qsTypeId="urn:microsoft.com/office/officeart/2005/8/quickstyle/simple4" qsCatId="simple" csTypeId="urn:microsoft.com/office/officeart/2005/8/colors/accent1_2" csCatId="accent1" phldr="1"/>
      <dgm:spPr/>
      <dgm:t>
        <a:bodyPr/>
        <a:lstStyle/>
        <a:p>
          <a:endParaRPr lang="it-IT"/>
        </a:p>
      </dgm:t>
    </dgm:pt>
    <dgm:pt modelId="{6261297A-21B7-9F45-AEC0-DDA71783FDD8}">
      <dgm:prSet custT="1"/>
      <dgm:spPr>
        <a:solidFill>
          <a:schemeClr val="bg1">
            <a:lumMod val="75000"/>
          </a:schemeClr>
        </a:solidFill>
      </dgm:spPr>
      <dgm:t>
        <a:bodyPr/>
        <a:lstStyle/>
        <a:p>
          <a:r>
            <a:rPr lang="it-IT" sz="1800" i="0" dirty="0" smtClean="0">
              <a:solidFill>
                <a:schemeClr val="bg1"/>
              </a:solidFill>
            </a:rPr>
            <a:t>Fondo per la promozione e lo sviluppo delle Imprese Sociali</a:t>
          </a:r>
          <a:endParaRPr lang="it-IT" sz="1800" dirty="0"/>
        </a:p>
      </dgm:t>
    </dgm:pt>
    <dgm:pt modelId="{198DFA21-1CB9-6F42-B838-5FA34D518969}" type="parTrans" cxnId="{11432E60-7DBE-1A49-A1FE-193477125E4E}">
      <dgm:prSet/>
      <dgm:spPr/>
      <dgm:t>
        <a:bodyPr/>
        <a:lstStyle/>
        <a:p>
          <a:endParaRPr lang="it-IT"/>
        </a:p>
      </dgm:t>
    </dgm:pt>
    <dgm:pt modelId="{EADFA249-25A5-FF47-A356-C919CC501AF0}" type="sibTrans" cxnId="{11432E60-7DBE-1A49-A1FE-193477125E4E}">
      <dgm:prSet/>
      <dgm:spPr/>
      <dgm:t>
        <a:bodyPr/>
        <a:lstStyle/>
        <a:p>
          <a:endParaRPr lang="it-IT"/>
        </a:p>
      </dgm:t>
    </dgm:pt>
    <dgm:pt modelId="{E867C6BF-47D0-1A4A-BFC6-18795E75AB40}">
      <dgm:prSet custT="1"/>
      <dgm:spPr/>
      <dgm:t>
        <a:bodyPr/>
        <a:lstStyle/>
        <a:p>
          <a:r>
            <a:rPr lang="it-IT" sz="1800" i="0" dirty="0" smtClean="0">
              <a:solidFill>
                <a:schemeClr val="bg1"/>
              </a:solidFill>
            </a:rPr>
            <a:t>Misure fiscali e di sostegno economico</a:t>
          </a:r>
          <a:endParaRPr lang="it-IT" sz="1800" dirty="0"/>
        </a:p>
      </dgm:t>
    </dgm:pt>
    <dgm:pt modelId="{37A8B02B-C968-1C44-929D-CCFE6F827963}" type="sibTrans" cxnId="{844D6A01-E9A1-ED40-BB66-551CD728F491}">
      <dgm:prSet/>
      <dgm:spPr/>
      <dgm:t>
        <a:bodyPr/>
        <a:lstStyle/>
        <a:p>
          <a:endParaRPr lang="it-IT"/>
        </a:p>
      </dgm:t>
    </dgm:pt>
    <dgm:pt modelId="{0DA244B2-CB12-0B4D-9026-9F4B19A2FDA2}" type="parTrans" cxnId="{844D6A01-E9A1-ED40-BB66-551CD728F491}">
      <dgm:prSet/>
      <dgm:spPr/>
      <dgm:t>
        <a:bodyPr/>
        <a:lstStyle/>
        <a:p>
          <a:endParaRPr lang="it-IT"/>
        </a:p>
      </dgm:t>
    </dgm:pt>
    <dgm:pt modelId="{B3C5EADD-ED28-FD49-B692-4B8AA13BBE7C}">
      <dgm:prSet custT="1"/>
      <dgm:spPr>
        <a:solidFill>
          <a:schemeClr val="bg1">
            <a:lumMod val="75000"/>
          </a:schemeClr>
        </a:solidFill>
      </dgm:spPr>
      <dgm:t>
        <a:bodyPr/>
        <a:lstStyle/>
        <a:p>
          <a:r>
            <a:rPr lang="it-IT" sz="1800" dirty="0" smtClean="0"/>
            <a:t>Le Imprese Sociali</a:t>
          </a:r>
          <a:endParaRPr lang="it-IT" sz="1800" dirty="0"/>
        </a:p>
      </dgm:t>
    </dgm:pt>
    <dgm:pt modelId="{C693E9A3-2189-D249-8667-CB8A419BA120}" type="parTrans" cxnId="{DD86C29F-9462-A44C-A188-D92A5C34DEE9}">
      <dgm:prSet/>
      <dgm:spPr/>
      <dgm:t>
        <a:bodyPr/>
        <a:lstStyle/>
        <a:p>
          <a:endParaRPr lang="it-IT"/>
        </a:p>
      </dgm:t>
    </dgm:pt>
    <dgm:pt modelId="{B3625213-F081-2944-9AE7-B30CC4B2DA1F}" type="sibTrans" cxnId="{DD86C29F-9462-A44C-A188-D92A5C34DEE9}">
      <dgm:prSet/>
      <dgm:spPr/>
      <dgm:t>
        <a:bodyPr/>
        <a:lstStyle/>
        <a:p>
          <a:endParaRPr lang="it-IT"/>
        </a:p>
      </dgm:t>
    </dgm:pt>
    <dgm:pt modelId="{AA8702F5-385D-E340-9484-7F90B7A9638A}" type="pres">
      <dgm:prSet presAssocID="{6B948773-4D70-6B45-90A5-B5A37345EF75}" presName="hierChild1" presStyleCnt="0">
        <dgm:presLayoutVars>
          <dgm:orgChart val="1"/>
          <dgm:chPref val="1"/>
          <dgm:dir/>
          <dgm:animOne val="branch"/>
          <dgm:animLvl val="lvl"/>
          <dgm:resizeHandles/>
        </dgm:presLayoutVars>
      </dgm:prSet>
      <dgm:spPr/>
      <dgm:t>
        <a:bodyPr/>
        <a:lstStyle/>
        <a:p>
          <a:endParaRPr lang="it-IT"/>
        </a:p>
      </dgm:t>
    </dgm:pt>
    <dgm:pt modelId="{D31B093C-8579-9B46-81A5-A32B54A99185}" type="pres">
      <dgm:prSet presAssocID="{B3C5EADD-ED28-FD49-B692-4B8AA13BBE7C}" presName="hierRoot1" presStyleCnt="0">
        <dgm:presLayoutVars>
          <dgm:hierBranch val="init"/>
        </dgm:presLayoutVars>
      </dgm:prSet>
      <dgm:spPr/>
    </dgm:pt>
    <dgm:pt modelId="{B32E9FB5-3E25-1B4D-A00C-DFDCAE251E57}" type="pres">
      <dgm:prSet presAssocID="{B3C5EADD-ED28-FD49-B692-4B8AA13BBE7C}" presName="rootComposite1" presStyleCnt="0"/>
      <dgm:spPr/>
    </dgm:pt>
    <dgm:pt modelId="{474A54F2-12C2-794A-A164-6209DBF3FCFA}" type="pres">
      <dgm:prSet presAssocID="{B3C5EADD-ED28-FD49-B692-4B8AA13BBE7C}" presName="rootText1" presStyleLbl="node0" presStyleIdx="0" presStyleCnt="3" custScaleX="242367">
        <dgm:presLayoutVars>
          <dgm:chPref val="3"/>
        </dgm:presLayoutVars>
      </dgm:prSet>
      <dgm:spPr/>
      <dgm:t>
        <a:bodyPr/>
        <a:lstStyle/>
        <a:p>
          <a:endParaRPr lang="it-IT"/>
        </a:p>
      </dgm:t>
    </dgm:pt>
    <dgm:pt modelId="{B62E9500-304D-DD4D-A818-D85D76332435}" type="pres">
      <dgm:prSet presAssocID="{B3C5EADD-ED28-FD49-B692-4B8AA13BBE7C}" presName="rootConnector1" presStyleLbl="node1" presStyleIdx="0" presStyleCnt="0"/>
      <dgm:spPr/>
      <dgm:t>
        <a:bodyPr/>
        <a:lstStyle/>
        <a:p>
          <a:endParaRPr lang="it-IT"/>
        </a:p>
      </dgm:t>
    </dgm:pt>
    <dgm:pt modelId="{E4CDFD35-5FE4-D745-9B93-A1F3D891752D}" type="pres">
      <dgm:prSet presAssocID="{B3C5EADD-ED28-FD49-B692-4B8AA13BBE7C}" presName="hierChild2" presStyleCnt="0"/>
      <dgm:spPr/>
    </dgm:pt>
    <dgm:pt modelId="{02F64E61-438A-4F46-832D-F3600B9CDCE6}" type="pres">
      <dgm:prSet presAssocID="{B3C5EADD-ED28-FD49-B692-4B8AA13BBE7C}" presName="hierChild3" presStyleCnt="0"/>
      <dgm:spPr/>
    </dgm:pt>
    <dgm:pt modelId="{3D407939-83A4-FC41-942A-EEC5BCD5780C}" type="pres">
      <dgm:prSet presAssocID="{6261297A-21B7-9F45-AEC0-DDA71783FDD8}" presName="hierRoot1" presStyleCnt="0">
        <dgm:presLayoutVars>
          <dgm:hierBranch val="init"/>
        </dgm:presLayoutVars>
      </dgm:prSet>
      <dgm:spPr/>
    </dgm:pt>
    <dgm:pt modelId="{0272BE3E-4DE1-F54C-95E9-E740D81ECE67}" type="pres">
      <dgm:prSet presAssocID="{6261297A-21B7-9F45-AEC0-DDA71783FDD8}" presName="rootComposite1" presStyleCnt="0"/>
      <dgm:spPr/>
    </dgm:pt>
    <dgm:pt modelId="{D6FF193C-52E0-2A47-BDC0-60771467F03E}" type="pres">
      <dgm:prSet presAssocID="{6261297A-21B7-9F45-AEC0-DDA71783FDD8}" presName="rootText1" presStyleLbl="node0" presStyleIdx="1" presStyleCnt="3" custScaleX="242009">
        <dgm:presLayoutVars>
          <dgm:chPref val="3"/>
        </dgm:presLayoutVars>
      </dgm:prSet>
      <dgm:spPr/>
      <dgm:t>
        <a:bodyPr/>
        <a:lstStyle/>
        <a:p>
          <a:endParaRPr lang="it-IT"/>
        </a:p>
      </dgm:t>
    </dgm:pt>
    <dgm:pt modelId="{9D32E9FB-2BC1-BF49-B167-B5DDE19F83DE}" type="pres">
      <dgm:prSet presAssocID="{6261297A-21B7-9F45-AEC0-DDA71783FDD8}" presName="rootConnector1" presStyleLbl="node1" presStyleIdx="0" presStyleCnt="0"/>
      <dgm:spPr/>
      <dgm:t>
        <a:bodyPr/>
        <a:lstStyle/>
        <a:p>
          <a:endParaRPr lang="it-IT"/>
        </a:p>
      </dgm:t>
    </dgm:pt>
    <dgm:pt modelId="{D5E47BD3-CEFC-AA43-9C53-55365F88B5C7}" type="pres">
      <dgm:prSet presAssocID="{6261297A-21B7-9F45-AEC0-DDA71783FDD8}" presName="hierChild2" presStyleCnt="0"/>
      <dgm:spPr/>
    </dgm:pt>
    <dgm:pt modelId="{B89C4577-CAC6-BF46-9F6D-D8081DDF1CB6}" type="pres">
      <dgm:prSet presAssocID="{6261297A-21B7-9F45-AEC0-DDA71783FDD8}" presName="hierChild3" presStyleCnt="0"/>
      <dgm:spPr/>
    </dgm:pt>
    <dgm:pt modelId="{9F8BB10D-430F-FC45-A69A-529A51ED506D}" type="pres">
      <dgm:prSet presAssocID="{E867C6BF-47D0-1A4A-BFC6-18795E75AB40}" presName="hierRoot1" presStyleCnt="0">
        <dgm:presLayoutVars>
          <dgm:hierBranch val="init"/>
        </dgm:presLayoutVars>
      </dgm:prSet>
      <dgm:spPr/>
    </dgm:pt>
    <dgm:pt modelId="{027E6269-A9E4-D444-9EC9-AC61F85E9941}" type="pres">
      <dgm:prSet presAssocID="{E867C6BF-47D0-1A4A-BFC6-18795E75AB40}" presName="rootComposite1" presStyleCnt="0"/>
      <dgm:spPr/>
    </dgm:pt>
    <dgm:pt modelId="{CA156EBC-F299-5B46-9806-F4F074421982}" type="pres">
      <dgm:prSet presAssocID="{E867C6BF-47D0-1A4A-BFC6-18795E75AB40}" presName="rootText1" presStyleLbl="node0" presStyleIdx="2" presStyleCnt="3" custScaleX="242009">
        <dgm:presLayoutVars>
          <dgm:chPref val="3"/>
        </dgm:presLayoutVars>
      </dgm:prSet>
      <dgm:spPr/>
      <dgm:t>
        <a:bodyPr/>
        <a:lstStyle/>
        <a:p>
          <a:endParaRPr lang="it-IT"/>
        </a:p>
      </dgm:t>
    </dgm:pt>
    <dgm:pt modelId="{566A0D65-8234-1748-A4B7-9A379DBA466B}" type="pres">
      <dgm:prSet presAssocID="{E867C6BF-47D0-1A4A-BFC6-18795E75AB40}" presName="rootConnector1" presStyleLbl="node1" presStyleIdx="0" presStyleCnt="0"/>
      <dgm:spPr/>
      <dgm:t>
        <a:bodyPr/>
        <a:lstStyle/>
        <a:p>
          <a:endParaRPr lang="it-IT"/>
        </a:p>
      </dgm:t>
    </dgm:pt>
    <dgm:pt modelId="{9D1684C3-3BB8-7947-9A58-2AD8424F376D}" type="pres">
      <dgm:prSet presAssocID="{E867C6BF-47D0-1A4A-BFC6-18795E75AB40}" presName="hierChild2" presStyleCnt="0"/>
      <dgm:spPr/>
    </dgm:pt>
    <dgm:pt modelId="{519E892E-AE65-3940-91A5-0D0541F7ED86}" type="pres">
      <dgm:prSet presAssocID="{E867C6BF-47D0-1A4A-BFC6-18795E75AB40}" presName="hierChild3" presStyleCnt="0"/>
      <dgm:spPr/>
    </dgm:pt>
  </dgm:ptLst>
  <dgm:cxnLst>
    <dgm:cxn modelId="{DD86C29F-9462-A44C-A188-D92A5C34DEE9}" srcId="{6B948773-4D70-6B45-90A5-B5A37345EF75}" destId="{B3C5EADD-ED28-FD49-B692-4B8AA13BBE7C}" srcOrd="0" destOrd="0" parTransId="{C693E9A3-2189-D249-8667-CB8A419BA120}" sibTransId="{B3625213-F081-2944-9AE7-B30CC4B2DA1F}"/>
    <dgm:cxn modelId="{C15A05D0-0CD9-4E49-83F7-194BD5B2F1B7}" type="presOf" srcId="{B3C5EADD-ED28-FD49-B692-4B8AA13BBE7C}" destId="{B62E9500-304D-DD4D-A818-D85D76332435}" srcOrd="1" destOrd="0" presId="urn:microsoft.com/office/officeart/2009/3/layout/HorizontalOrganizationChart"/>
    <dgm:cxn modelId="{11432E60-7DBE-1A49-A1FE-193477125E4E}" srcId="{6B948773-4D70-6B45-90A5-B5A37345EF75}" destId="{6261297A-21B7-9F45-AEC0-DDA71783FDD8}" srcOrd="1" destOrd="0" parTransId="{198DFA21-1CB9-6F42-B838-5FA34D518969}" sibTransId="{EADFA249-25A5-FF47-A356-C919CC501AF0}"/>
    <dgm:cxn modelId="{68A6ABD8-2E70-7444-B596-7E1D9A03DFF5}" type="presOf" srcId="{E867C6BF-47D0-1A4A-BFC6-18795E75AB40}" destId="{566A0D65-8234-1748-A4B7-9A379DBA466B}" srcOrd="1" destOrd="0" presId="urn:microsoft.com/office/officeart/2009/3/layout/HorizontalOrganizationChart"/>
    <dgm:cxn modelId="{45BB2DD0-7F27-644F-AB64-4D5AB25A5FBB}" type="presOf" srcId="{6261297A-21B7-9F45-AEC0-DDA71783FDD8}" destId="{D6FF193C-52E0-2A47-BDC0-60771467F03E}" srcOrd="0" destOrd="0" presId="urn:microsoft.com/office/officeart/2009/3/layout/HorizontalOrganizationChart"/>
    <dgm:cxn modelId="{2CF079FD-A1B6-7E4C-BBC7-757750B30D81}" type="presOf" srcId="{B3C5EADD-ED28-FD49-B692-4B8AA13BBE7C}" destId="{474A54F2-12C2-794A-A164-6209DBF3FCFA}" srcOrd="0" destOrd="0" presId="urn:microsoft.com/office/officeart/2009/3/layout/HorizontalOrganizationChart"/>
    <dgm:cxn modelId="{8629097E-9221-644E-B9CE-4A5BA4DEE679}" type="presOf" srcId="{E867C6BF-47D0-1A4A-BFC6-18795E75AB40}" destId="{CA156EBC-F299-5B46-9806-F4F074421982}" srcOrd="0" destOrd="0" presId="urn:microsoft.com/office/officeart/2009/3/layout/HorizontalOrganizationChart"/>
    <dgm:cxn modelId="{E9266D69-2549-6C4D-81BF-97F79B723DE3}" type="presOf" srcId="{6B948773-4D70-6B45-90A5-B5A37345EF75}" destId="{AA8702F5-385D-E340-9484-7F90B7A9638A}" srcOrd="0" destOrd="0" presId="urn:microsoft.com/office/officeart/2009/3/layout/HorizontalOrganizationChart"/>
    <dgm:cxn modelId="{844D6A01-E9A1-ED40-BB66-551CD728F491}" srcId="{6B948773-4D70-6B45-90A5-B5A37345EF75}" destId="{E867C6BF-47D0-1A4A-BFC6-18795E75AB40}" srcOrd="2" destOrd="0" parTransId="{0DA244B2-CB12-0B4D-9026-9F4B19A2FDA2}" sibTransId="{37A8B02B-C968-1C44-929D-CCFE6F827963}"/>
    <dgm:cxn modelId="{2D85E48F-D01E-074A-BD0E-6A81CFABC46A}" type="presOf" srcId="{6261297A-21B7-9F45-AEC0-DDA71783FDD8}" destId="{9D32E9FB-2BC1-BF49-B167-B5DDE19F83DE}" srcOrd="1" destOrd="0" presId="urn:microsoft.com/office/officeart/2009/3/layout/HorizontalOrganizationChart"/>
    <dgm:cxn modelId="{A0F261A5-BE9F-1245-8AA2-5E828C4A421F}" type="presParOf" srcId="{AA8702F5-385D-E340-9484-7F90B7A9638A}" destId="{D31B093C-8579-9B46-81A5-A32B54A99185}" srcOrd="0" destOrd="0" presId="urn:microsoft.com/office/officeart/2009/3/layout/HorizontalOrganizationChart"/>
    <dgm:cxn modelId="{0C4615DD-6A91-2E4C-A924-28E73FD3125A}" type="presParOf" srcId="{D31B093C-8579-9B46-81A5-A32B54A99185}" destId="{B32E9FB5-3E25-1B4D-A00C-DFDCAE251E57}" srcOrd="0" destOrd="0" presId="urn:microsoft.com/office/officeart/2009/3/layout/HorizontalOrganizationChart"/>
    <dgm:cxn modelId="{152F569C-9E61-3B48-B9D0-C17446FA36C5}" type="presParOf" srcId="{B32E9FB5-3E25-1B4D-A00C-DFDCAE251E57}" destId="{474A54F2-12C2-794A-A164-6209DBF3FCFA}" srcOrd="0" destOrd="0" presId="urn:microsoft.com/office/officeart/2009/3/layout/HorizontalOrganizationChart"/>
    <dgm:cxn modelId="{F6E9E0D3-26AC-974E-B41C-67DCFD2AB6DF}" type="presParOf" srcId="{B32E9FB5-3E25-1B4D-A00C-DFDCAE251E57}" destId="{B62E9500-304D-DD4D-A818-D85D76332435}" srcOrd="1" destOrd="0" presId="urn:microsoft.com/office/officeart/2009/3/layout/HorizontalOrganizationChart"/>
    <dgm:cxn modelId="{F53B4CAC-C778-864F-BBFA-A0CFA4318CDF}" type="presParOf" srcId="{D31B093C-8579-9B46-81A5-A32B54A99185}" destId="{E4CDFD35-5FE4-D745-9B93-A1F3D891752D}" srcOrd="1" destOrd="0" presId="urn:microsoft.com/office/officeart/2009/3/layout/HorizontalOrganizationChart"/>
    <dgm:cxn modelId="{AB498235-6339-ED4B-AD44-93539FAE9B7C}" type="presParOf" srcId="{D31B093C-8579-9B46-81A5-A32B54A99185}" destId="{02F64E61-438A-4F46-832D-F3600B9CDCE6}" srcOrd="2" destOrd="0" presId="urn:microsoft.com/office/officeart/2009/3/layout/HorizontalOrganizationChart"/>
    <dgm:cxn modelId="{3F40B581-3BCA-9248-A4E4-2C0242D777E8}" type="presParOf" srcId="{AA8702F5-385D-E340-9484-7F90B7A9638A}" destId="{3D407939-83A4-FC41-942A-EEC5BCD5780C}" srcOrd="1" destOrd="0" presId="urn:microsoft.com/office/officeart/2009/3/layout/HorizontalOrganizationChart"/>
    <dgm:cxn modelId="{E5EDF950-418D-BC4D-93B6-6A8E82A7722D}" type="presParOf" srcId="{3D407939-83A4-FC41-942A-EEC5BCD5780C}" destId="{0272BE3E-4DE1-F54C-95E9-E740D81ECE67}" srcOrd="0" destOrd="0" presId="urn:microsoft.com/office/officeart/2009/3/layout/HorizontalOrganizationChart"/>
    <dgm:cxn modelId="{309E9819-663B-044E-8823-A1D179DF4098}" type="presParOf" srcId="{0272BE3E-4DE1-F54C-95E9-E740D81ECE67}" destId="{D6FF193C-52E0-2A47-BDC0-60771467F03E}" srcOrd="0" destOrd="0" presId="urn:microsoft.com/office/officeart/2009/3/layout/HorizontalOrganizationChart"/>
    <dgm:cxn modelId="{254B6132-266D-0E4D-99B3-6405F9B7D705}" type="presParOf" srcId="{0272BE3E-4DE1-F54C-95E9-E740D81ECE67}" destId="{9D32E9FB-2BC1-BF49-B167-B5DDE19F83DE}" srcOrd="1" destOrd="0" presId="urn:microsoft.com/office/officeart/2009/3/layout/HorizontalOrganizationChart"/>
    <dgm:cxn modelId="{7D6E63CF-3DE7-774F-8543-053BA6462AAC}" type="presParOf" srcId="{3D407939-83A4-FC41-942A-EEC5BCD5780C}" destId="{D5E47BD3-CEFC-AA43-9C53-55365F88B5C7}" srcOrd="1" destOrd="0" presId="urn:microsoft.com/office/officeart/2009/3/layout/HorizontalOrganizationChart"/>
    <dgm:cxn modelId="{8B5B355D-CFCA-774E-9F69-34CC8E4C77B3}" type="presParOf" srcId="{3D407939-83A4-FC41-942A-EEC5BCD5780C}" destId="{B89C4577-CAC6-BF46-9F6D-D8081DDF1CB6}" srcOrd="2" destOrd="0" presId="urn:microsoft.com/office/officeart/2009/3/layout/HorizontalOrganizationChart"/>
    <dgm:cxn modelId="{96212CE3-9232-0A48-8370-81300C265C61}" type="presParOf" srcId="{AA8702F5-385D-E340-9484-7F90B7A9638A}" destId="{9F8BB10D-430F-FC45-A69A-529A51ED506D}" srcOrd="2" destOrd="0" presId="urn:microsoft.com/office/officeart/2009/3/layout/HorizontalOrganizationChart"/>
    <dgm:cxn modelId="{C456AFA9-D401-404A-9D14-0AA392BFC454}" type="presParOf" srcId="{9F8BB10D-430F-FC45-A69A-529A51ED506D}" destId="{027E6269-A9E4-D444-9EC9-AC61F85E9941}" srcOrd="0" destOrd="0" presId="urn:microsoft.com/office/officeart/2009/3/layout/HorizontalOrganizationChart"/>
    <dgm:cxn modelId="{207EA105-C91B-874B-AB5C-ADF25FD54845}" type="presParOf" srcId="{027E6269-A9E4-D444-9EC9-AC61F85E9941}" destId="{CA156EBC-F299-5B46-9806-F4F074421982}" srcOrd="0" destOrd="0" presId="urn:microsoft.com/office/officeart/2009/3/layout/HorizontalOrganizationChart"/>
    <dgm:cxn modelId="{6D778C52-E6C4-174C-9350-2CECCF5F568D}" type="presParOf" srcId="{027E6269-A9E4-D444-9EC9-AC61F85E9941}" destId="{566A0D65-8234-1748-A4B7-9A379DBA466B}" srcOrd="1" destOrd="0" presId="urn:microsoft.com/office/officeart/2009/3/layout/HorizontalOrganizationChart"/>
    <dgm:cxn modelId="{C5F9162D-F919-EE4C-BBD6-BA15A6EBC116}" type="presParOf" srcId="{9F8BB10D-430F-FC45-A69A-529A51ED506D}" destId="{9D1684C3-3BB8-7947-9A58-2AD8424F376D}" srcOrd="1" destOrd="0" presId="urn:microsoft.com/office/officeart/2009/3/layout/HorizontalOrganizationChart"/>
    <dgm:cxn modelId="{14A0876E-3616-8245-B792-2B49B5DEA606}" type="presParOf" srcId="{9F8BB10D-430F-FC45-A69A-529A51ED506D}" destId="{519E892E-AE65-3940-91A5-0D0541F7ED86}" srcOrd="2" destOrd="0" presId="urn:microsoft.com/office/officeart/2009/3/layout/HorizontalOrganizationChar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4.xml><?xml version="1.0" encoding="utf-8"?>
<dgm:dataModel xmlns:dgm="http://schemas.openxmlformats.org/drawingml/2006/diagram" xmlns:a="http://schemas.openxmlformats.org/drawingml/2006/main">
  <dgm:ptLst>
    <dgm:pt modelId="{FCE6C02E-5B97-401F-8414-6A79A0B5326E}"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it-IT"/>
        </a:p>
      </dgm:t>
    </dgm:pt>
    <dgm:pt modelId="{2528DD04-1E93-4B9B-8601-054686F3C9F0}">
      <dgm:prSet phldrT="[Testo]" custT="1"/>
      <dgm:spPr/>
      <dgm:t>
        <a:bodyPr/>
        <a:lstStyle/>
        <a:p>
          <a:r>
            <a:rPr lang="it-IT" sz="2800" b="1" dirty="0"/>
            <a:t>art. 18 del D.lgs. 112/</a:t>
          </a:r>
          <a:r>
            <a:rPr lang="it-IT" sz="2800" b="1" dirty="0" smtClean="0"/>
            <a:t>2017</a:t>
          </a:r>
          <a:endParaRPr lang="it-IT" sz="2800" dirty="0"/>
        </a:p>
      </dgm:t>
    </dgm:pt>
    <dgm:pt modelId="{C27CFF42-EF7C-4926-B8B4-98580CD5ACD5}" type="parTrans" cxnId="{A0C27D1D-86D3-4E53-97D9-D5848ED00654}">
      <dgm:prSet/>
      <dgm:spPr/>
      <dgm:t>
        <a:bodyPr/>
        <a:lstStyle/>
        <a:p>
          <a:endParaRPr lang="it-IT"/>
        </a:p>
      </dgm:t>
    </dgm:pt>
    <dgm:pt modelId="{6C65DF2E-8BEF-4E6B-A266-D3F229D4B740}" type="sibTrans" cxnId="{A0C27D1D-86D3-4E53-97D9-D5848ED00654}">
      <dgm:prSet/>
      <dgm:spPr/>
      <dgm:t>
        <a:bodyPr/>
        <a:lstStyle/>
        <a:p>
          <a:endParaRPr lang="it-IT"/>
        </a:p>
      </dgm:t>
    </dgm:pt>
    <dgm:pt modelId="{571984ED-1AF2-4148-A9B3-26BC3C43E2D0}">
      <dgm:prSet phldrT="[Testo]"/>
      <dgm:spPr/>
      <dgm:t>
        <a:bodyPr/>
        <a:lstStyle/>
        <a:p>
          <a:r>
            <a:rPr lang="it-IT" dirty="0" smtClean="0"/>
            <a:t>una </a:t>
          </a:r>
          <a:r>
            <a:rPr lang="it-IT" dirty="0"/>
            <a:t>delle principali novità della </a:t>
          </a:r>
          <a:r>
            <a:rPr lang="it-IT" b="1" dirty="0"/>
            <a:t>riforma dell’impresa sociale</a:t>
          </a:r>
          <a:r>
            <a:rPr lang="it-IT" dirty="0"/>
            <a:t> contenuta nel </a:t>
          </a:r>
          <a:r>
            <a:rPr lang="it-IT" u="sng" dirty="0"/>
            <a:t>D.lgs. 112/2017</a:t>
          </a:r>
          <a:r>
            <a:rPr lang="it-IT" dirty="0"/>
            <a:t> titolato “Revisione della disciplina in materia di impresa sociale” è l’</a:t>
          </a:r>
          <a:r>
            <a:rPr lang="it-IT" b="1" dirty="0"/>
            <a:t>istituzione di una disciplina fiscale agevolata specifica</a:t>
          </a:r>
          <a:r>
            <a:rPr lang="it-IT" dirty="0"/>
            <a:t> per gli enti che assumono tale qualifica riportata nell’art. 18 del decreto citato che è stata riformata dall’art. 7 del </a:t>
          </a:r>
          <a:r>
            <a:rPr lang="it-IT" u="sng" dirty="0"/>
            <a:t>D.lgs. 95/2018</a:t>
          </a:r>
          <a:r>
            <a:rPr lang="it-IT" dirty="0"/>
            <a:t> </a:t>
          </a:r>
          <a:r>
            <a:rPr lang="it-IT" b="1" dirty="0"/>
            <a:t>correttivo della disciplina dell’impresa sociale </a:t>
          </a:r>
          <a:endParaRPr lang="it-IT" dirty="0"/>
        </a:p>
      </dgm:t>
    </dgm:pt>
    <dgm:pt modelId="{0B5077F0-13DF-40C4-B701-D0C031C75C07}" type="sibTrans" cxnId="{03FDE35A-D05C-45A3-9B01-0D0C16979D43}">
      <dgm:prSet/>
      <dgm:spPr/>
      <dgm:t>
        <a:bodyPr/>
        <a:lstStyle/>
        <a:p>
          <a:endParaRPr lang="it-IT"/>
        </a:p>
      </dgm:t>
    </dgm:pt>
    <dgm:pt modelId="{44AAD594-5AD9-45E0-8BE3-8FA83BD801E2}" type="parTrans" cxnId="{03FDE35A-D05C-45A3-9B01-0D0C16979D43}">
      <dgm:prSet/>
      <dgm:spPr/>
      <dgm:t>
        <a:bodyPr/>
        <a:lstStyle/>
        <a:p>
          <a:endParaRPr lang="it-IT"/>
        </a:p>
      </dgm:t>
    </dgm:pt>
    <dgm:pt modelId="{272620FE-2C14-4FBD-BBCC-363B0D73FBBA}" type="pres">
      <dgm:prSet presAssocID="{FCE6C02E-5B97-401F-8414-6A79A0B5326E}" presName="Name0" presStyleCnt="0">
        <dgm:presLayoutVars>
          <dgm:dir/>
          <dgm:animLvl val="lvl"/>
          <dgm:resizeHandles val="exact"/>
        </dgm:presLayoutVars>
      </dgm:prSet>
      <dgm:spPr/>
      <dgm:t>
        <a:bodyPr/>
        <a:lstStyle/>
        <a:p>
          <a:endParaRPr lang="it-IT"/>
        </a:p>
      </dgm:t>
    </dgm:pt>
    <dgm:pt modelId="{2D77CF55-7008-4605-B83D-1D1F35A6A779}" type="pres">
      <dgm:prSet presAssocID="{2528DD04-1E93-4B9B-8601-054686F3C9F0}" presName="linNode" presStyleCnt="0"/>
      <dgm:spPr/>
    </dgm:pt>
    <dgm:pt modelId="{078C7B39-CA82-4404-90AC-C349A9244940}" type="pres">
      <dgm:prSet presAssocID="{2528DD04-1E93-4B9B-8601-054686F3C9F0}" presName="parentText" presStyleLbl="node1" presStyleIdx="0" presStyleCnt="1" custScaleX="90592" custScaleY="62140">
        <dgm:presLayoutVars>
          <dgm:chMax val="1"/>
          <dgm:bulletEnabled val="1"/>
        </dgm:presLayoutVars>
      </dgm:prSet>
      <dgm:spPr/>
      <dgm:t>
        <a:bodyPr/>
        <a:lstStyle/>
        <a:p>
          <a:endParaRPr lang="it-IT"/>
        </a:p>
      </dgm:t>
    </dgm:pt>
    <dgm:pt modelId="{FCD02746-1535-40C4-B943-7CF4DA569ADE}" type="pres">
      <dgm:prSet presAssocID="{2528DD04-1E93-4B9B-8601-054686F3C9F0}" presName="descendantText" presStyleLbl="alignAccFollowNode1" presStyleIdx="0" presStyleCnt="1" custScaleX="96168" custScaleY="96169">
        <dgm:presLayoutVars>
          <dgm:bulletEnabled val="1"/>
        </dgm:presLayoutVars>
      </dgm:prSet>
      <dgm:spPr/>
      <dgm:t>
        <a:bodyPr/>
        <a:lstStyle/>
        <a:p>
          <a:endParaRPr lang="it-IT"/>
        </a:p>
      </dgm:t>
    </dgm:pt>
  </dgm:ptLst>
  <dgm:cxnLst>
    <dgm:cxn modelId="{7496C4BB-8209-2047-9C59-2532687EA5C5}" type="presOf" srcId="{2528DD04-1E93-4B9B-8601-054686F3C9F0}" destId="{078C7B39-CA82-4404-90AC-C349A9244940}" srcOrd="0" destOrd="0" presId="urn:microsoft.com/office/officeart/2005/8/layout/vList5"/>
    <dgm:cxn modelId="{03FDE35A-D05C-45A3-9B01-0D0C16979D43}" srcId="{2528DD04-1E93-4B9B-8601-054686F3C9F0}" destId="{571984ED-1AF2-4148-A9B3-26BC3C43E2D0}" srcOrd="0" destOrd="0" parTransId="{44AAD594-5AD9-45E0-8BE3-8FA83BD801E2}" sibTransId="{0B5077F0-13DF-40C4-B701-D0C031C75C07}"/>
    <dgm:cxn modelId="{8E6E9AEB-8444-044A-A724-8DD201E5CA6B}" type="presOf" srcId="{571984ED-1AF2-4148-A9B3-26BC3C43E2D0}" destId="{FCD02746-1535-40C4-B943-7CF4DA569ADE}" srcOrd="0" destOrd="0" presId="urn:microsoft.com/office/officeart/2005/8/layout/vList5"/>
    <dgm:cxn modelId="{E46166EE-8907-DA4A-9038-8A4861285158}" type="presOf" srcId="{FCE6C02E-5B97-401F-8414-6A79A0B5326E}" destId="{272620FE-2C14-4FBD-BBCC-363B0D73FBBA}" srcOrd="0" destOrd="0" presId="urn:microsoft.com/office/officeart/2005/8/layout/vList5"/>
    <dgm:cxn modelId="{A0C27D1D-86D3-4E53-97D9-D5848ED00654}" srcId="{FCE6C02E-5B97-401F-8414-6A79A0B5326E}" destId="{2528DD04-1E93-4B9B-8601-054686F3C9F0}" srcOrd="0" destOrd="0" parTransId="{C27CFF42-EF7C-4926-B8B4-98580CD5ACD5}" sibTransId="{6C65DF2E-8BEF-4E6B-A266-D3F229D4B740}"/>
    <dgm:cxn modelId="{FD78D55B-9F5E-DF4F-98D7-BD627FDDF4DD}" type="presParOf" srcId="{272620FE-2C14-4FBD-BBCC-363B0D73FBBA}" destId="{2D77CF55-7008-4605-B83D-1D1F35A6A779}" srcOrd="0" destOrd="0" presId="urn:microsoft.com/office/officeart/2005/8/layout/vList5"/>
    <dgm:cxn modelId="{EC01700B-683F-B940-BF02-10729B0581B1}" type="presParOf" srcId="{2D77CF55-7008-4605-B83D-1D1F35A6A779}" destId="{078C7B39-CA82-4404-90AC-C349A9244940}" srcOrd="0" destOrd="0" presId="urn:microsoft.com/office/officeart/2005/8/layout/vList5"/>
    <dgm:cxn modelId="{D4AA80B1-B1F5-474D-B672-CFC4E3E97AF0}" type="presParOf" srcId="{2D77CF55-7008-4605-B83D-1D1F35A6A779}" destId="{FCD02746-1535-40C4-B943-7CF4DA569ADE}" srcOrd="1" destOrd="0" presId="urn:microsoft.com/office/officeart/2005/8/layout/vList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5.xml><?xml version="1.0" encoding="utf-8"?>
<dgm:dataModel xmlns:dgm="http://schemas.openxmlformats.org/drawingml/2006/diagram" xmlns:a="http://schemas.openxmlformats.org/drawingml/2006/main">
  <dgm:ptLst>
    <dgm:pt modelId="{7093CC26-91E3-403F-9BD4-A2E8137560B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it-IT"/>
        </a:p>
      </dgm:t>
    </dgm:pt>
    <dgm:pt modelId="{F327F090-353D-4BFC-BF22-027EBA092226}">
      <dgm:prSet phldrT="[Testo]" custT="1"/>
      <dgm:spPr/>
      <dgm:t>
        <a:bodyPr/>
        <a:lstStyle/>
        <a:p>
          <a:pPr algn="ctr"/>
          <a:r>
            <a:rPr lang="it-IT" sz="2200" b="1" dirty="0"/>
            <a:t>Agevolazioni </a:t>
          </a:r>
          <a:r>
            <a:rPr lang="it-IT" sz="2200" b="1" dirty="0" smtClean="0"/>
            <a:t>fiscali</a:t>
          </a:r>
          <a:endParaRPr lang="it-IT" sz="2200" dirty="0"/>
        </a:p>
      </dgm:t>
    </dgm:pt>
    <dgm:pt modelId="{6BE58A60-DD0A-48D5-8261-FE00B33DFBFD}" type="parTrans" cxnId="{F9CA1015-217C-4BD9-9E63-84E9107587B8}">
      <dgm:prSet/>
      <dgm:spPr/>
      <dgm:t>
        <a:bodyPr/>
        <a:lstStyle/>
        <a:p>
          <a:endParaRPr lang="it-IT"/>
        </a:p>
      </dgm:t>
    </dgm:pt>
    <dgm:pt modelId="{F9BD2F81-AA49-4DB7-BBFC-DA602602AF96}" type="sibTrans" cxnId="{F9CA1015-217C-4BD9-9E63-84E9107587B8}">
      <dgm:prSet/>
      <dgm:spPr/>
      <dgm:t>
        <a:bodyPr/>
        <a:lstStyle/>
        <a:p>
          <a:endParaRPr lang="it-IT"/>
        </a:p>
      </dgm:t>
    </dgm:pt>
    <dgm:pt modelId="{41E8D7B1-2EDF-4854-93B8-B77F83023367}">
      <dgm:prSet phldrT="[Testo]" custT="1"/>
      <dgm:spPr/>
      <dgm:t>
        <a:bodyPr/>
        <a:lstStyle/>
        <a:p>
          <a:pPr algn="just">
            <a:buNone/>
          </a:pPr>
          <a:r>
            <a:rPr lang="it-IT" sz="1800" b="1" dirty="0" smtClean="0"/>
            <a:t>utili e </a:t>
          </a:r>
          <a:r>
            <a:rPr lang="it-IT" sz="1800" b="1" dirty="0"/>
            <a:t>avanzi di gestione</a:t>
          </a:r>
          <a:r>
            <a:rPr lang="it-IT" sz="1800" dirty="0"/>
            <a:t> delle imprese sociali non </a:t>
          </a:r>
          <a:r>
            <a:rPr lang="it-IT" sz="1800" b="1" dirty="0"/>
            <a:t>costituiscono reddito imponibile </a:t>
          </a:r>
          <a:r>
            <a:rPr lang="it-IT" sz="1800" dirty="0"/>
            <a:t>ai fini delle imposte dirette </a:t>
          </a:r>
          <a:r>
            <a:rPr lang="it-IT" sz="1800" b="1" dirty="0"/>
            <a:t>qualora vengano destinati:</a:t>
          </a:r>
          <a:endParaRPr lang="it-IT" sz="1800" dirty="0"/>
        </a:p>
      </dgm:t>
    </dgm:pt>
    <dgm:pt modelId="{549E97F2-2D72-444D-8A08-3EB3D1DACCFC}" type="parTrans" cxnId="{91BE1ACE-CB3F-437A-A340-8D4B77E6CC79}">
      <dgm:prSet/>
      <dgm:spPr/>
      <dgm:t>
        <a:bodyPr/>
        <a:lstStyle/>
        <a:p>
          <a:endParaRPr lang="it-IT"/>
        </a:p>
      </dgm:t>
    </dgm:pt>
    <dgm:pt modelId="{1987A288-604A-42FF-9FF9-1BDBA179CE00}" type="sibTrans" cxnId="{91BE1ACE-CB3F-437A-A340-8D4B77E6CC79}">
      <dgm:prSet/>
      <dgm:spPr/>
      <dgm:t>
        <a:bodyPr/>
        <a:lstStyle/>
        <a:p>
          <a:endParaRPr lang="it-IT"/>
        </a:p>
      </dgm:t>
    </dgm:pt>
    <dgm:pt modelId="{1A82ECBB-1371-47A2-AA08-9EE91BF819B3}">
      <dgm:prSet phldrT="[Testo]" custT="1"/>
      <dgm:spPr/>
      <dgm:t>
        <a:bodyPr/>
        <a:lstStyle/>
        <a:p>
          <a:pPr algn="just"/>
          <a:r>
            <a:rPr lang="it-IT" sz="1800" b="1" dirty="0"/>
            <a:t>a riserva indivisibile </a:t>
          </a:r>
          <a:r>
            <a:rPr lang="it-IT" sz="1800" dirty="0"/>
            <a:t>in sospensione d’imposta in sede di approvazione del bilancio dell’esercizio in cui sono stati conseguiti e risultino effettivamente destinati, entro il secondo periodo di imposta successivo a quello in cui sono stati conseguiti, allo sviluppo dell’attività statutaria o </a:t>
          </a:r>
          <a:r>
            <a:rPr lang="it-IT" sz="1800" dirty="0" smtClean="0"/>
            <a:t>a </a:t>
          </a:r>
          <a:r>
            <a:rPr lang="it-IT" sz="1800" dirty="0"/>
            <a:t>incremento del </a:t>
          </a:r>
          <a:r>
            <a:rPr lang="it-IT" sz="1800" dirty="0" smtClean="0"/>
            <a:t>patrimonio</a:t>
          </a:r>
          <a:endParaRPr lang="it-IT" sz="1800" dirty="0"/>
        </a:p>
      </dgm:t>
    </dgm:pt>
    <dgm:pt modelId="{2A5B9312-6958-4C91-AF67-E34CCDC1540E}" type="parTrans" cxnId="{395C6D6D-8C0B-4D7A-9370-EB5639B0D2DC}">
      <dgm:prSet/>
      <dgm:spPr/>
      <dgm:t>
        <a:bodyPr/>
        <a:lstStyle/>
        <a:p>
          <a:endParaRPr lang="it-IT"/>
        </a:p>
      </dgm:t>
    </dgm:pt>
    <dgm:pt modelId="{B030040A-5CFB-49B3-B7B6-05798F64E84B}" type="sibTrans" cxnId="{395C6D6D-8C0B-4D7A-9370-EB5639B0D2DC}">
      <dgm:prSet/>
      <dgm:spPr/>
      <dgm:t>
        <a:bodyPr/>
        <a:lstStyle/>
        <a:p>
          <a:endParaRPr lang="it-IT"/>
        </a:p>
      </dgm:t>
    </dgm:pt>
    <dgm:pt modelId="{1079AB04-D7EE-4F85-B62E-128AC8E11DAF}">
      <dgm:prSet phldrT="[Testo]" custT="1"/>
      <dgm:spPr/>
      <dgm:t>
        <a:bodyPr/>
        <a:lstStyle/>
        <a:p>
          <a:pPr algn="just">
            <a:buNone/>
          </a:pPr>
          <a:r>
            <a:rPr lang="it-IT" sz="1800" u="none" dirty="0" smtClean="0"/>
            <a:t>la </a:t>
          </a:r>
          <a:r>
            <a:rPr lang="it-IT" sz="1800" b="1" u="none" dirty="0"/>
            <a:t>destinazione degli utili</a:t>
          </a:r>
          <a:r>
            <a:rPr lang="it-IT" sz="1800" u="none" dirty="0"/>
            <a:t> e degli avanzi di gestione deve risultare dalle </a:t>
          </a:r>
          <a:r>
            <a:rPr lang="it-IT" sz="1800" b="1" u="none" dirty="0"/>
            <a:t>scritture </a:t>
          </a:r>
          <a:r>
            <a:rPr lang="it-IT" sz="1800" b="1" u="none" dirty="0" smtClean="0"/>
            <a:t>contabili</a:t>
          </a:r>
          <a:endParaRPr lang="it-IT" sz="1800" b="1" u="none" dirty="0"/>
        </a:p>
      </dgm:t>
    </dgm:pt>
    <dgm:pt modelId="{35F3A30B-17A7-4B08-B95C-CABE26C8B632}" type="parTrans" cxnId="{4BA17EC3-D751-44AA-91D1-20570A3D1D84}">
      <dgm:prSet/>
      <dgm:spPr/>
      <dgm:t>
        <a:bodyPr/>
        <a:lstStyle/>
        <a:p>
          <a:endParaRPr lang="it-IT"/>
        </a:p>
      </dgm:t>
    </dgm:pt>
    <dgm:pt modelId="{B76B6228-B0B5-414B-90D1-82C90045AF32}" type="sibTrans" cxnId="{4BA17EC3-D751-44AA-91D1-20570A3D1D84}">
      <dgm:prSet/>
      <dgm:spPr/>
      <dgm:t>
        <a:bodyPr/>
        <a:lstStyle/>
        <a:p>
          <a:endParaRPr lang="it-IT"/>
        </a:p>
      </dgm:t>
    </dgm:pt>
    <dgm:pt modelId="{410DA874-D0A3-4170-A9D0-68D43AF74CB9}">
      <dgm:prSet phldrT="[Testo]" custT="1"/>
      <dgm:spPr/>
      <dgm:t>
        <a:bodyPr/>
        <a:lstStyle/>
        <a:p>
          <a:pPr algn="just"/>
          <a:r>
            <a:rPr lang="it-IT" sz="1800" b="1" dirty="0">
              <a:highlight>
                <a:srgbClr val="FFFF00"/>
              </a:highlight>
            </a:rPr>
            <a:t>ad aumento gratuito del capitale sociale</a:t>
          </a:r>
          <a:r>
            <a:rPr lang="it-IT" sz="1800" dirty="0">
              <a:highlight>
                <a:srgbClr val="FFFF00"/>
              </a:highlight>
            </a:rPr>
            <a:t> sottoscritto e versato dai soci effettuato per adeguare all’inflazione il valore delle azioni o quote di capitale sottoscritte dai soci (questa disposizione si applica solo per le imprese sociali costituite come enti del libro V e </a:t>
          </a:r>
          <a:r>
            <a:rPr lang="it-IT" sz="1800" dirty="0" smtClean="0">
              <a:highlight>
                <a:srgbClr val="FFFF00"/>
              </a:highlight>
            </a:rPr>
            <a:t>alle cooperative </a:t>
          </a:r>
          <a:r>
            <a:rPr lang="it-IT" sz="1800" dirty="0">
              <a:highlight>
                <a:srgbClr val="FFFF00"/>
              </a:highlight>
            </a:rPr>
            <a:t>sociali</a:t>
          </a:r>
          <a:r>
            <a:rPr lang="it-IT" sz="1800" dirty="0" smtClean="0">
              <a:highlight>
                <a:srgbClr val="FFFF00"/>
              </a:highlight>
            </a:rPr>
            <a:t>)</a:t>
          </a:r>
          <a:endParaRPr lang="it-IT" sz="1800" dirty="0">
            <a:highlight>
              <a:srgbClr val="FFFF00"/>
            </a:highlight>
          </a:endParaRPr>
        </a:p>
      </dgm:t>
    </dgm:pt>
    <dgm:pt modelId="{05B2A263-209F-4760-9729-B1506C95FC33}" type="parTrans" cxnId="{42833C19-4A69-44CD-9F6C-E506CE32F10F}">
      <dgm:prSet/>
      <dgm:spPr/>
      <dgm:t>
        <a:bodyPr/>
        <a:lstStyle/>
        <a:p>
          <a:endParaRPr lang="it-IT"/>
        </a:p>
      </dgm:t>
    </dgm:pt>
    <dgm:pt modelId="{D84D3CC4-8361-4883-830C-C6B991CF338A}" type="sibTrans" cxnId="{42833C19-4A69-44CD-9F6C-E506CE32F10F}">
      <dgm:prSet/>
      <dgm:spPr/>
      <dgm:t>
        <a:bodyPr/>
        <a:lstStyle/>
        <a:p>
          <a:endParaRPr lang="it-IT"/>
        </a:p>
      </dgm:t>
    </dgm:pt>
    <dgm:pt modelId="{6E3902E9-2F9A-4775-AF54-9DFCD9D4655F}" type="pres">
      <dgm:prSet presAssocID="{7093CC26-91E3-403F-9BD4-A2E8137560B4}" presName="linear" presStyleCnt="0">
        <dgm:presLayoutVars>
          <dgm:animLvl val="lvl"/>
          <dgm:resizeHandles val="exact"/>
        </dgm:presLayoutVars>
      </dgm:prSet>
      <dgm:spPr/>
      <dgm:t>
        <a:bodyPr/>
        <a:lstStyle/>
        <a:p>
          <a:endParaRPr lang="it-IT"/>
        </a:p>
      </dgm:t>
    </dgm:pt>
    <dgm:pt modelId="{07A97B05-533A-4BB6-A0E5-A73EE650EE68}" type="pres">
      <dgm:prSet presAssocID="{F327F090-353D-4BFC-BF22-027EBA092226}" presName="parentText" presStyleLbl="node1" presStyleIdx="0" presStyleCnt="1" custScaleY="59725" custLinFactNeighborX="-2385" custLinFactNeighborY="-3497">
        <dgm:presLayoutVars>
          <dgm:chMax val="0"/>
          <dgm:bulletEnabled val="1"/>
        </dgm:presLayoutVars>
      </dgm:prSet>
      <dgm:spPr/>
      <dgm:t>
        <a:bodyPr/>
        <a:lstStyle/>
        <a:p>
          <a:endParaRPr lang="it-IT"/>
        </a:p>
      </dgm:t>
    </dgm:pt>
    <dgm:pt modelId="{20932AE5-1668-40AF-BAB4-B4EA3D174A69}" type="pres">
      <dgm:prSet presAssocID="{F327F090-353D-4BFC-BF22-027EBA092226}" presName="childText" presStyleLbl="revTx" presStyleIdx="0" presStyleCnt="1">
        <dgm:presLayoutVars>
          <dgm:bulletEnabled val="1"/>
        </dgm:presLayoutVars>
      </dgm:prSet>
      <dgm:spPr/>
      <dgm:t>
        <a:bodyPr/>
        <a:lstStyle/>
        <a:p>
          <a:endParaRPr lang="it-IT"/>
        </a:p>
      </dgm:t>
    </dgm:pt>
  </dgm:ptLst>
  <dgm:cxnLst>
    <dgm:cxn modelId="{FB3C68EC-A2EC-1943-8982-2553ECB79BFF}" type="presOf" srcId="{1A82ECBB-1371-47A2-AA08-9EE91BF819B3}" destId="{20932AE5-1668-40AF-BAB4-B4EA3D174A69}" srcOrd="0" destOrd="1" presId="urn:microsoft.com/office/officeart/2005/8/layout/vList2"/>
    <dgm:cxn modelId="{E6DBE3C8-CA7D-514D-A823-B80B57601B38}" type="presOf" srcId="{410DA874-D0A3-4170-A9D0-68D43AF74CB9}" destId="{20932AE5-1668-40AF-BAB4-B4EA3D174A69}" srcOrd="0" destOrd="2" presId="urn:microsoft.com/office/officeart/2005/8/layout/vList2"/>
    <dgm:cxn modelId="{91BE1ACE-CB3F-437A-A340-8D4B77E6CC79}" srcId="{F327F090-353D-4BFC-BF22-027EBA092226}" destId="{41E8D7B1-2EDF-4854-93B8-B77F83023367}" srcOrd="0" destOrd="0" parTransId="{549E97F2-2D72-444D-8A08-3EB3D1DACCFC}" sibTransId="{1987A288-604A-42FF-9FF9-1BDBA179CE00}"/>
    <dgm:cxn modelId="{3BEF96DB-52C3-1049-A77A-044E4BCAD43A}" type="presOf" srcId="{F327F090-353D-4BFC-BF22-027EBA092226}" destId="{07A97B05-533A-4BB6-A0E5-A73EE650EE68}" srcOrd="0" destOrd="0" presId="urn:microsoft.com/office/officeart/2005/8/layout/vList2"/>
    <dgm:cxn modelId="{4BA17EC3-D751-44AA-91D1-20570A3D1D84}" srcId="{F327F090-353D-4BFC-BF22-027EBA092226}" destId="{1079AB04-D7EE-4F85-B62E-128AC8E11DAF}" srcOrd="3" destOrd="0" parTransId="{35F3A30B-17A7-4B08-B95C-CABE26C8B632}" sibTransId="{B76B6228-B0B5-414B-90D1-82C90045AF32}"/>
    <dgm:cxn modelId="{395C6D6D-8C0B-4D7A-9370-EB5639B0D2DC}" srcId="{F327F090-353D-4BFC-BF22-027EBA092226}" destId="{1A82ECBB-1371-47A2-AA08-9EE91BF819B3}" srcOrd="1" destOrd="0" parTransId="{2A5B9312-6958-4C91-AF67-E34CCDC1540E}" sibTransId="{B030040A-5CFB-49B3-B7B6-05798F64E84B}"/>
    <dgm:cxn modelId="{F081B507-240E-8D41-969E-9A2729AA56D8}" type="presOf" srcId="{7093CC26-91E3-403F-9BD4-A2E8137560B4}" destId="{6E3902E9-2F9A-4775-AF54-9DFCD9D4655F}" srcOrd="0" destOrd="0" presId="urn:microsoft.com/office/officeart/2005/8/layout/vList2"/>
    <dgm:cxn modelId="{3F49B8EC-F31D-BE41-9307-5306FD016679}" type="presOf" srcId="{41E8D7B1-2EDF-4854-93B8-B77F83023367}" destId="{20932AE5-1668-40AF-BAB4-B4EA3D174A69}" srcOrd="0" destOrd="0" presId="urn:microsoft.com/office/officeart/2005/8/layout/vList2"/>
    <dgm:cxn modelId="{F9CA1015-217C-4BD9-9E63-84E9107587B8}" srcId="{7093CC26-91E3-403F-9BD4-A2E8137560B4}" destId="{F327F090-353D-4BFC-BF22-027EBA092226}" srcOrd="0" destOrd="0" parTransId="{6BE58A60-DD0A-48D5-8261-FE00B33DFBFD}" sibTransId="{F9BD2F81-AA49-4DB7-BBFC-DA602602AF96}"/>
    <dgm:cxn modelId="{E2BC6EE7-D0CC-7B40-9402-0FD12497DD2A}" type="presOf" srcId="{1079AB04-D7EE-4F85-B62E-128AC8E11DAF}" destId="{20932AE5-1668-40AF-BAB4-B4EA3D174A69}" srcOrd="0" destOrd="3" presId="urn:microsoft.com/office/officeart/2005/8/layout/vList2"/>
    <dgm:cxn modelId="{42833C19-4A69-44CD-9F6C-E506CE32F10F}" srcId="{F327F090-353D-4BFC-BF22-027EBA092226}" destId="{410DA874-D0A3-4170-A9D0-68D43AF74CB9}" srcOrd="2" destOrd="0" parTransId="{05B2A263-209F-4760-9729-B1506C95FC33}" sibTransId="{D84D3CC4-8361-4883-830C-C6B991CF338A}"/>
    <dgm:cxn modelId="{E045772D-568C-FB47-B53D-495BA0A7D1D3}" type="presParOf" srcId="{6E3902E9-2F9A-4775-AF54-9DFCD9D4655F}" destId="{07A97B05-533A-4BB6-A0E5-A73EE650EE68}" srcOrd="0" destOrd="0" presId="urn:microsoft.com/office/officeart/2005/8/layout/vList2"/>
    <dgm:cxn modelId="{9DF23169-C314-4C48-A8B9-FA5B2CBE8716}" type="presParOf" srcId="{6E3902E9-2F9A-4775-AF54-9DFCD9D4655F}" destId="{20932AE5-1668-40AF-BAB4-B4EA3D174A69}" srcOrd="1"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6.xml><?xml version="1.0" encoding="utf-8"?>
<dgm:dataModel xmlns:dgm="http://schemas.openxmlformats.org/drawingml/2006/diagram" xmlns:a="http://schemas.openxmlformats.org/drawingml/2006/main">
  <dgm:ptLst>
    <dgm:pt modelId="{1ECF57BD-C8A9-47B3-A5D7-4EF55DC96C8B}"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it-IT"/>
        </a:p>
      </dgm:t>
    </dgm:pt>
    <dgm:pt modelId="{479D28DC-650A-4B4B-B15C-3DD2DAF8FE62}">
      <dgm:prSet phldrT="[Testo]"/>
      <dgm:spPr/>
      <dgm:t>
        <a:bodyPr/>
        <a:lstStyle/>
        <a:p>
          <a:r>
            <a:rPr lang="it-IT" b="1" dirty="0"/>
            <a:t>Agevolazioni fiscali </a:t>
          </a:r>
          <a:r>
            <a:rPr lang="it-IT" dirty="0"/>
            <a:t>a favore dei soggetti che investono nelle imprese sociali</a:t>
          </a:r>
        </a:p>
      </dgm:t>
    </dgm:pt>
    <dgm:pt modelId="{99725042-A48D-4748-A9B4-F16049352C79}" type="parTrans" cxnId="{1C2888FE-6E5E-4D49-A8D5-2431E72C8651}">
      <dgm:prSet/>
      <dgm:spPr/>
      <dgm:t>
        <a:bodyPr/>
        <a:lstStyle/>
        <a:p>
          <a:endParaRPr lang="it-IT"/>
        </a:p>
      </dgm:t>
    </dgm:pt>
    <dgm:pt modelId="{8D975C4C-D4DD-4EEB-BB97-5B40B1A3DB73}" type="sibTrans" cxnId="{1C2888FE-6E5E-4D49-A8D5-2431E72C8651}">
      <dgm:prSet/>
      <dgm:spPr/>
      <dgm:t>
        <a:bodyPr/>
        <a:lstStyle/>
        <a:p>
          <a:endParaRPr lang="it-IT"/>
        </a:p>
      </dgm:t>
    </dgm:pt>
    <dgm:pt modelId="{C1B7AEEE-2A13-463E-AF86-135A8C8ECC96}">
      <dgm:prSet phldrT="[Testo]" custT="1"/>
      <dgm:spPr/>
      <dgm:t>
        <a:bodyPr/>
        <a:lstStyle/>
        <a:p>
          <a:r>
            <a:rPr lang="it-IT" sz="1400" b="1" dirty="0"/>
            <a:t>per i soggetti IRPEF</a:t>
          </a:r>
          <a:r>
            <a:rPr lang="it-IT" sz="1400" dirty="0"/>
            <a:t> è prevista una detrazione dall’imposta dovuta pari al 30% della somma investita nel capitale sociale di una o più imprese sociali, fino ad un importo massimo di un milione di euro per ogni periodo di imposta;</a:t>
          </a:r>
        </a:p>
      </dgm:t>
    </dgm:pt>
    <dgm:pt modelId="{B72D27EF-093E-4144-A3E7-6A0D6E99354C}" type="parTrans" cxnId="{A4D2A05B-6987-42DA-AAF3-E3B5DB41187A}">
      <dgm:prSet/>
      <dgm:spPr/>
      <dgm:t>
        <a:bodyPr/>
        <a:lstStyle/>
        <a:p>
          <a:endParaRPr lang="it-IT"/>
        </a:p>
      </dgm:t>
    </dgm:pt>
    <dgm:pt modelId="{60BED8E8-C945-4AEB-BF84-19CE32CA04EA}" type="sibTrans" cxnId="{A4D2A05B-6987-42DA-AAF3-E3B5DB41187A}">
      <dgm:prSet/>
      <dgm:spPr/>
      <dgm:t>
        <a:bodyPr/>
        <a:lstStyle/>
        <a:p>
          <a:endParaRPr lang="it-IT"/>
        </a:p>
      </dgm:t>
    </dgm:pt>
    <dgm:pt modelId="{9BD7A5FB-02F0-4B4F-811A-A385236574CB}">
      <dgm:prSet phldrT="[Testo]" custT="1"/>
      <dgm:spPr/>
      <dgm:t>
        <a:bodyPr/>
        <a:lstStyle/>
        <a:p>
          <a:r>
            <a:rPr lang="it-IT" sz="1400" b="1" dirty="0"/>
            <a:t>per i soggetti IRES</a:t>
          </a:r>
          <a:r>
            <a:rPr lang="it-IT" sz="1400" dirty="0"/>
            <a:t> è prevista una deduzione dalla base imponibile pari al 30% della somma investita, fruibile in relazione ad investimenti fino ad euro 1,8 milioni di euro.</a:t>
          </a:r>
        </a:p>
      </dgm:t>
    </dgm:pt>
    <dgm:pt modelId="{619C5CDD-1DEA-4677-877B-C32939356EFD}" type="parTrans" cxnId="{9E25FA51-6744-4EAA-89FD-E3A145F473EB}">
      <dgm:prSet/>
      <dgm:spPr/>
      <dgm:t>
        <a:bodyPr/>
        <a:lstStyle/>
        <a:p>
          <a:endParaRPr lang="it-IT"/>
        </a:p>
      </dgm:t>
    </dgm:pt>
    <dgm:pt modelId="{B2555262-BD23-4F0B-A855-7C82E4459B33}" type="sibTrans" cxnId="{9E25FA51-6744-4EAA-89FD-E3A145F473EB}">
      <dgm:prSet/>
      <dgm:spPr/>
      <dgm:t>
        <a:bodyPr/>
        <a:lstStyle/>
        <a:p>
          <a:endParaRPr lang="it-IT"/>
        </a:p>
      </dgm:t>
    </dgm:pt>
    <dgm:pt modelId="{5A227B16-7376-450E-93C1-676756F4CAA8}" type="pres">
      <dgm:prSet presAssocID="{1ECF57BD-C8A9-47B3-A5D7-4EF55DC96C8B}" presName="diagram" presStyleCnt="0">
        <dgm:presLayoutVars>
          <dgm:chPref val="1"/>
          <dgm:dir/>
          <dgm:animOne val="branch"/>
          <dgm:animLvl val="lvl"/>
          <dgm:resizeHandles/>
        </dgm:presLayoutVars>
      </dgm:prSet>
      <dgm:spPr/>
      <dgm:t>
        <a:bodyPr/>
        <a:lstStyle/>
        <a:p>
          <a:endParaRPr lang="it-IT"/>
        </a:p>
      </dgm:t>
    </dgm:pt>
    <dgm:pt modelId="{8FCA052B-3403-47B5-9254-DCB87CEE1615}" type="pres">
      <dgm:prSet presAssocID="{479D28DC-650A-4B4B-B15C-3DD2DAF8FE62}" presName="root" presStyleCnt="0"/>
      <dgm:spPr/>
    </dgm:pt>
    <dgm:pt modelId="{107B7F5E-7DCC-435A-AD9A-AEE540E9CD66}" type="pres">
      <dgm:prSet presAssocID="{479D28DC-650A-4B4B-B15C-3DD2DAF8FE62}" presName="rootComposite" presStyleCnt="0"/>
      <dgm:spPr/>
    </dgm:pt>
    <dgm:pt modelId="{881A3875-CA0C-4DE6-BC97-05BE7A27FF62}" type="pres">
      <dgm:prSet presAssocID="{479D28DC-650A-4B4B-B15C-3DD2DAF8FE62}" presName="rootText" presStyleLbl="node1" presStyleIdx="0" presStyleCnt="1"/>
      <dgm:spPr/>
      <dgm:t>
        <a:bodyPr/>
        <a:lstStyle/>
        <a:p>
          <a:endParaRPr lang="it-IT"/>
        </a:p>
      </dgm:t>
    </dgm:pt>
    <dgm:pt modelId="{2EA31BAD-7CB9-46E4-BCE2-B37853E029B1}" type="pres">
      <dgm:prSet presAssocID="{479D28DC-650A-4B4B-B15C-3DD2DAF8FE62}" presName="rootConnector" presStyleLbl="node1" presStyleIdx="0" presStyleCnt="1"/>
      <dgm:spPr/>
      <dgm:t>
        <a:bodyPr/>
        <a:lstStyle/>
        <a:p>
          <a:endParaRPr lang="it-IT"/>
        </a:p>
      </dgm:t>
    </dgm:pt>
    <dgm:pt modelId="{7B86CD53-188A-48F2-8A6E-125F6F3CAD2D}" type="pres">
      <dgm:prSet presAssocID="{479D28DC-650A-4B4B-B15C-3DD2DAF8FE62}" presName="childShape" presStyleCnt="0"/>
      <dgm:spPr/>
    </dgm:pt>
    <dgm:pt modelId="{C69BB18F-2637-425D-A4CD-F1932A786D1E}" type="pres">
      <dgm:prSet presAssocID="{B72D27EF-093E-4144-A3E7-6A0D6E99354C}" presName="Name13" presStyleLbl="parChTrans1D2" presStyleIdx="0" presStyleCnt="2"/>
      <dgm:spPr/>
      <dgm:t>
        <a:bodyPr/>
        <a:lstStyle/>
        <a:p>
          <a:endParaRPr lang="it-IT"/>
        </a:p>
      </dgm:t>
    </dgm:pt>
    <dgm:pt modelId="{67D47F3B-80CD-49AD-B1A2-2162983604FE}" type="pres">
      <dgm:prSet presAssocID="{C1B7AEEE-2A13-463E-AF86-135A8C8ECC96}" presName="childText" presStyleLbl="bgAcc1" presStyleIdx="0" presStyleCnt="2" custScaleX="178144">
        <dgm:presLayoutVars>
          <dgm:bulletEnabled val="1"/>
        </dgm:presLayoutVars>
      </dgm:prSet>
      <dgm:spPr/>
      <dgm:t>
        <a:bodyPr/>
        <a:lstStyle/>
        <a:p>
          <a:endParaRPr lang="it-IT"/>
        </a:p>
      </dgm:t>
    </dgm:pt>
    <dgm:pt modelId="{69351A30-73C7-4617-AEB7-78DA377226D9}" type="pres">
      <dgm:prSet presAssocID="{619C5CDD-1DEA-4677-877B-C32939356EFD}" presName="Name13" presStyleLbl="parChTrans1D2" presStyleIdx="1" presStyleCnt="2"/>
      <dgm:spPr/>
      <dgm:t>
        <a:bodyPr/>
        <a:lstStyle/>
        <a:p>
          <a:endParaRPr lang="it-IT"/>
        </a:p>
      </dgm:t>
    </dgm:pt>
    <dgm:pt modelId="{6C10C5FE-1979-4B49-A6BE-E73BA1D3DA8E}" type="pres">
      <dgm:prSet presAssocID="{9BD7A5FB-02F0-4B4F-811A-A385236574CB}" presName="childText" presStyleLbl="bgAcc1" presStyleIdx="1" presStyleCnt="2" custScaleX="173444">
        <dgm:presLayoutVars>
          <dgm:bulletEnabled val="1"/>
        </dgm:presLayoutVars>
      </dgm:prSet>
      <dgm:spPr/>
      <dgm:t>
        <a:bodyPr/>
        <a:lstStyle/>
        <a:p>
          <a:endParaRPr lang="it-IT"/>
        </a:p>
      </dgm:t>
    </dgm:pt>
  </dgm:ptLst>
  <dgm:cxnLst>
    <dgm:cxn modelId="{1C2888FE-6E5E-4D49-A8D5-2431E72C8651}" srcId="{1ECF57BD-C8A9-47B3-A5D7-4EF55DC96C8B}" destId="{479D28DC-650A-4B4B-B15C-3DD2DAF8FE62}" srcOrd="0" destOrd="0" parTransId="{99725042-A48D-4748-A9B4-F16049352C79}" sibTransId="{8D975C4C-D4DD-4EEB-BB97-5B40B1A3DB73}"/>
    <dgm:cxn modelId="{40354CA1-5FDF-164D-B1E5-98B5C17541C1}" type="presOf" srcId="{619C5CDD-1DEA-4677-877B-C32939356EFD}" destId="{69351A30-73C7-4617-AEB7-78DA377226D9}" srcOrd="0" destOrd="0" presId="urn:microsoft.com/office/officeart/2005/8/layout/hierarchy3"/>
    <dgm:cxn modelId="{9E25FA51-6744-4EAA-89FD-E3A145F473EB}" srcId="{479D28DC-650A-4B4B-B15C-3DD2DAF8FE62}" destId="{9BD7A5FB-02F0-4B4F-811A-A385236574CB}" srcOrd="1" destOrd="0" parTransId="{619C5CDD-1DEA-4677-877B-C32939356EFD}" sibTransId="{B2555262-BD23-4F0B-A855-7C82E4459B33}"/>
    <dgm:cxn modelId="{C0A936D2-1BC5-5941-8E01-073F738A3060}" type="presOf" srcId="{479D28DC-650A-4B4B-B15C-3DD2DAF8FE62}" destId="{2EA31BAD-7CB9-46E4-BCE2-B37853E029B1}" srcOrd="1" destOrd="0" presId="urn:microsoft.com/office/officeart/2005/8/layout/hierarchy3"/>
    <dgm:cxn modelId="{64164D20-8BFC-8D4E-A55A-65123D2A4780}" type="presOf" srcId="{9BD7A5FB-02F0-4B4F-811A-A385236574CB}" destId="{6C10C5FE-1979-4B49-A6BE-E73BA1D3DA8E}" srcOrd="0" destOrd="0" presId="urn:microsoft.com/office/officeart/2005/8/layout/hierarchy3"/>
    <dgm:cxn modelId="{4E0FAF53-DC4D-304B-A782-5E182992904E}" type="presOf" srcId="{C1B7AEEE-2A13-463E-AF86-135A8C8ECC96}" destId="{67D47F3B-80CD-49AD-B1A2-2162983604FE}" srcOrd="0" destOrd="0" presId="urn:microsoft.com/office/officeart/2005/8/layout/hierarchy3"/>
    <dgm:cxn modelId="{A4D2A05B-6987-42DA-AAF3-E3B5DB41187A}" srcId="{479D28DC-650A-4B4B-B15C-3DD2DAF8FE62}" destId="{C1B7AEEE-2A13-463E-AF86-135A8C8ECC96}" srcOrd="0" destOrd="0" parTransId="{B72D27EF-093E-4144-A3E7-6A0D6E99354C}" sibTransId="{60BED8E8-C945-4AEB-BF84-19CE32CA04EA}"/>
    <dgm:cxn modelId="{7DC10187-C351-9442-8639-971F625149B0}" type="presOf" srcId="{B72D27EF-093E-4144-A3E7-6A0D6E99354C}" destId="{C69BB18F-2637-425D-A4CD-F1932A786D1E}" srcOrd="0" destOrd="0" presId="urn:microsoft.com/office/officeart/2005/8/layout/hierarchy3"/>
    <dgm:cxn modelId="{EB14B88B-5A41-914E-AE0B-9517614129E4}" type="presOf" srcId="{479D28DC-650A-4B4B-B15C-3DD2DAF8FE62}" destId="{881A3875-CA0C-4DE6-BC97-05BE7A27FF62}" srcOrd="0" destOrd="0" presId="urn:microsoft.com/office/officeart/2005/8/layout/hierarchy3"/>
    <dgm:cxn modelId="{108CBD9F-364C-B84E-AD7E-D8D0D9301016}" type="presOf" srcId="{1ECF57BD-C8A9-47B3-A5D7-4EF55DC96C8B}" destId="{5A227B16-7376-450E-93C1-676756F4CAA8}" srcOrd="0" destOrd="0" presId="urn:microsoft.com/office/officeart/2005/8/layout/hierarchy3"/>
    <dgm:cxn modelId="{E2F83D8F-0D0A-0E43-8ABD-C9141701057F}" type="presParOf" srcId="{5A227B16-7376-450E-93C1-676756F4CAA8}" destId="{8FCA052B-3403-47B5-9254-DCB87CEE1615}" srcOrd="0" destOrd="0" presId="urn:microsoft.com/office/officeart/2005/8/layout/hierarchy3"/>
    <dgm:cxn modelId="{80519AE5-6452-1F44-ADE3-CD207266FC0E}" type="presParOf" srcId="{8FCA052B-3403-47B5-9254-DCB87CEE1615}" destId="{107B7F5E-7DCC-435A-AD9A-AEE540E9CD66}" srcOrd="0" destOrd="0" presId="urn:microsoft.com/office/officeart/2005/8/layout/hierarchy3"/>
    <dgm:cxn modelId="{AEFB0937-336A-D545-AEE9-1F70FCDB17AE}" type="presParOf" srcId="{107B7F5E-7DCC-435A-AD9A-AEE540E9CD66}" destId="{881A3875-CA0C-4DE6-BC97-05BE7A27FF62}" srcOrd="0" destOrd="0" presId="urn:microsoft.com/office/officeart/2005/8/layout/hierarchy3"/>
    <dgm:cxn modelId="{225A82E8-84E3-E44E-BA63-2C930F39FA45}" type="presParOf" srcId="{107B7F5E-7DCC-435A-AD9A-AEE540E9CD66}" destId="{2EA31BAD-7CB9-46E4-BCE2-B37853E029B1}" srcOrd="1" destOrd="0" presId="urn:microsoft.com/office/officeart/2005/8/layout/hierarchy3"/>
    <dgm:cxn modelId="{3DBB2326-9DCD-234E-ABDA-1AF321425D2F}" type="presParOf" srcId="{8FCA052B-3403-47B5-9254-DCB87CEE1615}" destId="{7B86CD53-188A-48F2-8A6E-125F6F3CAD2D}" srcOrd="1" destOrd="0" presId="urn:microsoft.com/office/officeart/2005/8/layout/hierarchy3"/>
    <dgm:cxn modelId="{460FF3F1-2291-A246-81C4-4CC444A74035}" type="presParOf" srcId="{7B86CD53-188A-48F2-8A6E-125F6F3CAD2D}" destId="{C69BB18F-2637-425D-A4CD-F1932A786D1E}" srcOrd="0" destOrd="0" presId="urn:microsoft.com/office/officeart/2005/8/layout/hierarchy3"/>
    <dgm:cxn modelId="{D1E8BFED-0864-3B43-8ED0-1DC8595143C3}" type="presParOf" srcId="{7B86CD53-188A-48F2-8A6E-125F6F3CAD2D}" destId="{67D47F3B-80CD-49AD-B1A2-2162983604FE}" srcOrd="1" destOrd="0" presId="urn:microsoft.com/office/officeart/2005/8/layout/hierarchy3"/>
    <dgm:cxn modelId="{FB6BBAB2-E24E-354C-9111-31A7B47E662F}" type="presParOf" srcId="{7B86CD53-188A-48F2-8A6E-125F6F3CAD2D}" destId="{69351A30-73C7-4617-AEB7-78DA377226D9}" srcOrd="2" destOrd="0" presId="urn:microsoft.com/office/officeart/2005/8/layout/hierarchy3"/>
    <dgm:cxn modelId="{3B4D1D00-0B15-B54E-8C09-731E50C5073B}" type="presParOf" srcId="{7B86CD53-188A-48F2-8A6E-125F6F3CAD2D}" destId="{6C10C5FE-1979-4B49-A6BE-E73BA1D3DA8E}" srcOrd="3" destOrd="0" presId="urn:microsoft.com/office/officeart/2005/8/layout/hierarchy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7.xml><?xml version="1.0" encoding="utf-8"?>
<dgm:dataModel xmlns:dgm="http://schemas.openxmlformats.org/drawingml/2006/diagram" xmlns:a="http://schemas.openxmlformats.org/drawingml/2006/main">
  <dgm:ptLst>
    <dgm:pt modelId="{1ECF57BD-C8A9-47B3-A5D7-4EF55DC96C8B}"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it-IT"/>
        </a:p>
      </dgm:t>
    </dgm:pt>
    <dgm:pt modelId="{C5C38F96-298E-4733-BD5B-0E66325B2C9C}">
      <dgm:prSet phldrT="[Testo]" custT="1"/>
      <dgm:spPr/>
      <dgm:t>
        <a:bodyPr/>
        <a:lstStyle/>
        <a:p>
          <a:r>
            <a:rPr lang="it-IT" sz="2000" u="none" dirty="0" smtClean="0"/>
            <a:t>alle imprese sociali </a:t>
          </a:r>
          <a:r>
            <a:rPr lang="it-IT" sz="2000" b="1" u="none" dirty="0" smtClean="0"/>
            <a:t>non si applicano</a:t>
          </a:r>
          <a:r>
            <a:rPr lang="it-IT" sz="2000" u="none" dirty="0" smtClean="0"/>
            <a:t>:</a:t>
          </a:r>
          <a:endParaRPr lang="it-IT" sz="2000" u="none" dirty="0"/>
        </a:p>
      </dgm:t>
    </dgm:pt>
    <dgm:pt modelId="{355551D5-75B4-454B-8A48-4F11FE29D92E}" type="parTrans" cxnId="{8EC61C9E-3B9F-46C6-B858-619B6511FFC5}">
      <dgm:prSet/>
      <dgm:spPr/>
      <dgm:t>
        <a:bodyPr/>
        <a:lstStyle/>
        <a:p>
          <a:endParaRPr lang="it-IT"/>
        </a:p>
      </dgm:t>
    </dgm:pt>
    <dgm:pt modelId="{FF8FC226-7C58-473F-844F-301459252268}" type="sibTrans" cxnId="{8EC61C9E-3B9F-46C6-B858-619B6511FFC5}">
      <dgm:prSet/>
      <dgm:spPr/>
      <dgm:t>
        <a:bodyPr/>
        <a:lstStyle/>
        <a:p>
          <a:endParaRPr lang="it-IT"/>
        </a:p>
      </dgm:t>
    </dgm:pt>
    <dgm:pt modelId="{122610B4-9286-4DE4-824A-AC15DF916AD8}">
      <dgm:prSet phldrT="[Testo]" custT="1"/>
      <dgm:spPr/>
      <dgm:t>
        <a:bodyPr/>
        <a:lstStyle/>
        <a:p>
          <a:r>
            <a:rPr lang="it-IT" sz="1400" dirty="0" smtClean="0"/>
            <a:t>le norme in materia di società di comodo (art. 30, legge 724/94) e di società in perdita sistematica (art. 2, commi da 36-decies a 36-duodecies del d.l. 138/11, convertito dalla legge 148/11)</a:t>
          </a:r>
          <a:endParaRPr lang="it-IT" sz="1400" dirty="0"/>
        </a:p>
      </dgm:t>
    </dgm:pt>
    <dgm:pt modelId="{D9E20A64-A101-41FE-9960-B63BA28BF0F6}" type="parTrans" cxnId="{D361858E-2771-4998-BA25-2A3A0A0E796C}">
      <dgm:prSet/>
      <dgm:spPr/>
      <dgm:t>
        <a:bodyPr/>
        <a:lstStyle/>
        <a:p>
          <a:endParaRPr lang="it-IT"/>
        </a:p>
      </dgm:t>
    </dgm:pt>
    <dgm:pt modelId="{F63DE2BE-5309-4627-B323-27BB1DD33529}" type="sibTrans" cxnId="{D361858E-2771-4998-BA25-2A3A0A0E796C}">
      <dgm:prSet/>
      <dgm:spPr/>
      <dgm:t>
        <a:bodyPr/>
        <a:lstStyle/>
        <a:p>
          <a:endParaRPr lang="it-IT"/>
        </a:p>
      </dgm:t>
    </dgm:pt>
    <dgm:pt modelId="{06DC6660-8DBC-4428-B5A5-88D29392A4C5}">
      <dgm:prSet phldrT="[Testo]" custT="1"/>
      <dgm:spPr/>
      <dgm:t>
        <a:bodyPr/>
        <a:lstStyle/>
        <a:p>
          <a:r>
            <a:rPr lang="it-IT" sz="1400" dirty="0" smtClean="0"/>
            <a:t>gli studi di settore (art. 62-bis, d.l. 331/93, convertito dalla legge 427/93) ed i parametri (art. 3, commi 181-189, legge 549/95) nonché gli indici sintetici di affidabilità (art. 7-bis, d.l. 193/16, convertito, con modificazioni, dalla legge 225/16).</a:t>
          </a:r>
          <a:endParaRPr lang="it-IT" sz="1400" dirty="0"/>
        </a:p>
      </dgm:t>
    </dgm:pt>
    <dgm:pt modelId="{AEA67162-C509-4E71-9AB4-FE0C5C7D1689}" type="parTrans" cxnId="{E2F589A4-5472-4021-A5FB-EBFEC5C2CFC2}">
      <dgm:prSet/>
      <dgm:spPr/>
      <dgm:t>
        <a:bodyPr/>
        <a:lstStyle/>
        <a:p>
          <a:endParaRPr lang="it-IT"/>
        </a:p>
      </dgm:t>
    </dgm:pt>
    <dgm:pt modelId="{76CE6996-9B00-4912-9BCE-BDA9640B0ADD}" type="sibTrans" cxnId="{E2F589A4-5472-4021-A5FB-EBFEC5C2CFC2}">
      <dgm:prSet/>
      <dgm:spPr/>
      <dgm:t>
        <a:bodyPr/>
        <a:lstStyle/>
        <a:p>
          <a:endParaRPr lang="it-IT"/>
        </a:p>
      </dgm:t>
    </dgm:pt>
    <dgm:pt modelId="{5A227B16-7376-450E-93C1-676756F4CAA8}" type="pres">
      <dgm:prSet presAssocID="{1ECF57BD-C8A9-47B3-A5D7-4EF55DC96C8B}" presName="diagram" presStyleCnt="0">
        <dgm:presLayoutVars>
          <dgm:chPref val="1"/>
          <dgm:dir/>
          <dgm:animOne val="branch"/>
          <dgm:animLvl val="lvl"/>
          <dgm:resizeHandles/>
        </dgm:presLayoutVars>
      </dgm:prSet>
      <dgm:spPr/>
      <dgm:t>
        <a:bodyPr/>
        <a:lstStyle/>
        <a:p>
          <a:endParaRPr lang="it-IT"/>
        </a:p>
      </dgm:t>
    </dgm:pt>
    <dgm:pt modelId="{00814420-1972-4D15-AEA1-69C16E792FE6}" type="pres">
      <dgm:prSet presAssocID="{C5C38F96-298E-4733-BD5B-0E66325B2C9C}" presName="root" presStyleCnt="0"/>
      <dgm:spPr/>
    </dgm:pt>
    <dgm:pt modelId="{0DA0C5D5-9540-41EB-9F48-D9F9B106D58A}" type="pres">
      <dgm:prSet presAssocID="{C5C38F96-298E-4733-BD5B-0E66325B2C9C}" presName="rootComposite" presStyleCnt="0"/>
      <dgm:spPr/>
    </dgm:pt>
    <dgm:pt modelId="{91BF485A-13FF-424B-B7A6-8BCD7BCE7C19}" type="pres">
      <dgm:prSet presAssocID="{C5C38F96-298E-4733-BD5B-0E66325B2C9C}" presName="rootText" presStyleLbl="node1" presStyleIdx="0" presStyleCnt="1" custScaleY="70064"/>
      <dgm:spPr/>
      <dgm:t>
        <a:bodyPr/>
        <a:lstStyle/>
        <a:p>
          <a:endParaRPr lang="it-IT"/>
        </a:p>
      </dgm:t>
    </dgm:pt>
    <dgm:pt modelId="{CEAB28FA-401C-4E24-BFCD-276027FD24AB}" type="pres">
      <dgm:prSet presAssocID="{C5C38F96-298E-4733-BD5B-0E66325B2C9C}" presName="rootConnector" presStyleLbl="node1" presStyleIdx="0" presStyleCnt="1"/>
      <dgm:spPr/>
      <dgm:t>
        <a:bodyPr/>
        <a:lstStyle/>
        <a:p>
          <a:endParaRPr lang="it-IT"/>
        </a:p>
      </dgm:t>
    </dgm:pt>
    <dgm:pt modelId="{466FC390-B2EC-4BE5-A00A-B5E0D53AA065}" type="pres">
      <dgm:prSet presAssocID="{C5C38F96-298E-4733-BD5B-0E66325B2C9C}" presName="childShape" presStyleCnt="0"/>
      <dgm:spPr/>
    </dgm:pt>
    <dgm:pt modelId="{F194A2B2-A4A4-4C9A-8C18-7F9DEAADA827}" type="pres">
      <dgm:prSet presAssocID="{D9E20A64-A101-41FE-9960-B63BA28BF0F6}" presName="Name13" presStyleLbl="parChTrans1D2" presStyleIdx="0" presStyleCnt="2"/>
      <dgm:spPr/>
      <dgm:t>
        <a:bodyPr/>
        <a:lstStyle/>
        <a:p>
          <a:endParaRPr lang="it-IT"/>
        </a:p>
      </dgm:t>
    </dgm:pt>
    <dgm:pt modelId="{20C4E714-F70F-4A29-9416-78EEB47E399D}" type="pres">
      <dgm:prSet presAssocID="{122610B4-9286-4DE4-824A-AC15DF916AD8}" presName="childText" presStyleLbl="bgAcc1" presStyleIdx="0" presStyleCnt="2" custScaleX="182341">
        <dgm:presLayoutVars>
          <dgm:bulletEnabled val="1"/>
        </dgm:presLayoutVars>
      </dgm:prSet>
      <dgm:spPr/>
      <dgm:t>
        <a:bodyPr/>
        <a:lstStyle/>
        <a:p>
          <a:endParaRPr lang="it-IT"/>
        </a:p>
      </dgm:t>
    </dgm:pt>
    <dgm:pt modelId="{577B26EF-23E1-4F73-A0A0-1DEC64C9A1AB}" type="pres">
      <dgm:prSet presAssocID="{AEA67162-C509-4E71-9AB4-FE0C5C7D1689}" presName="Name13" presStyleLbl="parChTrans1D2" presStyleIdx="1" presStyleCnt="2"/>
      <dgm:spPr/>
      <dgm:t>
        <a:bodyPr/>
        <a:lstStyle/>
        <a:p>
          <a:endParaRPr lang="it-IT"/>
        </a:p>
      </dgm:t>
    </dgm:pt>
    <dgm:pt modelId="{8D281E86-77B4-485A-B7BF-870CA4F6CC4F}" type="pres">
      <dgm:prSet presAssocID="{06DC6660-8DBC-4428-B5A5-88D29392A4C5}" presName="childText" presStyleLbl="bgAcc1" presStyleIdx="1" presStyleCnt="2" custScaleX="181351">
        <dgm:presLayoutVars>
          <dgm:bulletEnabled val="1"/>
        </dgm:presLayoutVars>
      </dgm:prSet>
      <dgm:spPr/>
      <dgm:t>
        <a:bodyPr/>
        <a:lstStyle/>
        <a:p>
          <a:endParaRPr lang="it-IT"/>
        </a:p>
      </dgm:t>
    </dgm:pt>
  </dgm:ptLst>
  <dgm:cxnLst>
    <dgm:cxn modelId="{504A028A-F1C7-DA47-8487-9A310D99EE13}" type="presOf" srcId="{1ECF57BD-C8A9-47B3-A5D7-4EF55DC96C8B}" destId="{5A227B16-7376-450E-93C1-676756F4CAA8}" srcOrd="0" destOrd="0" presId="urn:microsoft.com/office/officeart/2005/8/layout/hierarchy3"/>
    <dgm:cxn modelId="{E2F589A4-5472-4021-A5FB-EBFEC5C2CFC2}" srcId="{C5C38F96-298E-4733-BD5B-0E66325B2C9C}" destId="{06DC6660-8DBC-4428-B5A5-88D29392A4C5}" srcOrd="1" destOrd="0" parTransId="{AEA67162-C509-4E71-9AB4-FE0C5C7D1689}" sibTransId="{76CE6996-9B00-4912-9BCE-BDA9640B0ADD}"/>
    <dgm:cxn modelId="{F13E62D1-F6C3-874A-B6BF-2D94374C3607}" type="presOf" srcId="{C5C38F96-298E-4733-BD5B-0E66325B2C9C}" destId="{CEAB28FA-401C-4E24-BFCD-276027FD24AB}" srcOrd="1" destOrd="0" presId="urn:microsoft.com/office/officeart/2005/8/layout/hierarchy3"/>
    <dgm:cxn modelId="{8EC61C9E-3B9F-46C6-B858-619B6511FFC5}" srcId="{1ECF57BD-C8A9-47B3-A5D7-4EF55DC96C8B}" destId="{C5C38F96-298E-4733-BD5B-0E66325B2C9C}" srcOrd="0" destOrd="0" parTransId="{355551D5-75B4-454B-8A48-4F11FE29D92E}" sibTransId="{FF8FC226-7C58-473F-844F-301459252268}"/>
    <dgm:cxn modelId="{BD154524-7EA5-5042-AFC2-9520EA46A6CA}" type="presOf" srcId="{06DC6660-8DBC-4428-B5A5-88D29392A4C5}" destId="{8D281E86-77B4-485A-B7BF-870CA4F6CC4F}" srcOrd="0" destOrd="0" presId="urn:microsoft.com/office/officeart/2005/8/layout/hierarchy3"/>
    <dgm:cxn modelId="{607682C2-E0BB-2844-B6C6-BAB39226FAA5}" type="presOf" srcId="{AEA67162-C509-4E71-9AB4-FE0C5C7D1689}" destId="{577B26EF-23E1-4F73-A0A0-1DEC64C9A1AB}" srcOrd="0" destOrd="0" presId="urn:microsoft.com/office/officeart/2005/8/layout/hierarchy3"/>
    <dgm:cxn modelId="{BB455D0D-1424-3B41-8138-A4C470C038F4}" type="presOf" srcId="{122610B4-9286-4DE4-824A-AC15DF916AD8}" destId="{20C4E714-F70F-4A29-9416-78EEB47E399D}" srcOrd="0" destOrd="0" presId="urn:microsoft.com/office/officeart/2005/8/layout/hierarchy3"/>
    <dgm:cxn modelId="{159B03BF-0FBA-2E46-94F8-2AC3C182DE95}" type="presOf" srcId="{C5C38F96-298E-4733-BD5B-0E66325B2C9C}" destId="{91BF485A-13FF-424B-B7A6-8BCD7BCE7C19}" srcOrd="0" destOrd="0" presId="urn:microsoft.com/office/officeart/2005/8/layout/hierarchy3"/>
    <dgm:cxn modelId="{D361858E-2771-4998-BA25-2A3A0A0E796C}" srcId="{C5C38F96-298E-4733-BD5B-0E66325B2C9C}" destId="{122610B4-9286-4DE4-824A-AC15DF916AD8}" srcOrd="0" destOrd="0" parTransId="{D9E20A64-A101-41FE-9960-B63BA28BF0F6}" sibTransId="{F63DE2BE-5309-4627-B323-27BB1DD33529}"/>
    <dgm:cxn modelId="{E998CBEF-D5A8-A941-8E21-3421B41F0AAA}" type="presOf" srcId="{D9E20A64-A101-41FE-9960-B63BA28BF0F6}" destId="{F194A2B2-A4A4-4C9A-8C18-7F9DEAADA827}" srcOrd="0" destOrd="0" presId="urn:microsoft.com/office/officeart/2005/8/layout/hierarchy3"/>
    <dgm:cxn modelId="{CB23263D-CF9D-1C45-AB77-C4CADE2B3652}" type="presParOf" srcId="{5A227B16-7376-450E-93C1-676756F4CAA8}" destId="{00814420-1972-4D15-AEA1-69C16E792FE6}" srcOrd="0" destOrd="0" presId="urn:microsoft.com/office/officeart/2005/8/layout/hierarchy3"/>
    <dgm:cxn modelId="{DC1757A9-3B76-B441-B975-D5B4F303E1E3}" type="presParOf" srcId="{00814420-1972-4D15-AEA1-69C16E792FE6}" destId="{0DA0C5D5-9540-41EB-9F48-D9F9B106D58A}" srcOrd="0" destOrd="0" presId="urn:microsoft.com/office/officeart/2005/8/layout/hierarchy3"/>
    <dgm:cxn modelId="{1DF90668-7400-294B-ABBE-3DCE9C032E39}" type="presParOf" srcId="{0DA0C5D5-9540-41EB-9F48-D9F9B106D58A}" destId="{91BF485A-13FF-424B-B7A6-8BCD7BCE7C19}" srcOrd="0" destOrd="0" presId="urn:microsoft.com/office/officeart/2005/8/layout/hierarchy3"/>
    <dgm:cxn modelId="{60616E46-27E7-614E-A3B2-86A201ECB8CC}" type="presParOf" srcId="{0DA0C5D5-9540-41EB-9F48-D9F9B106D58A}" destId="{CEAB28FA-401C-4E24-BFCD-276027FD24AB}" srcOrd="1" destOrd="0" presId="urn:microsoft.com/office/officeart/2005/8/layout/hierarchy3"/>
    <dgm:cxn modelId="{5839F724-1E28-7249-BDFF-D56599308298}" type="presParOf" srcId="{00814420-1972-4D15-AEA1-69C16E792FE6}" destId="{466FC390-B2EC-4BE5-A00A-B5E0D53AA065}" srcOrd="1" destOrd="0" presId="urn:microsoft.com/office/officeart/2005/8/layout/hierarchy3"/>
    <dgm:cxn modelId="{A8F8BAB6-A651-CF4E-8548-A160191EE2C9}" type="presParOf" srcId="{466FC390-B2EC-4BE5-A00A-B5E0D53AA065}" destId="{F194A2B2-A4A4-4C9A-8C18-7F9DEAADA827}" srcOrd="0" destOrd="0" presId="urn:microsoft.com/office/officeart/2005/8/layout/hierarchy3"/>
    <dgm:cxn modelId="{5E208C8D-20AD-5143-909F-F568A81E7641}" type="presParOf" srcId="{466FC390-B2EC-4BE5-A00A-B5E0D53AA065}" destId="{20C4E714-F70F-4A29-9416-78EEB47E399D}" srcOrd="1" destOrd="0" presId="urn:microsoft.com/office/officeart/2005/8/layout/hierarchy3"/>
    <dgm:cxn modelId="{BAA19290-BF71-0E4F-AFAD-7F1743E8BCBB}" type="presParOf" srcId="{466FC390-B2EC-4BE5-A00A-B5E0D53AA065}" destId="{577B26EF-23E1-4F73-A0A0-1DEC64C9A1AB}" srcOrd="2" destOrd="0" presId="urn:microsoft.com/office/officeart/2005/8/layout/hierarchy3"/>
    <dgm:cxn modelId="{79194991-F654-4749-A996-765536025214}" type="presParOf" srcId="{466FC390-B2EC-4BE5-A00A-B5E0D53AA065}" destId="{8D281E86-77B4-485A-B7BF-870CA4F6CC4F}" srcOrd="3" destOrd="0" presId="urn:microsoft.com/office/officeart/2005/8/layout/hierarchy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8.xml><?xml version="1.0" encoding="utf-8"?>
<dgm:dataModel xmlns:dgm="http://schemas.openxmlformats.org/drawingml/2006/diagram" xmlns:a="http://schemas.openxmlformats.org/drawingml/2006/main">
  <dgm:ptLst>
    <dgm:pt modelId="{6B948773-4D70-6B45-90A5-B5A37345EF75}" type="doc">
      <dgm:prSet loTypeId="urn:microsoft.com/office/officeart/2009/3/layout/HorizontalOrganizationChart" loCatId="" qsTypeId="urn:microsoft.com/office/officeart/2005/8/quickstyle/simple4" qsCatId="simple" csTypeId="urn:microsoft.com/office/officeart/2005/8/colors/accent1_2" csCatId="accent1" phldr="1"/>
      <dgm:spPr/>
      <dgm:t>
        <a:bodyPr/>
        <a:lstStyle/>
        <a:p>
          <a:endParaRPr lang="it-IT"/>
        </a:p>
      </dgm:t>
    </dgm:pt>
    <dgm:pt modelId="{2317BDAE-F16A-8743-9D68-C1083DA6AECB}">
      <dgm:prSet custT="1"/>
      <dgm:spPr>
        <a:solidFill>
          <a:schemeClr val="bg1">
            <a:lumMod val="75000"/>
          </a:schemeClr>
        </a:solidFill>
      </dgm:spPr>
      <dgm:t>
        <a:bodyPr/>
        <a:lstStyle/>
        <a:p>
          <a:r>
            <a:rPr lang="it-IT" sz="1800" dirty="0" smtClean="0"/>
            <a:t>Politiche di sostegno</a:t>
          </a:r>
          <a:endParaRPr lang="it-IT" sz="1800" dirty="0"/>
        </a:p>
      </dgm:t>
    </dgm:pt>
    <dgm:pt modelId="{EEA45361-A8BB-D243-8539-29022A0A3E1B}" type="parTrans" cxnId="{EC58E5AF-B31B-0547-A2F8-FE4B759B04D3}">
      <dgm:prSet/>
      <dgm:spPr/>
      <dgm:t>
        <a:bodyPr/>
        <a:lstStyle/>
        <a:p>
          <a:endParaRPr lang="it-IT"/>
        </a:p>
      </dgm:t>
    </dgm:pt>
    <dgm:pt modelId="{D75D6416-71E1-F042-B2AA-20F704C06871}" type="sibTrans" cxnId="{EC58E5AF-B31B-0547-A2F8-FE4B759B04D3}">
      <dgm:prSet/>
      <dgm:spPr/>
      <dgm:t>
        <a:bodyPr/>
        <a:lstStyle/>
        <a:p>
          <a:endParaRPr lang="it-IT"/>
        </a:p>
      </dgm:t>
    </dgm:pt>
    <dgm:pt modelId="{7D2447D8-1893-8C45-B8D6-3004728581AB}">
      <dgm:prSet custT="1"/>
      <dgm:spPr>
        <a:solidFill>
          <a:schemeClr val="bg1">
            <a:lumMod val="75000"/>
          </a:schemeClr>
        </a:solidFill>
      </dgm:spPr>
      <dgm:t>
        <a:bodyPr/>
        <a:lstStyle/>
        <a:p>
          <a:r>
            <a:rPr lang="it-IT" sz="1800" dirty="0" smtClean="0"/>
            <a:t>Strumenti finanziari</a:t>
          </a:r>
          <a:endParaRPr lang="it-IT" sz="1800" dirty="0"/>
        </a:p>
      </dgm:t>
    </dgm:pt>
    <dgm:pt modelId="{C62CC3F4-9527-9A4E-BB95-58737986E96A}" type="parTrans" cxnId="{9AA36BA9-F1B9-0A4E-B625-22A8F7DD0CB4}">
      <dgm:prSet/>
      <dgm:spPr/>
      <dgm:t>
        <a:bodyPr/>
        <a:lstStyle/>
        <a:p>
          <a:endParaRPr lang="it-IT"/>
        </a:p>
      </dgm:t>
    </dgm:pt>
    <dgm:pt modelId="{013425B5-2722-D341-A27A-A0B1612CAD95}" type="sibTrans" cxnId="{9AA36BA9-F1B9-0A4E-B625-22A8F7DD0CB4}">
      <dgm:prSet/>
      <dgm:spPr/>
      <dgm:t>
        <a:bodyPr/>
        <a:lstStyle/>
        <a:p>
          <a:endParaRPr lang="it-IT"/>
        </a:p>
      </dgm:t>
    </dgm:pt>
    <dgm:pt modelId="{CF8C9725-6C98-4040-9E24-47826A6A99E0}">
      <dgm:prSet custT="1"/>
      <dgm:spPr>
        <a:solidFill>
          <a:schemeClr val="bg1">
            <a:lumMod val="75000"/>
          </a:schemeClr>
        </a:solidFill>
      </dgm:spPr>
      <dgm:t>
        <a:bodyPr/>
        <a:lstStyle/>
        <a:p>
          <a:r>
            <a:rPr lang="it-IT" sz="1800" dirty="0" smtClean="0"/>
            <a:t>Sviluppo e sostegno delle Imprese Sociali</a:t>
          </a:r>
          <a:endParaRPr lang="it-IT" sz="1800" dirty="0"/>
        </a:p>
      </dgm:t>
    </dgm:pt>
    <dgm:pt modelId="{2B2A283E-CBEE-C342-AF11-3FE2275FF721}" type="parTrans" cxnId="{0C58563B-4699-8343-B6A0-F0DD360CE2B5}">
      <dgm:prSet/>
      <dgm:spPr/>
      <dgm:t>
        <a:bodyPr/>
        <a:lstStyle/>
        <a:p>
          <a:endParaRPr lang="it-IT"/>
        </a:p>
      </dgm:t>
    </dgm:pt>
    <dgm:pt modelId="{BAF0D7ED-6910-9948-8B91-8DFE1768EC75}" type="sibTrans" cxnId="{0C58563B-4699-8343-B6A0-F0DD360CE2B5}">
      <dgm:prSet/>
      <dgm:spPr/>
      <dgm:t>
        <a:bodyPr/>
        <a:lstStyle/>
        <a:p>
          <a:endParaRPr lang="it-IT"/>
        </a:p>
      </dgm:t>
    </dgm:pt>
    <dgm:pt modelId="{45B9414A-7A74-CD47-863B-76D62553AA1D}">
      <dgm:prSet custT="1"/>
      <dgm:spPr/>
      <dgm:t>
        <a:bodyPr/>
        <a:lstStyle/>
        <a:p>
          <a:r>
            <a:rPr lang="it-IT" sz="1800" dirty="0" smtClean="0"/>
            <a:t>Approfondimenti</a:t>
          </a:r>
          <a:endParaRPr lang="it-IT" sz="1800" dirty="0"/>
        </a:p>
      </dgm:t>
    </dgm:pt>
    <dgm:pt modelId="{B862A015-E89D-444B-9CAE-62A9F8922980}" type="parTrans" cxnId="{11ABC9AE-4F8D-E444-9EC4-418D5E8893E9}">
      <dgm:prSet/>
      <dgm:spPr/>
      <dgm:t>
        <a:bodyPr/>
        <a:lstStyle/>
        <a:p>
          <a:endParaRPr lang="it-IT"/>
        </a:p>
      </dgm:t>
    </dgm:pt>
    <dgm:pt modelId="{6FC5678E-E11C-4D47-9450-BE68EE668032}" type="sibTrans" cxnId="{11ABC9AE-4F8D-E444-9EC4-418D5E8893E9}">
      <dgm:prSet/>
      <dgm:spPr/>
      <dgm:t>
        <a:bodyPr/>
        <a:lstStyle/>
        <a:p>
          <a:endParaRPr lang="it-IT"/>
        </a:p>
      </dgm:t>
    </dgm:pt>
    <dgm:pt modelId="{FE1ADCAC-F007-024F-B0D7-D0646B381874}">
      <dgm:prSet custT="1"/>
      <dgm:spPr>
        <a:solidFill>
          <a:schemeClr val="bg1">
            <a:lumMod val="75000"/>
          </a:schemeClr>
        </a:solidFill>
      </dgm:spPr>
      <dgm:t>
        <a:bodyPr/>
        <a:lstStyle/>
        <a:p>
          <a:r>
            <a:rPr lang="it-IT" sz="1800" dirty="0" smtClean="0"/>
            <a:t>Social bonus</a:t>
          </a:r>
          <a:endParaRPr lang="it-IT" sz="1800" dirty="0">
            <a:solidFill>
              <a:schemeClr val="bg1"/>
            </a:solidFill>
          </a:endParaRPr>
        </a:p>
      </dgm:t>
    </dgm:pt>
    <dgm:pt modelId="{3EA7CB30-CB6C-0A4B-8E68-6CA4F7CF4DEC}" type="parTrans" cxnId="{DE61E514-501D-AB44-878B-88EC9134E588}">
      <dgm:prSet/>
      <dgm:spPr/>
      <dgm:t>
        <a:bodyPr/>
        <a:lstStyle/>
        <a:p>
          <a:endParaRPr lang="it-IT"/>
        </a:p>
      </dgm:t>
    </dgm:pt>
    <dgm:pt modelId="{B0D8506C-7A44-7D4B-8C8B-D57800A41633}" type="sibTrans" cxnId="{DE61E514-501D-AB44-878B-88EC9134E588}">
      <dgm:prSet/>
      <dgm:spPr/>
      <dgm:t>
        <a:bodyPr/>
        <a:lstStyle/>
        <a:p>
          <a:endParaRPr lang="it-IT"/>
        </a:p>
      </dgm:t>
    </dgm:pt>
    <dgm:pt modelId="{C7B80956-0E09-2C48-A337-0A812FF685E0}">
      <dgm:prSet custT="1"/>
      <dgm:spPr>
        <a:solidFill>
          <a:schemeClr val="bg1">
            <a:lumMod val="75000"/>
          </a:schemeClr>
        </a:solidFill>
      </dgm:spPr>
      <dgm:t>
        <a:bodyPr/>
        <a:lstStyle/>
        <a:p>
          <a:r>
            <a:rPr lang="it-IT" sz="1800" dirty="0" smtClean="0"/>
            <a:t>Inquadramento generale</a:t>
          </a:r>
          <a:endParaRPr lang="it-IT" sz="1800" dirty="0"/>
        </a:p>
      </dgm:t>
    </dgm:pt>
    <dgm:pt modelId="{341A8C71-8B3E-EC48-B275-316E215CCB33}" type="parTrans" cxnId="{CE842B06-484D-664C-95C1-A264B953C78B}">
      <dgm:prSet/>
      <dgm:spPr/>
      <dgm:t>
        <a:bodyPr/>
        <a:lstStyle/>
        <a:p>
          <a:endParaRPr lang="it-IT"/>
        </a:p>
      </dgm:t>
    </dgm:pt>
    <dgm:pt modelId="{97939C4A-F874-554B-8EB6-4A04FD4CB13B}" type="sibTrans" cxnId="{CE842B06-484D-664C-95C1-A264B953C78B}">
      <dgm:prSet/>
      <dgm:spPr/>
      <dgm:t>
        <a:bodyPr/>
        <a:lstStyle/>
        <a:p>
          <a:endParaRPr lang="it-IT"/>
        </a:p>
      </dgm:t>
    </dgm:pt>
    <dgm:pt modelId="{5822F335-DCBF-5B4D-8C3C-85DEBCF52FBE}">
      <dgm:prSet custT="1"/>
      <dgm:spPr>
        <a:solidFill>
          <a:schemeClr val="bg1">
            <a:lumMod val="75000"/>
          </a:schemeClr>
        </a:solidFill>
      </dgm:spPr>
      <dgm:t>
        <a:bodyPr/>
        <a:lstStyle/>
        <a:p>
          <a:r>
            <a:rPr lang="it-IT" sz="1800" dirty="0" smtClean="0"/>
            <a:t>Raccolta fondi</a:t>
          </a:r>
          <a:endParaRPr lang="it-IT" sz="1800" dirty="0"/>
        </a:p>
      </dgm:t>
    </dgm:pt>
    <dgm:pt modelId="{F55EBF1C-2B5C-124E-A82A-10A3681828DF}" type="parTrans" cxnId="{12E0AABD-3603-9D46-925A-D51E005750E8}">
      <dgm:prSet/>
      <dgm:spPr/>
      <dgm:t>
        <a:bodyPr/>
        <a:lstStyle/>
        <a:p>
          <a:endParaRPr lang="it-IT"/>
        </a:p>
      </dgm:t>
    </dgm:pt>
    <dgm:pt modelId="{A03F9642-0B4B-5A49-8476-C09A022B5A7A}" type="sibTrans" cxnId="{12E0AABD-3603-9D46-925A-D51E005750E8}">
      <dgm:prSet/>
      <dgm:spPr/>
      <dgm:t>
        <a:bodyPr/>
        <a:lstStyle/>
        <a:p>
          <a:endParaRPr lang="it-IT"/>
        </a:p>
      </dgm:t>
    </dgm:pt>
    <dgm:pt modelId="{AA8702F5-385D-E340-9484-7F90B7A9638A}" type="pres">
      <dgm:prSet presAssocID="{6B948773-4D70-6B45-90A5-B5A37345EF75}" presName="hierChild1" presStyleCnt="0">
        <dgm:presLayoutVars>
          <dgm:orgChart val="1"/>
          <dgm:chPref val="1"/>
          <dgm:dir/>
          <dgm:animOne val="branch"/>
          <dgm:animLvl val="lvl"/>
          <dgm:resizeHandles/>
        </dgm:presLayoutVars>
      </dgm:prSet>
      <dgm:spPr/>
      <dgm:t>
        <a:bodyPr/>
        <a:lstStyle/>
        <a:p>
          <a:endParaRPr lang="it-IT"/>
        </a:p>
      </dgm:t>
    </dgm:pt>
    <dgm:pt modelId="{9A63CA36-D5DB-7C4C-99AF-EFC7E673FEDE}" type="pres">
      <dgm:prSet presAssocID="{C7B80956-0E09-2C48-A337-0A812FF685E0}" presName="hierRoot1" presStyleCnt="0">
        <dgm:presLayoutVars>
          <dgm:hierBranch val="init"/>
        </dgm:presLayoutVars>
      </dgm:prSet>
      <dgm:spPr/>
    </dgm:pt>
    <dgm:pt modelId="{32A1C60D-3AE6-D84D-B950-5922D873DBD0}" type="pres">
      <dgm:prSet presAssocID="{C7B80956-0E09-2C48-A337-0A812FF685E0}" presName="rootComposite1" presStyleCnt="0"/>
      <dgm:spPr/>
    </dgm:pt>
    <dgm:pt modelId="{44609C5C-8C44-514C-86C9-8AB215994854}" type="pres">
      <dgm:prSet presAssocID="{C7B80956-0E09-2C48-A337-0A812FF685E0}" presName="rootText1" presStyleLbl="node0" presStyleIdx="0" presStyleCnt="7" custScaleX="241560">
        <dgm:presLayoutVars>
          <dgm:chPref val="3"/>
        </dgm:presLayoutVars>
      </dgm:prSet>
      <dgm:spPr/>
      <dgm:t>
        <a:bodyPr/>
        <a:lstStyle/>
        <a:p>
          <a:endParaRPr lang="it-IT"/>
        </a:p>
      </dgm:t>
    </dgm:pt>
    <dgm:pt modelId="{E84F3BA1-B035-8341-BCA8-00308A315AD6}" type="pres">
      <dgm:prSet presAssocID="{C7B80956-0E09-2C48-A337-0A812FF685E0}" presName="rootConnector1" presStyleLbl="node1" presStyleIdx="0" presStyleCnt="0"/>
      <dgm:spPr/>
      <dgm:t>
        <a:bodyPr/>
        <a:lstStyle/>
        <a:p>
          <a:endParaRPr lang="it-IT"/>
        </a:p>
      </dgm:t>
    </dgm:pt>
    <dgm:pt modelId="{658ED435-9914-0848-A1B1-220FBC4632CC}" type="pres">
      <dgm:prSet presAssocID="{C7B80956-0E09-2C48-A337-0A812FF685E0}" presName="hierChild2" presStyleCnt="0"/>
      <dgm:spPr/>
    </dgm:pt>
    <dgm:pt modelId="{A0C39489-11F8-CB4E-B51F-99DCE34B6575}" type="pres">
      <dgm:prSet presAssocID="{C7B80956-0E09-2C48-A337-0A812FF685E0}" presName="hierChild3" presStyleCnt="0"/>
      <dgm:spPr/>
    </dgm:pt>
    <dgm:pt modelId="{65B24042-64DF-3A46-A24A-8A49E4E96D36}" type="pres">
      <dgm:prSet presAssocID="{5822F335-DCBF-5B4D-8C3C-85DEBCF52FBE}" presName="hierRoot1" presStyleCnt="0">
        <dgm:presLayoutVars>
          <dgm:hierBranch val="init"/>
        </dgm:presLayoutVars>
      </dgm:prSet>
      <dgm:spPr/>
    </dgm:pt>
    <dgm:pt modelId="{33A33538-06CF-F346-9F04-9AD2145EA7F7}" type="pres">
      <dgm:prSet presAssocID="{5822F335-DCBF-5B4D-8C3C-85DEBCF52FBE}" presName="rootComposite1" presStyleCnt="0"/>
      <dgm:spPr/>
    </dgm:pt>
    <dgm:pt modelId="{D952CFBC-06CD-D645-B546-3BBCC585F244}" type="pres">
      <dgm:prSet presAssocID="{5822F335-DCBF-5B4D-8C3C-85DEBCF52FBE}" presName="rootText1" presStyleLbl="node0" presStyleIdx="1" presStyleCnt="7" custScaleX="241560">
        <dgm:presLayoutVars>
          <dgm:chPref val="3"/>
        </dgm:presLayoutVars>
      </dgm:prSet>
      <dgm:spPr/>
      <dgm:t>
        <a:bodyPr/>
        <a:lstStyle/>
        <a:p>
          <a:endParaRPr lang="it-IT"/>
        </a:p>
      </dgm:t>
    </dgm:pt>
    <dgm:pt modelId="{50AF9E02-C995-E347-BEE7-0BA409C4DCC7}" type="pres">
      <dgm:prSet presAssocID="{5822F335-DCBF-5B4D-8C3C-85DEBCF52FBE}" presName="rootConnector1" presStyleLbl="node1" presStyleIdx="0" presStyleCnt="0"/>
      <dgm:spPr/>
      <dgm:t>
        <a:bodyPr/>
        <a:lstStyle/>
        <a:p>
          <a:endParaRPr lang="it-IT"/>
        </a:p>
      </dgm:t>
    </dgm:pt>
    <dgm:pt modelId="{3237309C-C20F-BC4B-B5C1-AA11471C2942}" type="pres">
      <dgm:prSet presAssocID="{5822F335-DCBF-5B4D-8C3C-85DEBCF52FBE}" presName="hierChild2" presStyleCnt="0"/>
      <dgm:spPr/>
    </dgm:pt>
    <dgm:pt modelId="{2C3C0717-D91B-4B41-B4DF-0808CD142C24}" type="pres">
      <dgm:prSet presAssocID="{5822F335-DCBF-5B4D-8C3C-85DEBCF52FBE}" presName="hierChild3" presStyleCnt="0"/>
      <dgm:spPr/>
    </dgm:pt>
    <dgm:pt modelId="{47E89E20-9494-0645-AF61-BDADB2A7A30A}" type="pres">
      <dgm:prSet presAssocID="{2317BDAE-F16A-8743-9D68-C1083DA6AECB}" presName="hierRoot1" presStyleCnt="0">
        <dgm:presLayoutVars>
          <dgm:hierBranch val="init"/>
        </dgm:presLayoutVars>
      </dgm:prSet>
      <dgm:spPr/>
    </dgm:pt>
    <dgm:pt modelId="{636DE81A-3BDD-E240-B6ED-0E934F3E13BB}" type="pres">
      <dgm:prSet presAssocID="{2317BDAE-F16A-8743-9D68-C1083DA6AECB}" presName="rootComposite1" presStyleCnt="0"/>
      <dgm:spPr/>
    </dgm:pt>
    <dgm:pt modelId="{1FC29D3C-38B2-C146-935E-479B5833016E}" type="pres">
      <dgm:prSet presAssocID="{2317BDAE-F16A-8743-9D68-C1083DA6AECB}" presName="rootText1" presStyleLbl="node0" presStyleIdx="2" presStyleCnt="7" custScaleX="240490">
        <dgm:presLayoutVars>
          <dgm:chPref val="3"/>
        </dgm:presLayoutVars>
      </dgm:prSet>
      <dgm:spPr/>
      <dgm:t>
        <a:bodyPr/>
        <a:lstStyle/>
        <a:p>
          <a:endParaRPr lang="it-IT"/>
        </a:p>
      </dgm:t>
    </dgm:pt>
    <dgm:pt modelId="{28D64364-CDC0-5044-867E-D2EDB94C2F6E}" type="pres">
      <dgm:prSet presAssocID="{2317BDAE-F16A-8743-9D68-C1083DA6AECB}" presName="rootConnector1" presStyleLbl="node1" presStyleIdx="0" presStyleCnt="0"/>
      <dgm:spPr/>
      <dgm:t>
        <a:bodyPr/>
        <a:lstStyle/>
        <a:p>
          <a:endParaRPr lang="it-IT"/>
        </a:p>
      </dgm:t>
    </dgm:pt>
    <dgm:pt modelId="{9C9E88A4-C85F-1344-9E87-E145C613F8F0}" type="pres">
      <dgm:prSet presAssocID="{2317BDAE-F16A-8743-9D68-C1083DA6AECB}" presName="hierChild2" presStyleCnt="0"/>
      <dgm:spPr/>
    </dgm:pt>
    <dgm:pt modelId="{43D316B1-3399-C94B-B28C-1BD047E149CA}" type="pres">
      <dgm:prSet presAssocID="{2317BDAE-F16A-8743-9D68-C1083DA6AECB}" presName="hierChild3" presStyleCnt="0"/>
      <dgm:spPr/>
    </dgm:pt>
    <dgm:pt modelId="{33CCFA92-4407-5F4C-A9FE-972302984E6F}" type="pres">
      <dgm:prSet presAssocID="{7D2447D8-1893-8C45-B8D6-3004728581AB}" presName="hierRoot1" presStyleCnt="0">
        <dgm:presLayoutVars>
          <dgm:hierBranch val="init"/>
        </dgm:presLayoutVars>
      </dgm:prSet>
      <dgm:spPr/>
    </dgm:pt>
    <dgm:pt modelId="{280D5874-85A7-0D42-8E75-25E45C891BA1}" type="pres">
      <dgm:prSet presAssocID="{7D2447D8-1893-8C45-B8D6-3004728581AB}" presName="rootComposite1" presStyleCnt="0"/>
      <dgm:spPr/>
    </dgm:pt>
    <dgm:pt modelId="{34243F53-F566-7C46-867E-F1A3769FE991}" type="pres">
      <dgm:prSet presAssocID="{7D2447D8-1893-8C45-B8D6-3004728581AB}" presName="rootText1" presStyleLbl="node0" presStyleIdx="3" presStyleCnt="7" custScaleX="240490">
        <dgm:presLayoutVars>
          <dgm:chPref val="3"/>
        </dgm:presLayoutVars>
      </dgm:prSet>
      <dgm:spPr/>
      <dgm:t>
        <a:bodyPr/>
        <a:lstStyle/>
        <a:p>
          <a:endParaRPr lang="it-IT"/>
        </a:p>
      </dgm:t>
    </dgm:pt>
    <dgm:pt modelId="{75AE4F97-94CD-A149-836A-D5599E31C795}" type="pres">
      <dgm:prSet presAssocID="{7D2447D8-1893-8C45-B8D6-3004728581AB}" presName="rootConnector1" presStyleLbl="node1" presStyleIdx="0" presStyleCnt="0"/>
      <dgm:spPr/>
      <dgm:t>
        <a:bodyPr/>
        <a:lstStyle/>
        <a:p>
          <a:endParaRPr lang="it-IT"/>
        </a:p>
      </dgm:t>
    </dgm:pt>
    <dgm:pt modelId="{B15AEA1C-1300-E44A-B5C6-97541C363D17}" type="pres">
      <dgm:prSet presAssocID="{7D2447D8-1893-8C45-B8D6-3004728581AB}" presName="hierChild2" presStyleCnt="0"/>
      <dgm:spPr/>
    </dgm:pt>
    <dgm:pt modelId="{F2B4D129-B895-DC43-9F5A-9C0FB9EDBD2E}" type="pres">
      <dgm:prSet presAssocID="{7D2447D8-1893-8C45-B8D6-3004728581AB}" presName="hierChild3" presStyleCnt="0"/>
      <dgm:spPr/>
    </dgm:pt>
    <dgm:pt modelId="{0413C27D-772B-794E-B788-532081906C3B}" type="pres">
      <dgm:prSet presAssocID="{FE1ADCAC-F007-024F-B0D7-D0646B381874}" presName="hierRoot1" presStyleCnt="0">
        <dgm:presLayoutVars>
          <dgm:hierBranch val="init"/>
        </dgm:presLayoutVars>
      </dgm:prSet>
      <dgm:spPr/>
    </dgm:pt>
    <dgm:pt modelId="{ABD6EC20-B723-4144-8E79-B63EDFE55278}" type="pres">
      <dgm:prSet presAssocID="{FE1ADCAC-F007-024F-B0D7-D0646B381874}" presName="rootComposite1" presStyleCnt="0"/>
      <dgm:spPr/>
    </dgm:pt>
    <dgm:pt modelId="{D77BFC4A-470A-0046-BB8A-64D81538CE81}" type="pres">
      <dgm:prSet presAssocID="{FE1ADCAC-F007-024F-B0D7-D0646B381874}" presName="rootText1" presStyleLbl="node0" presStyleIdx="4" presStyleCnt="7" custScaleX="241560">
        <dgm:presLayoutVars>
          <dgm:chPref val="3"/>
        </dgm:presLayoutVars>
      </dgm:prSet>
      <dgm:spPr/>
      <dgm:t>
        <a:bodyPr/>
        <a:lstStyle/>
        <a:p>
          <a:endParaRPr lang="it-IT"/>
        </a:p>
      </dgm:t>
    </dgm:pt>
    <dgm:pt modelId="{9AD874D5-B328-9E42-B647-7EACD9DDBAD0}" type="pres">
      <dgm:prSet presAssocID="{FE1ADCAC-F007-024F-B0D7-D0646B381874}" presName="rootConnector1" presStyleLbl="node1" presStyleIdx="0" presStyleCnt="0"/>
      <dgm:spPr/>
      <dgm:t>
        <a:bodyPr/>
        <a:lstStyle/>
        <a:p>
          <a:endParaRPr lang="it-IT"/>
        </a:p>
      </dgm:t>
    </dgm:pt>
    <dgm:pt modelId="{476AE1B4-A10C-734F-B0A6-2CA8085E1669}" type="pres">
      <dgm:prSet presAssocID="{FE1ADCAC-F007-024F-B0D7-D0646B381874}" presName="hierChild2" presStyleCnt="0"/>
      <dgm:spPr/>
    </dgm:pt>
    <dgm:pt modelId="{59ECB2C4-8C65-434A-8A6E-E7E394843BD2}" type="pres">
      <dgm:prSet presAssocID="{FE1ADCAC-F007-024F-B0D7-D0646B381874}" presName="hierChild3" presStyleCnt="0"/>
      <dgm:spPr/>
    </dgm:pt>
    <dgm:pt modelId="{884F4D90-859E-F245-90CA-07804DD2965E}" type="pres">
      <dgm:prSet presAssocID="{CF8C9725-6C98-4040-9E24-47826A6A99E0}" presName="hierRoot1" presStyleCnt="0">
        <dgm:presLayoutVars>
          <dgm:hierBranch val="init"/>
        </dgm:presLayoutVars>
      </dgm:prSet>
      <dgm:spPr/>
    </dgm:pt>
    <dgm:pt modelId="{F04034D3-5170-C34F-8F54-6BA8532F7993}" type="pres">
      <dgm:prSet presAssocID="{CF8C9725-6C98-4040-9E24-47826A6A99E0}" presName="rootComposite1" presStyleCnt="0"/>
      <dgm:spPr/>
    </dgm:pt>
    <dgm:pt modelId="{5D15D1F9-5DFF-A740-9E71-9A5F0CA95FD0}" type="pres">
      <dgm:prSet presAssocID="{CF8C9725-6C98-4040-9E24-47826A6A99E0}" presName="rootText1" presStyleLbl="node0" presStyleIdx="5" presStyleCnt="7" custScaleX="240490">
        <dgm:presLayoutVars>
          <dgm:chPref val="3"/>
        </dgm:presLayoutVars>
      </dgm:prSet>
      <dgm:spPr/>
      <dgm:t>
        <a:bodyPr/>
        <a:lstStyle/>
        <a:p>
          <a:endParaRPr lang="it-IT"/>
        </a:p>
      </dgm:t>
    </dgm:pt>
    <dgm:pt modelId="{B0E44A67-4778-604B-BAEA-CBA6EC469E35}" type="pres">
      <dgm:prSet presAssocID="{CF8C9725-6C98-4040-9E24-47826A6A99E0}" presName="rootConnector1" presStyleLbl="node1" presStyleIdx="0" presStyleCnt="0"/>
      <dgm:spPr/>
      <dgm:t>
        <a:bodyPr/>
        <a:lstStyle/>
        <a:p>
          <a:endParaRPr lang="it-IT"/>
        </a:p>
      </dgm:t>
    </dgm:pt>
    <dgm:pt modelId="{957E562D-75D7-8C48-B5DA-77EA46901766}" type="pres">
      <dgm:prSet presAssocID="{CF8C9725-6C98-4040-9E24-47826A6A99E0}" presName="hierChild2" presStyleCnt="0"/>
      <dgm:spPr/>
    </dgm:pt>
    <dgm:pt modelId="{FC948122-DF7B-2544-99F7-FBB99CA96E1C}" type="pres">
      <dgm:prSet presAssocID="{CF8C9725-6C98-4040-9E24-47826A6A99E0}" presName="hierChild3" presStyleCnt="0"/>
      <dgm:spPr/>
    </dgm:pt>
    <dgm:pt modelId="{E6C8A454-5772-D040-9FE3-C5735296399B}" type="pres">
      <dgm:prSet presAssocID="{45B9414A-7A74-CD47-863B-76D62553AA1D}" presName="hierRoot1" presStyleCnt="0">
        <dgm:presLayoutVars>
          <dgm:hierBranch val="init"/>
        </dgm:presLayoutVars>
      </dgm:prSet>
      <dgm:spPr/>
    </dgm:pt>
    <dgm:pt modelId="{DADA930F-CE80-8E45-BAE7-0A7DE2FF5112}" type="pres">
      <dgm:prSet presAssocID="{45B9414A-7A74-CD47-863B-76D62553AA1D}" presName="rootComposite1" presStyleCnt="0"/>
      <dgm:spPr/>
    </dgm:pt>
    <dgm:pt modelId="{7AA08C8D-4989-624C-A96E-77B5DBCFECD4}" type="pres">
      <dgm:prSet presAssocID="{45B9414A-7A74-CD47-863B-76D62553AA1D}" presName="rootText1" presStyleLbl="node0" presStyleIdx="6" presStyleCnt="7" custScaleX="240490">
        <dgm:presLayoutVars>
          <dgm:chPref val="3"/>
        </dgm:presLayoutVars>
      </dgm:prSet>
      <dgm:spPr/>
      <dgm:t>
        <a:bodyPr/>
        <a:lstStyle/>
        <a:p>
          <a:endParaRPr lang="it-IT"/>
        </a:p>
      </dgm:t>
    </dgm:pt>
    <dgm:pt modelId="{185F6C60-D14B-0C4C-A207-FDCCFCE08FCE}" type="pres">
      <dgm:prSet presAssocID="{45B9414A-7A74-CD47-863B-76D62553AA1D}" presName="rootConnector1" presStyleLbl="node1" presStyleIdx="0" presStyleCnt="0"/>
      <dgm:spPr/>
      <dgm:t>
        <a:bodyPr/>
        <a:lstStyle/>
        <a:p>
          <a:endParaRPr lang="it-IT"/>
        </a:p>
      </dgm:t>
    </dgm:pt>
    <dgm:pt modelId="{BB33EE94-E19B-0748-9380-1A8D013D73B0}" type="pres">
      <dgm:prSet presAssocID="{45B9414A-7A74-CD47-863B-76D62553AA1D}" presName="hierChild2" presStyleCnt="0"/>
      <dgm:spPr/>
    </dgm:pt>
    <dgm:pt modelId="{452EFF0F-D902-3A4F-8D5F-DBCEB2BD623F}" type="pres">
      <dgm:prSet presAssocID="{45B9414A-7A74-CD47-863B-76D62553AA1D}" presName="hierChild3" presStyleCnt="0"/>
      <dgm:spPr/>
    </dgm:pt>
  </dgm:ptLst>
  <dgm:cxnLst>
    <dgm:cxn modelId="{0C58563B-4699-8343-B6A0-F0DD360CE2B5}" srcId="{6B948773-4D70-6B45-90A5-B5A37345EF75}" destId="{CF8C9725-6C98-4040-9E24-47826A6A99E0}" srcOrd="5" destOrd="0" parTransId="{2B2A283E-CBEE-C342-AF11-3FE2275FF721}" sibTransId="{BAF0D7ED-6910-9948-8B91-8DFE1768EC75}"/>
    <dgm:cxn modelId="{A1C69864-3C69-4044-ABD7-C129CEF02706}" type="presOf" srcId="{45B9414A-7A74-CD47-863B-76D62553AA1D}" destId="{7AA08C8D-4989-624C-A96E-77B5DBCFECD4}" srcOrd="0" destOrd="0" presId="urn:microsoft.com/office/officeart/2009/3/layout/HorizontalOrganizationChart"/>
    <dgm:cxn modelId="{9AA36BA9-F1B9-0A4E-B625-22A8F7DD0CB4}" srcId="{6B948773-4D70-6B45-90A5-B5A37345EF75}" destId="{7D2447D8-1893-8C45-B8D6-3004728581AB}" srcOrd="3" destOrd="0" parTransId="{C62CC3F4-9527-9A4E-BB95-58737986E96A}" sibTransId="{013425B5-2722-D341-A27A-A0B1612CAD95}"/>
    <dgm:cxn modelId="{924754AD-84B6-D74F-8775-64388BC1EEC5}" type="presOf" srcId="{2317BDAE-F16A-8743-9D68-C1083DA6AECB}" destId="{28D64364-CDC0-5044-867E-D2EDB94C2F6E}" srcOrd="1" destOrd="0" presId="urn:microsoft.com/office/officeart/2009/3/layout/HorizontalOrganizationChart"/>
    <dgm:cxn modelId="{047DF7D2-E0AF-E44F-8339-8E0FF49D0E7F}" type="presOf" srcId="{2317BDAE-F16A-8743-9D68-C1083DA6AECB}" destId="{1FC29D3C-38B2-C146-935E-479B5833016E}" srcOrd="0" destOrd="0" presId="urn:microsoft.com/office/officeart/2009/3/layout/HorizontalOrganizationChart"/>
    <dgm:cxn modelId="{FBB58423-5CBA-AB45-8C0D-410CCB2D4D9C}" type="presOf" srcId="{FE1ADCAC-F007-024F-B0D7-D0646B381874}" destId="{9AD874D5-B328-9E42-B647-7EACD9DDBAD0}" srcOrd="1" destOrd="0" presId="urn:microsoft.com/office/officeart/2009/3/layout/HorizontalOrganizationChart"/>
    <dgm:cxn modelId="{EC58E5AF-B31B-0547-A2F8-FE4B759B04D3}" srcId="{6B948773-4D70-6B45-90A5-B5A37345EF75}" destId="{2317BDAE-F16A-8743-9D68-C1083DA6AECB}" srcOrd="2" destOrd="0" parTransId="{EEA45361-A8BB-D243-8539-29022A0A3E1B}" sibTransId="{D75D6416-71E1-F042-B2AA-20F704C06871}"/>
    <dgm:cxn modelId="{3B0A6401-B435-0049-A9B2-1A6FC7915F07}" type="presOf" srcId="{FE1ADCAC-F007-024F-B0D7-D0646B381874}" destId="{D77BFC4A-470A-0046-BB8A-64D81538CE81}" srcOrd="0" destOrd="0" presId="urn:microsoft.com/office/officeart/2009/3/layout/HorizontalOrganizationChart"/>
    <dgm:cxn modelId="{0E18D8EA-7A19-6B44-BCE9-1F3EF92EC72E}" type="presOf" srcId="{CF8C9725-6C98-4040-9E24-47826A6A99E0}" destId="{5D15D1F9-5DFF-A740-9E71-9A5F0CA95FD0}" srcOrd="0" destOrd="0" presId="urn:microsoft.com/office/officeart/2009/3/layout/HorizontalOrganizationChart"/>
    <dgm:cxn modelId="{50683A1B-3515-7445-83B5-1619ECE256B8}" type="presOf" srcId="{C7B80956-0E09-2C48-A337-0A812FF685E0}" destId="{44609C5C-8C44-514C-86C9-8AB215994854}" srcOrd="0" destOrd="0" presId="urn:microsoft.com/office/officeart/2009/3/layout/HorizontalOrganizationChart"/>
    <dgm:cxn modelId="{DE61E514-501D-AB44-878B-88EC9134E588}" srcId="{6B948773-4D70-6B45-90A5-B5A37345EF75}" destId="{FE1ADCAC-F007-024F-B0D7-D0646B381874}" srcOrd="4" destOrd="0" parTransId="{3EA7CB30-CB6C-0A4B-8E68-6CA4F7CF4DEC}" sibTransId="{B0D8506C-7A44-7D4B-8C8B-D57800A41633}"/>
    <dgm:cxn modelId="{27D7CD38-1566-4A49-BDAF-18BB5B058BCA}" type="presOf" srcId="{C7B80956-0E09-2C48-A337-0A812FF685E0}" destId="{E84F3BA1-B035-8341-BCA8-00308A315AD6}" srcOrd="1" destOrd="0" presId="urn:microsoft.com/office/officeart/2009/3/layout/HorizontalOrganizationChart"/>
    <dgm:cxn modelId="{8FF5C166-42EA-F04D-8CB1-0D097F99D861}" type="presOf" srcId="{CF8C9725-6C98-4040-9E24-47826A6A99E0}" destId="{B0E44A67-4778-604B-BAEA-CBA6EC469E35}" srcOrd="1" destOrd="0" presId="urn:microsoft.com/office/officeart/2009/3/layout/HorizontalOrganizationChart"/>
    <dgm:cxn modelId="{1957231F-2FB7-1440-91DA-30E25F46BE6A}" type="presOf" srcId="{7D2447D8-1893-8C45-B8D6-3004728581AB}" destId="{34243F53-F566-7C46-867E-F1A3769FE991}" srcOrd="0" destOrd="0" presId="urn:microsoft.com/office/officeart/2009/3/layout/HorizontalOrganizationChart"/>
    <dgm:cxn modelId="{11ABC9AE-4F8D-E444-9EC4-418D5E8893E9}" srcId="{6B948773-4D70-6B45-90A5-B5A37345EF75}" destId="{45B9414A-7A74-CD47-863B-76D62553AA1D}" srcOrd="6" destOrd="0" parTransId="{B862A015-E89D-444B-9CAE-62A9F8922980}" sibTransId="{6FC5678E-E11C-4D47-9450-BE68EE668032}"/>
    <dgm:cxn modelId="{A26145C6-D91E-B144-B1CE-8F85B742EDF5}" type="presOf" srcId="{45B9414A-7A74-CD47-863B-76D62553AA1D}" destId="{185F6C60-D14B-0C4C-A207-FDCCFCE08FCE}" srcOrd="1" destOrd="0" presId="urn:microsoft.com/office/officeart/2009/3/layout/HorizontalOrganizationChart"/>
    <dgm:cxn modelId="{12E0AABD-3603-9D46-925A-D51E005750E8}" srcId="{6B948773-4D70-6B45-90A5-B5A37345EF75}" destId="{5822F335-DCBF-5B4D-8C3C-85DEBCF52FBE}" srcOrd="1" destOrd="0" parTransId="{F55EBF1C-2B5C-124E-A82A-10A3681828DF}" sibTransId="{A03F9642-0B4B-5A49-8476-C09A022B5A7A}"/>
    <dgm:cxn modelId="{B1C825F5-1706-D643-81BA-D2B517C36D23}" type="presOf" srcId="{7D2447D8-1893-8C45-B8D6-3004728581AB}" destId="{75AE4F97-94CD-A149-836A-D5599E31C795}" srcOrd="1" destOrd="0" presId="urn:microsoft.com/office/officeart/2009/3/layout/HorizontalOrganizationChart"/>
    <dgm:cxn modelId="{CE842B06-484D-664C-95C1-A264B953C78B}" srcId="{6B948773-4D70-6B45-90A5-B5A37345EF75}" destId="{C7B80956-0E09-2C48-A337-0A812FF685E0}" srcOrd="0" destOrd="0" parTransId="{341A8C71-8B3E-EC48-B275-316E215CCB33}" sibTransId="{97939C4A-F874-554B-8EB6-4A04FD4CB13B}"/>
    <dgm:cxn modelId="{3700F282-41E7-9D46-B328-9427F617C9CF}" type="presOf" srcId="{5822F335-DCBF-5B4D-8C3C-85DEBCF52FBE}" destId="{D952CFBC-06CD-D645-B546-3BBCC585F244}" srcOrd="0" destOrd="0" presId="urn:microsoft.com/office/officeart/2009/3/layout/HorizontalOrganizationChart"/>
    <dgm:cxn modelId="{A4CED2C5-4011-2240-B928-AE4AC904E2D8}" type="presOf" srcId="{6B948773-4D70-6B45-90A5-B5A37345EF75}" destId="{AA8702F5-385D-E340-9484-7F90B7A9638A}" srcOrd="0" destOrd="0" presId="urn:microsoft.com/office/officeart/2009/3/layout/HorizontalOrganizationChart"/>
    <dgm:cxn modelId="{A4FA91DB-DB47-774F-80B1-BC3636C88696}" type="presOf" srcId="{5822F335-DCBF-5B4D-8C3C-85DEBCF52FBE}" destId="{50AF9E02-C995-E347-BEE7-0BA409C4DCC7}" srcOrd="1" destOrd="0" presId="urn:microsoft.com/office/officeart/2009/3/layout/HorizontalOrganizationChart"/>
    <dgm:cxn modelId="{3C08CBC6-CE33-3A42-B834-3B20B65AA33B}" type="presParOf" srcId="{AA8702F5-385D-E340-9484-7F90B7A9638A}" destId="{9A63CA36-D5DB-7C4C-99AF-EFC7E673FEDE}" srcOrd="0" destOrd="0" presId="urn:microsoft.com/office/officeart/2009/3/layout/HorizontalOrganizationChart"/>
    <dgm:cxn modelId="{FCC0D7AF-8238-FE4F-A5A8-C125D053104A}" type="presParOf" srcId="{9A63CA36-D5DB-7C4C-99AF-EFC7E673FEDE}" destId="{32A1C60D-3AE6-D84D-B950-5922D873DBD0}" srcOrd="0" destOrd="0" presId="urn:microsoft.com/office/officeart/2009/3/layout/HorizontalOrganizationChart"/>
    <dgm:cxn modelId="{B301581F-85DB-154A-AB11-7E2A92ECCB20}" type="presParOf" srcId="{32A1C60D-3AE6-D84D-B950-5922D873DBD0}" destId="{44609C5C-8C44-514C-86C9-8AB215994854}" srcOrd="0" destOrd="0" presId="urn:microsoft.com/office/officeart/2009/3/layout/HorizontalOrganizationChart"/>
    <dgm:cxn modelId="{4BCA22A1-A1D2-A840-9572-D246F7EE860F}" type="presParOf" srcId="{32A1C60D-3AE6-D84D-B950-5922D873DBD0}" destId="{E84F3BA1-B035-8341-BCA8-00308A315AD6}" srcOrd="1" destOrd="0" presId="urn:microsoft.com/office/officeart/2009/3/layout/HorizontalOrganizationChart"/>
    <dgm:cxn modelId="{A4D86E75-3030-B84B-9197-ABD783C26F12}" type="presParOf" srcId="{9A63CA36-D5DB-7C4C-99AF-EFC7E673FEDE}" destId="{658ED435-9914-0848-A1B1-220FBC4632CC}" srcOrd="1" destOrd="0" presId="urn:microsoft.com/office/officeart/2009/3/layout/HorizontalOrganizationChart"/>
    <dgm:cxn modelId="{6F5CE4D1-7C7D-4841-9324-516DC10D14D7}" type="presParOf" srcId="{9A63CA36-D5DB-7C4C-99AF-EFC7E673FEDE}" destId="{A0C39489-11F8-CB4E-B51F-99DCE34B6575}" srcOrd="2" destOrd="0" presId="urn:microsoft.com/office/officeart/2009/3/layout/HorizontalOrganizationChart"/>
    <dgm:cxn modelId="{25672013-EC2E-CB45-8F44-4A78D4EA1CB4}" type="presParOf" srcId="{AA8702F5-385D-E340-9484-7F90B7A9638A}" destId="{65B24042-64DF-3A46-A24A-8A49E4E96D36}" srcOrd="1" destOrd="0" presId="urn:microsoft.com/office/officeart/2009/3/layout/HorizontalOrganizationChart"/>
    <dgm:cxn modelId="{A362C32B-8118-0B4C-8A83-17D6FA22524C}" type="presParOf" srcId="{65B24042-64DF-3A46-A24A-8A49E4E96D36}" destId="{33A33538-06CF-F346-9F04-9AD2145EA7F7}" srcOrd="0" destOrd="0" presId="urn:microsoft.com/office/officeart/2009/3/layout/HorizontalOrganizationChart"/>
    <dgm:cxn modelId="{B7B5178E-1D28-6144-A299-03B0A18CBED9}" type="presParOf" srcId="{33A33538-06CF-F346-9F04-9AD2145EA7F7}" destId="{D952CFBC-06CD-D645-B546-3BBCC585F244}" srcOrd="0" destOrd="0" presId="urn:microsoft.com/office/officeart/2009/3/layout/HorizontalOrganizationChart"/>
    <dgm:cxn modelId="{52F68A8C-E04E-4C4E-929B-63870D35A688}" type="presParOf" srcId="{33A33538-06CF-F346-9F04-9AD2145EA7F7}" destId="{50AF9E02-C995-E347-BEE7-0BA409C4DCC7}" srcOrd="1" destOrd="0" presId="urn:microsoft.com/office/officeart/2009/3/layout/HorizontalOrganizationChart"/>
    <dgm:cxn modelId="{93D38195-88CD-1646-81E2-7A97D4FF96A0}" type="presParOf" srcId="{65B24042-64DF-3A46-A24A-8A49E4E96D36}" destId="{3237309C-C20F-BC4B-B5C1-AA11471C2942}" srcOrd="1" destOrd="0" presId="urn:microsoft.com/office/officeart/2009/3/layout/HorizontalOrganizationChart"/>
    <dgm:cxn modelId="{E525B410-E2F0-AE42-8758-8CCA222D05A6}" type="presParOf" srcId="{65B24042-64DF-3A46-A24A-8A49E4E96D36}" destId="{2C3C0717-D91B-4B41-B4DF-0808CD142C24}" srcOrd="2" destOrd="0" presId="urn:microsoft.com/office/officeart/2009/3/layout/HorizontalOrganizationChart"/>
    <dgm:cxn modelId="{0C093C61-46B0-1B43-85DA-0078B6F0F460}" type="presParOf" srcId="{AA8702F5-385D-E340-9484-7F90B7A9638A}" destId="{47E89E20-9494-0645-AF61-BDADB2A7A30A}" srcOrd="2" destOrd="0" presId="urn:microsoft.com/office/officeart/2009/3/layout/HorizontalOrganizationChart"/>
    <dgm:cxn modelId="{BEDE1CA8-804B-034A-8B9B-233A687F5817}" type="presParOf" srcId="{47E89E20-9494-0645-AF61-BDADB2A7A30A}" destId="{636DE81A-3BDD-E240-B6ED-0E934F3E13BB}" srcOrd="0" destOrd="0" presId="urn:microsoft.com/office/officeart/2009/3/layout/HorizontalOrganizationChart"/>
    <dgm:cxn modelId="{93578951-C2EB-0645-9F1C-1AE801F012F8}" type="presParOf" srcId="{636DE81A-3BDD-E240-B6ED-0E934F3E13BB}" destId="{1FC29D3C-38B2-C146-935E-479B5833016E}" srcOrd="0" destOrd="0" presId="urn:microsoft.com/office/officeart/2009/3/layout/HorizontalOrganizationChart"/>
    <dgm:cxn modelId="{11FBFD9C-C5FD-8D4D-AFA3-BC5EE9535BC0}" type="presParOf" srcId="{636DE81A-3BDD-E240-B6ED-0E934F3E13BB}" destId="{28D64364-CDC0-5044-867E-D2EDB94C2F6E}" srcOrd="1" destOrd="0" presId="urn:microsoft.com/office/officeart/2009/3/layout/HorizontalOrganizationChart"/>
    <dgm:cxn modelId="{FE98F769-A3B1-4E4F-8DED-B13890C9B8FE}" type="presParOf" srcId="{47E89E20-9494-0645-AF61-BDADB2A7A30A}" destId="{9C9E88A4-C85F-1344-9E87-E145C613F8F0}" srcOrd="1" destOrd="0" presId="urn:microsoft.com/office/officeart/2009/3/layout/HorizontalOrganizationChart"/>
    <dgm:cxn modelId="{D43D15A4-6417-9B4B-9CF4-A30746E173D5}" type="presParOf" srcId="{47E89E20-9494-0645-AF61-BDADB2A7A30A}" destId="{43D316B1-3399-C94B-B28C-1BD047E149CA}" srcOrd="2" destOrd="0" presId="urn:microsoft.com/office/officeart/2009/3/layout/HorizontalOrganizationChart"/>
    <dgm:cxn modelId="{EFB94FF3-52FE-F840-BBEB-2B059B762D08}" type="presParOf" srcId="{AA8702F5-385D-E340-9484-7F90B7A9638A}" destId="{33CCFA92-4407-5F4C-A9FE-972302984E6F}" srcOrd="3" destOrd="0" presId="urn:microsoft.com/office/officeart/2009/3/layout/HorizontalOrganizationChart"/>
    <dgm:cxn modelId="{B2D7C18F-1278-734F-A544-A3F845E0CC31}" type="presParOf" srcId="{33CCFA92-4407-5F4C-A9FE-972302984E6F}" destId="{280D5874-85A7-0D42-8E75-25E45C891BA1}" srcOrd="0" destOrd="0" presId="urn:microsoft.com/office/officeart/2009/3/layout/HorizontalOrganizationChart"/>
    <dgm:cxn modelId="{54F69CFA-B19B-EA48-B91F-DE444653F43D}" type="presParOf" srcId="{280D5874-85A7-0D42-8E75-25E45C891BA1}" destId="{34243F53-F566-7C46-867E-F1A3769FE991}" srcOrd="0" destOrd="0" presId="urn:microsoft.com/office/officeart/2009/3/layout/HorizontalOrganizationChart"/>
    <dgm:cxn modelId="{B9CB0565-8393-FD43-BDF2-FF02673BB3B4}" type="presParOf" srcId="{280D5874-85A7-0D42-8E75-25E45C891BA1}" destId="{75AE4F97-94CD-A149-836A-D5599E31C795}" srcOrd="1" destOrd="0" presId="urn:microsoft.com/office/officeart/2009/3/layout/HorizontalOrganizationChart"/>
    <dgm:cxn modelId="{1E157475-FB5E-DA4D-901D-CE48EFD7F13B}" type="presParOf" srcId="{33CCFA92-4407-5F4C-A9FE-972302984E6F}" destId="{B15AEA1C-1300-E44A-B5C6-97541C363D17}" srcOrd="1" destOrd="0" presId="urn:microsoft.com/office/officeart/2009/3/layout/HorizontalOrganizationChart"/>
    <dgm:cxn modelId="{190CE50A-5B4C-784E-A198-52CBC0C8ED68}" type="presParOf" srcId="{33CCFA92-4407-5F4C-A9FE-972302984E6F}" destId="{F2B4D129-B895-DC43-9F5A-9C0FB9EDBD2E}" srcOrd="2" destOrd="0" presId="urn:microsoft.com/office/officeart/2009/3/layout/HorizontalOrganizationChart"/>
    <dgm:cxn modelId="{EE4EB05F-F2DB-724D-8CD4-64229DE94EDF}" type="presParOf" srcId="{AA8702F5-385D-E340-9484-7F90B7A9638A}" destId="{0413C27D-772B-794E-B788-532081906C3B}" srcOrd="4" destOrd="0" presId="urn:microsoft.com/office/officeart/2009/3/layout/HorizontalOrganizationChart"/>
    <dgm:cxn modelId="{42DC13FE-280F-AB4C-A71B-D9E612EB1588}" type="presParOf" srcId="{0413C27D-772B-794E-B788-532081906C3B}" destId="{ABD6EC20-B723-4144-8E79-B63EDFE55278}" srcOrd="0" destOrd="0" presId="urn:microsoft.com/office/officeart/2009/3/layout/HorizontalOrganizationChart"/>
    <dgm:cxn modelId="{CCA54C55-934C-6245-8B0B-07B131EADE10}" type="presParOf" srcId="{ABD6EC20-B723-4144-8E79-B63EDFE55278}" destId="{D77BFC4A-470A-0046-BB8A-64D81538CE81}" srcOrd="0" destOrd="0" presId="urn:microsoft.com/office/officeart/2009/3/layout/HorizontalOrganizationChart"/>
    <dgm:cxn modelId="{C87105FD-F2E0-7448-BA57-E4FEF8926D36}" type="presParOf" srcId="{ABD6EC20-B723-4144-8E79-B63EDFE55278}" destId="{9AD874D5-B328-9E42-B647-7EACD9DDBAD0}" srcOrd="1" destOrd="0" presId="urn:microsoft.com/office/officeart/2009/3/layout/HorizontalOrganizationChart"/>
    <dgm:cxn modelId="{CD09D87A-1258-7743-9722-6F3BEA778C59}" type="presParOf" srcId="{0413C27D-772B-794E-B788-532081906C3B}" destId="{476AE1B4-A10C-734F-B0A6-2CA8085E1669}" srcOrd="1" destOrd="0" presId="urn:microsoft.com/office/officeart/2009/3/layout/HorizontalOrganizationChart"/>
    <dgm:cxn modelId="{9571D568-B5FB-CE49-8C4E-5A16BD2EF3CC}" type="presParOf" srcId="{0413C27D-772B-794E-B788-532081906C3B}" destId="{59ECB2C4-8C65-434A-8A6E-E7E394843BD2}" srcOrd="2" destOrd="0" presId="urn:microsoft.com/office/officeart/2009/3/layout/HorizontalOrganizationChart"/>
    <dgm:cxn modelId="{96336920-D95C-634B-AF65-A87803FBA691}" type="presParOf" srcId="{AA8702F5-385D-E340-9484-7F90B7A9638A}" destId="{884F4D90-859E-F245-90CA-07804DD2965E}" srcOrd="5" destOrd="0" presId="urn:microsoft.com/office/officeart/2009/3/layout/HorizontalOrganizationChart"/>
    <dgm:cxn modelId="{9D568863-F0B2-BF49-BECD-8B7C1EA9B7A9}" type="presParOf" srcId="{884F4D90-859E-F245-90CA-07804DD2965E}" destId="{F04034D3-5170-C34F-8F54-6BA8532F7993}" srcOrd="0" destOrd="0" presId="urn:microsoft.com/office/officeart/2009/3/layout/HorizontalOrganizationChart"/>
    <dgm:cxn modelId="{B6B5C97C-82E5-4B47-AEB8-9D70D593BAAD}" type="presParOf" srcId="{F04034D3-5170-C34F-8F54-6BA8532F7993}" destId="{5D15D1F9-5DFF-A740-9E71-9A5F0CA95FD0}" srcOrd="0" destOrd="0" presId="urn:microsoft.com/office/officeart/2009/3/layout/HorizontalOrganizationChart"/>
    <dgm:cxn modelId="{3EFC41DE-756A-9F40-838E-83D16BB4015C}" type="presParOf" srcId="{F04034D3-5170-C34F-8F54-6BA8532F7993}" destId="{B0E44A67-4778-604B-BAEA-CBA6EC469E35}" srcOrd="1" destOrd="0" presId="urn:microsoft.com/office/officeart/2009/3/layout/HorizontalOrganizationChart"/>
    <dgm:cxn modelId="{C86929A0-EFDB-7541-B1C2-125FF6BAB5C0}" type="presParOf" srcId="{884F4D90-859E-F245-90CA-07804DD2965E}" destId="{957E562D-75D7-8C48-B5DA-77EA46901766}" srcOrd="1" destOrd="0" presId="urn:microsoft.com/office/officeart/2009/3/layout/HorizontalOrganizationChart"/>
    <dgm:cxn modelId="{FA8239D8-5D27-BD47-99C7-9802197533A1}" type="presParOf" srcId="{884F4D90-859E-F245-90CA-07804DD2965E}" destId="{FC948122-DF7B-2544-99F7-FBB99CA96E1C}" srcOrd="2" destOrd="0" presId="urn:microsoft.com/office/officeart/2009/3/layout/HorizontalOrganizationChart"/>
    <dgm:cxn modelId="{6FDD1473-47D5-7244-9950-E188EFB48A68}" type="presParOf" srcId="{AA8702F5-385D-E340-9484-7F90B7A9638A}" destId="{E6C8A454-5772-D040-9FE3-C5735296399B}" srcOrd="6" destOrd="0" presId="urn:microsoft.com/office/officeart/2009/3/layout/HorizontalOrganizationChart"/>
    <dgm:cxn modelId="{E0CBB3FF-9FD4-384A-B18E-4589D6064158}" type="presParOf" srcId="{E6C8A454-5772-D040-9FE3-C5735296399B}" destId="{DADA930F-CE80-8E45-BAE7-0A7DE2FF5112}" srcOrd="0" destOrd="0" presId="urn:microsoft.com/office/officeart/2009/3/layout/HorizontalOrganizationChart"/>
    <dgm:cxn modelId="{C764663F-9D54-FB4E-B125-4F7F0645BF78}" type="presParOf" srcId="{DADA930F-CE80-8E45-BAE7-0A7DE2FF5112}" destId="{7AA08C8D-4989-624C-A96E-77B5DBCFECD4}" srcOrd="0" destOrd="0" presId="urn:microsoft.com/office/officeart/2009/3/layout/HorizontalOrganizationChart"/>
    <dgm:cxn modelId="{9115CA88-9D46-E743-9FCC-D5FC648B6AB3}" type="presParOf" srcId="{DADA930F-CE80-8E45-BAE7-0A7DE2FF5112}" destId="{185F6C60-D14B-0C4C-A207-FDCCFCE08FCE}" srcOrd="1" destOrd="0" presId="urn:microsoft.com/office/officeart/2009/3/layout/HorizontalOrganizationChart"/>
    <dgm:cxn modelId="{0D032946-39CB-364A-BC99-0114E9E3D51B}" type="presParOf" srcId="{E6C8A454-5772-D040-9FE3-C5735296399B}" destId="{BB33EE94-E19B-0748-9380-1A8D013D73B0}" srcOrd="1" destOrd="0" presId="urn:microsoft.com/office/officeart/2009/3/layout/HorizontalOrganizationChart"/>
    <dgm:cxn modelId="{E42FC1B6-91C9-D844-9986-E5F579C39F48}" type="presParOf" srcId="{E6C8A454-5772-D040-9FE3-C5735296399B}" destId="{452EFF0F-D902-3A4F-8D5F-DBCEB2BD623F}" srcOrd="2" destOrd="0" presId="urn:microsoft.com/office/officeart/2009/3/layout/HorizontalOrganizationChar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9.xml><?xml version="1.0" encoding="utf-8"?>
<dgm:dataModel xmlns:dgm="http://schemas.openxmlformats.org/drawingml/2006/diagram" xmlns:a="http://schemas.openxmlformats.org/drawingml/2006/main">
  <dgm:ptLst>
    <dgm:pt modelId="{B20AD763-E821-9041-9A2E-2380093F178A}" type="doc">
      <dgm:prSet loTypeId="urn:microsoft.com/office/officeart/2005/8/layout/vList2" loCatId="" qsTypeId="urn:microsoft.com/office/officeart/2005/8/quickstyle/simple4" qsCatId="simple" csTypeId="urn:microsoft.com/office/officeart/2005/8/colors/accent1_2" csCatId="accent1" phldr="1"/>
      <dgm:spPr/>
      <dgm:t>
        <a:bodyPr/>
        <a:lstStyle/>
        <a:p>
          <a:endParaRPr lang="it-IT"/>
        </a:p>
      </dgm:t>
    </dgm:pt>
    <dgm:pt modelId="{16E8E898-DDD4-A440-B8D0-85BB2C6E776B}">
      <dgm:prSet custT="1"/>
      <dgm:spPr>
        <a:solidFill>
          <a:schemeClr val="bg1">
            <a:lumMod val="75000"/>
          </a:schemeClr>
        </a:solidFill>
      </dgm:spPr>
      <dgm:t>
        <a:bodyPr/>
        <a:lstStyle/>
        <a:p>
          <a:pPr rtl="0"/>
          <a:r>
            <a:rPr lang="it-IT" sz="1300" b="1" dirty="0" smtClean="0"/>
            <a:t>CI PRESENTIAMO</a:t>
          </a:r>
          <a:endParaRPr lang="it-IT" sz="1300" b="1" dirty="0"/>
        </a:p>
      </dgm:t>
    </dgm:pt>
    <dgm:pt modelId="{E3C759A4-CBC1-7F49-A6CF-8BFA6F7D4312}" type="parTrans" cxnId="{17E9B641-80DE-CF4D-95C5-06F7F69F0DB3}">
      <dgm:prSet/>
      <dgm:spPr/>
      <dgm:t>
        <a:bodyPr/>
        <a:lstStyle/>
        <a:p>
          <a:endParaRPr lang="it-IT"/>
        </a:p>
      </dgm:t>
    </dgm:pt>
    <dgm:pt modelId="{E0DB6F19-41E7-B44B-8AB6-53B456183A3E}" type="sibTrans" cxnId="{17E9B641-80DE-CF4D-95C5-06F7F69F0DB3}">
      <dgm:prSet/>
      <dgm:spPr/>
      <dgm:t>
        <a:bodyPr/>
        <a:lstStyle/>
        <a:p>
          <a:endParaRPr lang="it-IT"/>
        </a:p>
      </dgm:t>
    </dgm:pt>
    <dgm:pt modelId="{0977ABA0-BE57-C244-A3DF-E2468E4172C0}">
      <dgm:prSet custT="1"/>
      <dgm:spPr>
        <a:solidFill>
          <a:schemeClr val="bg1">
            <a:lumMod val="75000"/>
          </a:schemeClr>
        </a:solidFill>
      </dgm:spPr>
      <dgm:t>
        <a:bodyPr/>
        <a:lstStyle/>
        <a:p>
          <a:pPr rtl="0"/>
          <a:r>
            <a:rPr lang="it-IT" sz="1300" b="1" dirty="0" smtClean="0"/>
            <a:t>QUESTIONARIO </a:t>
          </a:r>
          <a:r>
            <a:rPr lang="it-IT" sz="1300" b="1" dirty="0" smtClean="0">
              <a:solidFill>
                <a:schemeClr val="bg1"/>
              </a:solidFill>
            </a:rPr>
            <a:t>A</a:t>
          </a:r>
          <a:endParaRPr lang="it-IT" sz="1300" b="1" dirty="0">
            <a:solidFill>
              <a:schemeClr val="bg1"/>
            </a:solidFill>
          </a:endParaRPr>
        </a:p>
      </dgm:t>
    </dgm:pt>
    <dgm:pt modelId="{8613AADC-DE1E-754E-8FFD-C3FD004EB7F7}" type="parTrans" cxnId="{0C0007EC-6291-4B45-AD61-12F413D3877D}">
      <dgm:prSet/>
      <dgm:spPr/>
      <dgm:t>
        <a:bodyPr/>
        <a:lstStyle/>
        <a:p>
          <a:endParaRPr lang="it-IT"/>
        </a:p>
      </dgm:t>
    </dgm:pt>
    <dgm:pt modelId="{3CAFD180-8927-0046-9B7B-BCF7A87F4C2A}" type="sibTrans" cxnId="{0C0007EC-6291-4B45-AD61-12F413D3877D}">
      <dgm:prSet/>
      <dgm:spPr/>
      <dgm:t>
        <a:bodyPr/>
        <a:lstStyle/>
        <a:p>
          <a:endParaRPr lang="it-IT"/>
        </a:p>
      </dgm:t>
    </dgm:pt>
    <dgm:pt modelId="{6F201D37-C9A4-8D49-B148-0B8BDCCCDE5A}">
      <dgm:prSet custT="1"/>
      <dgm:spPr>
        <a:solidFill>
          <a:schemeClr val="bg1">
            <a:lumMod val="75000"/>
          </a:schemeClr>
        </a:solidFill>
      </dgm:spPr>
      <dgm:t>
        <a:bodyPr/>
        <a:lstStyle/>
        <a:p>
          <a:pPr rtl="0"/>
          <a:r>
            <a:rPr lang="it-IT" sz="1300" b="1" dirty="0" smtClean="0"/>
            <a:t>KIT DEL FORMATORE</a:t>
          </a:r>
          <a:endParaRPr lang="it-IT" sz="1300" b="1" dirty="0"/>
        </a:p>
      </dgm:t>
    </dgm:pt>
    <dgm:pt modelId="{B0D21974-7789-8D45-8CBE-4E597434C17F}" type="parTrans" cxnId="{7E627D71-B565-1048-AE07-0BF17DEB9C6D}">
      <dgm:prSet/>
      <dgm:spPr/>
      <dgm:t>
        <a:bodyPr/>
        <a:lstStyle/>
        <a:p>
          <a:endParaRPr lang="it-IT"/>
        </a:p>
      </dgm:t>
    </dgm:pt>
    <dgm:pt modelId="{73F5CECD-7B45-8C4D-ACA0-ACB21DB1C8B8}" type="sibTrans" cxnId="{7E627D71-B565-1048-AE07-0BF17DEB9C6D}">
      <dgm:prSet/>
      <dgm:spPr/>
      <dgm:t>
        <a:bodyPr/>
        <a:lstStyle/>
        <a:p>
          <a:endParaRPr lang="it-IT"/>
        </a:p>
      </dgm:t>
    </dgm:pt>
    <dgm:pt modelId="{B0D7CD72-6DA6-834B-8EA1-03380DF70AE9}">
      <dgm:prSet custT="1"/>
      <dgm:spPr>
        <a:solidFill>
          <a:schemeClr val="bg1">
            <a:lumMod val="75000"/>
          </a:schemeClr>
        </a:solidFill>
      </dgm:spPr>
      <dgm:t>
        <a:bodyPr/>
        <a:lstStyle/>
        <a:p>
          <a:pPr rtl="0"/>
          <a:r>
            <a:rPr lang="it-IT" sz="1300" b="1" dirty="0" smtClean="0">
              <a:solidFill>
                <a:schemeClr val="bg1"/>
              </a:solidFill>
              <a:latin typeface="+mn-lt"/>
            </a:rPr>
            <a:t>FINANZA SOCIALE, POLITICHE DI SOSTEGNO, BENI COMUNI DISMESSI E CONFISCATI, STRUMENTI DI SVILUPPO DEGLI ETS</a:t>
          </a:r>
          <a:endParaRPr lang="it-IT" sz="1300" b="1" dirty="0">
            <a:latin typeface="+mn-lt"/>
          </a:endParaRPr>
        </a:p>
      </dgm:t>
    </dgm:pt>
    <dgm:pt modelId="{2DAB0F4E-5343-8E4B-A61E-16B56F9AFC62}" type="parTrans" cxnId="{68BFA238-4C5A-DF4C-BDE4-801EBEDA26A7}">
      <dgm:prSet/>
      <dgm:spPr/>
      <dgm:t>
        <a:bodyPr/>
        <a:lstStyle/>
        <a:p>
          <a:endParaRPr lang="it-IT"/>
        </a:p>
      </dgm:t>
    </dgm:pt>
    <dgm:pt modelId="{D259EE49-3E9A-1A41-B379-0F5AA1C1821D}" type="sibTrans" cxnId="{68BFA238-4C5A-DF4C-BDE4-801EBEDA26A7}">
      <dgm:prSet/>
      <dgm:spPr/>
      <dgm:t>
        <a:bodyPr/>
        <a:lstStyle/>
        <a:p>
          <a:endParaRPr lang="it-IT"/>
        </a:p>
      </dgm:t>
    </dgm:pt>
    <dgm:pt modelId="{7FEA0BEF-D786-3144-8B97-02EE394F136F}">
      <dgm:prSet custT="1"/>
      <dgm:spPr/>
      <dgm:t>
        <a:bodyPr/>
        <a:lstStyle/>
        <a:p>
          <a:pPr rtl="0"/>
          <a:r>
            <a:rPr lang="it-IT" sz="1300" b="1" dirty="0" smtClean="0"/>
            <a:t>QUESTIONARIO </a:t>
          </a:r>
          <a:r>
            <a:rPr lang="it-IT" sz="1300" b="1" dirty="0" smtClean="0">
              <a:solidFill>
                <a:srgbClr val="FFFFFF"/>
              </a:solidFill>
            </a:rPr>
            <a:t>B</a:t>
          </a:r>
          <a:endParaRPr lang="it-IT" sz="1300" b="1" dirty="0">
            <a:solidFill>
              <a:srgbClr val="FFFFFF"/>
            </a:solidFill>
          </a:endParaRPr>
        </a:p>
      </dgm:t>
    </dgm:pt>
    <dgm:pt modelId="{BB1987A9-55C6-CA4D-AC75-F8C546ED76D1}" type="parTrans" cxnId="{8308EDB8-EF82-D742-A28A-8106453DC016}">
      <dgm:prSet/>
      <dgm:spPr/>
      <dgm:t>
        <a:bodyPr/>
        <a:lstStyle/>
        <a:p>
          <a:endParaRPr lang="it-IT"/>
        </a:p>
      </dgm:t>
    </dgm:pt>
    <dgm:pt modelId="{581E58EE-5850-D149-A235-298D89D4B44C}" type="sibTrans" cxnId="{8308EDB8-EF82-D742-A28A-8106453DC016}">
      <dgm:prSet/>
      <dgm:spPr/>
      <dgm:t>
        <a:bodyPr/>
        <a:lstStyle/>
        <a:p>
          <a:endParaRPr lang="it-IT"/>
        </a:p>
      </dgm:t>
    </dgm:pt>
    <dgm:pt modelId="{7F721A2D-5D5C-6544-8A3E-910DB4793FB2}" type="pres">
      <dgm:prSet presAssocID="{B20AD763-E821-9041-9A2E-2380093F178A}" presName="linear" presStyleCnt="0">
        <dgm:presLayoutVars>
          <dgm:animLvl val="lvl"/>
          <dgm:resizeHandles val="exact"/>
        </dgm:presLayoutVars>
      </dgm:prSet>
      <dgm:spPr/>
      <dgm:t>
        <a:bodyPr/>
        <a:lstStyle/>
        <a:p>
          <a:endParaRPr lang="it-IT"/>
        </a:p>
      </dgm:t>
    </dgm:pt>
    <dgm:pt modelId="{8615A31F-EF6D-6B48-A4C4-ADBE7826391B}" type="pres">
      <dgm:prSet presAssocID="{16E8E898-DDD4-A440-B8D0-85BB2C6E776B}" presName="parentText" presStyleLbl="node1" presStyleIdx="0" presStyleCnt="5">
        <dgm:presLayoutVars>
          <dgm:chMax val="0"/>
          <dgm:bulletEnabled val="1"/>
        </dgm:presLayoutVars>
      </dgm:prSet>
      <dgm:spPr/>
      <dgm:t>
        <a:bodyPr/>
        <a:lstStyle/>
        <a:p>
          <a:endParaRPr lang="it-IT"/>
        </a:p>
      </dgm:t>
    </dgm:pt>
    <dgm:pt modelId="{4B5D5914-C068-B345-8587-6BB759FA3562}" type="pres">
      <dgm:prSet presAssocID="{E0DB6F19-41E7-B44B-8AB6-53B456183A3E}" presName="spacer" presStyleCnt="0"/>
      <dgm:spPr/>
    </dgm:pt>
    <dgm:pt modelId="{73102DCF-6AB2-D74A-93D4-D41E2051CF13}" type="pres">
      <dgm:prSet presAssocID="{0977ABA0-BE57-C244-A3DF-E2468E4172C0}" presName="parentText" presStyleLbl="node1" presStyleIdx="1" presStyleCnt="5">
        <dgm:presLayoutVars>
          <dgm:chMax val="0"/>
          <dgm:bulletEnabled val="1"/>
        </dgm:presLayoutVars>
      </dgm:prSet>
      <dgm:spPr/>
      <dgm:t>
        <a:bodyPr/>
        <a:lstStyle/>
        <a:p>
          <a:endParaRPr lang="it-IT"/>
        </a:p>
      </dgm:t>
    </dgm:pt>
    <dgm:pt modelId="{FDBBCABD-5539-ED4C-B863-B1924E0AA471}" type="pres">
      <dgm:prSet presAssocID="{3CAFD180-8927-0046-9B7B-BCF7A87F4C2A}" presName="spacer" presStyleCnt="0"/>
      <dgm:spPr/>
    </dgm:pt>
    <dgm:pt modelId="{050C6E89-92FA-0847-93D7-45342E45B026}" type="pres">
      <dgm:prSet presAssocID="{B0D7CD72-6DA6-834B-8EA1-03380DF70AE9}" presName="parentText" presStyleLbl="node1" presStyleIdx="2" presStyleCnt="5">
        <dgm:presLayoutVars>
          <dgm:chMax val="0"/>
          <dgm:bulletEnabled val="1"/>
        </dgm:presLayoutVars>
      </dgm:prSet>
      <dgm:spPr/>
      <dgm:t>
        <a:bodyPr/>
        <a:lstStyle/>
        <a:p>
          <a:endParaRPr lang="it-IT"/>
        </a:p>
      </dgm:t>
    </dgm:pt>
    <dgm:pt modelId="{2F7A81CC-C519-574B-8503-F889085E2626}" type="pres">
      <dgm:prSet presAssocID="{D259EE49-3E9A-1A41-B379-0F5AA1C1821D}" presName="spacer" presStyleCnt="0"/>
      <dgm:spPr/>
    </dgm:pt>
    <dgm:pt modelId="{DA99A137-333F-7E4C-89A5-FA62838623B0}" type="pres">
      <dgm:prSet presAssocID="{7FEA0BEF-D786-3144-8B97-02EE394F136F}" presName="parentText" presStyleLbl="node1" presStyleIdx="3" presStyleCnt="5">
        <dgm:presLayoutVars>
          <dgm:chMax val="0"/>
          <dgm:bulletEnabled val="1"/>
        </dgm:presLayoutVars>
      </dgm:prSet>
      <dgm:spPr/>
      <dgm:t>
        <a:bodyPr/>
        <a:lstStyle/>
        <a:p>
          <a:endParaRPr lang="it-IT"/>
        </a:p>
      </dgm:t>
    </dgm:pt>
    <dgm:pt modelId="{86D42FE4-C9F8-1046-89AD-D4AF1CCE4631}" type="pres">
      <dgm:prSet presAssocID="{581E58EE-5850-D149-A235-298D89D4B44C}" presName="spacer" presStyleCnt="0"/>
      <dgm:spPr/>
    </dgm:pt>
    <dgm:pt modelId="{8CEC5D05-70E1-384E-A4D6-FDA3178D661F}" type="pres">
      <dgm:prSet presAssocID="{6F201D37-C9A4-8D49-B148-0B8BDCCCDE5A}" presName="parentText" presStyleLbl="node1" presStyleIdx="4" presStyleCnt="5">
        <dgm:presLayoutVars>
          <dgm:chMax val="0"/>
          <dgm:bulletEnabled val="1"/>
        </dgm:presLayoutVars>
      </dgm:prSet>
      <dgm:spPr/>
      <dgm:t>
        <a:bodyPr/>
        <a:lstStyle/>
        <a:p>
          <a:endParaRPr lang="it-IT"/>
        </a:p>
      </dgm:t>
    </dgm:pt>
  </dgm:ptLst>
  <dgm:cxnLst>
    <dgm:cxn modelId="{B187792C-78B3-3F46-8946-4E9063ECF1E7}" type="presOf" srcId="{7FEA0BEF-D786-3144-8B97-02EE394F136F}" destId="{DA99A137-333F-7E4C-89A5-FA62838623B0}" srcOrd="0" destOrd="0" presId="urn:microsoft.com/office/officeart/2005/8/layout/vList2"/>
    <dgm:cxn modelId="{1A100A25-E790-884D-BBED-7DE1659C51D9}" type="presOf" srcId="{0977ABA0-BE57-C244-A3DF-E2468E4172C0}" destId="{73102DCF-6AB2-D74A-93D4-D41E2051CF13}" srcOrd="0" destOrd="0" presId="urn:microsoft.com/office/officeart/2005/8/layout/vList2"/>
    <dgm:cxn modelId="{68BFA238-4C5A-DF4C-BDE4-801EBEDA26A7}" srcId="{B20AD763-E821-9041-9A2E-2380093F178A}" destId="{B0D7CD72-6DA6-834B-8EA1-03380DF70AE9}" srcOrd="2" destOrd="0" parTransId="{2DAB0F4E-5343-8E4B-A61E-16B56F9AFC62}" sibTransId="{D259EE49-3E9A-1A41-B379-0F5AA1C1821D}"/>
    <dgm:cxn modelId="{17E9B641-80DE-CF4D-95C5-06F7F69F0DB3}" srcId="{B20AD763-E821-9041-9A2E-2380093F178A}" destId="{16E8E898-DDD4-A440-B8D0-85BB2C6E776B}" srcOrd="0" destOrd="0" parTransId="{E3C759A4-CBC1-7F49-A6CF-8BFA6F7D4312}" sibTransId="{E0DB6F19-41E7-B44B-8AB6-53B456183A3E}"/>
    <dgm:cxn modelId="{B2841C70-3217-ED49-B64D-980FB4A165AB}" type="presOf" srcId="{16E8E898-DDD4-A440-B8D0-85BB2C6E776B}" destId="{8615A31F-EF6D-6B48-A4C4-ADBE7826391B}" srcOrd="0" destOrd="0" presId="urn:microsoft.com/office/officeart/2005/8/layout/vList2"/>
    <dgm:cxn modelId="{910A9B20-3ED9-4A4E-BCC5-BFF236EDFB10}" type="presOf" srcId="{6F201D37-C9A4-8D49-B148-0B8BDCCCDE5A}" destId="{8CEC5D05-70E1-384E-A4D6-FDA3178D661F}" srcOrd="0" destOrd="0" presId="urn:microsoft.com/office/officeart/2005/8/layout/vList2"/>
    <dgm:cxn modelId="{7E627D71-B565-1048-AE07-0BF17DEB9C6D}" srcId="{B20AD763-E821-9041-9A2E-2380093F178A}" destId="{6F201D37-C9A4-8D49-B148-0B8BDCCCDE5A}" srcOrd="4" destOrd="0" parTransId="{B0D21974-7789-8D45-8CBE-4E597434C17F}" sibTransId="{73F5CECD-7B45-8C4D-ACA0-ACB21DB1C8B8}"/>
    <dgm:cxn modelId="{397B0CBA-07BA-E841-A03C-303EA6733692}" type="presOf" srcId="{B0D7CD72-6DA6-834B-8EA1-03380DF70AE9}" destId="{050C6E89-92FA-0847-93D7-45342E45B026}" srcOrd="0" destOrd="0" presId="urn:microsoft.com/office/officeart/2005/8/layout/vList2"/>
    <dgm:cxn modelId="{8308EDB8-EF82-D742-A28A-8106453DC016}" srcId="{B20AD763-E821-9041-9A2E-2380093F178A}" destId="{7FEA0BEF-D786-3144-8B97-02EE394F136F}" srcOrd="3" destOrd="0" parTransId="{BB1987A9-55C6-CA4D-AC75-F8C546ED76D1}" sibTransId="{581E58EE-5850-D149-A235-298D89D4B44C}"/>
    <dgm:cxn modelId="{2B0005FE-18D3-A34E-A8AB-FBF8C5536577}" type="presOf" srcId="{B20AD763-E821-9041-9A2E-2380093F178A}" destId="{7F721A2D-5D5C-6544-8A3E-910DB4793FB2}" srcOrd="0" destOrd="0" presId="urn:microsoft.com/office/officeart/2005/8/layout/vList2"/>
    <dgm:cxn modelId="{0C0007EC-6291-4B45-AD61-12F413D3877D}" srcId="{B20AD763-E821-9041-9A2E-2380093F178A}" destId="{0977ABA0-BE57-C244-A3DF-E2468E4172C0}" srcOrd="1" destOrd="0" parTransId="{8613AADC-DE1E-754E-8FFD-C3FD004EB7F7}" sibTransId="{3CAFD180-8927-0046-9B7B-BCF7A87F4C2A}"/>
    <dgm:cxn modelId="{064B7F28-0DE4-674C-9878-9EF36B832311}" type="presParOf" srcId="{7F721A2D-5D5C-6544-8A3E-910DB4793FB2}" destId="{8615A31F-EF6D-6B48-A4C4-ADBE7826391B}" srcOrd="0" destOrd="0" presId="urn:microsoft.com/office/officeart/2005/8/layout/vList2"/>
    <dgm:cxn modelId="{0B977EAE-B525-C24B-BE70-154ACE8FD544}" type="presParOf" srcId="{7F721A2D-5D5C-6544-8A3E-910DB4793FB2}" destId="{4B5D5914-C068-B345-8587-6BB759FA3562}" srcOrd="1" destOrd="0" presId="urn:microsoft.com/office/officeart/2005/8/layout/vList2"/>
    <dgm:cxn modelId="{34BFD11F-860D-CC41-968C-AF40118F7D60}" type="presParOf" srcId="{7F721A2D-5D5C-6544-8A3E-910DB4793FB2}" destId="{73102DCF-6AB2-D74A-93D4-D41E2051CF13}" srcOrd="2" destOrd="0" presId="urn:microsoft.com/office/officeart/2005/8/layout/vList2"/>
    <dgm:cxn modelId="{D7DA06AD-4AE2-3049-BE60-C369BA3CE09C}" type="presParOf" srcId="{7F721A2D-5D5C-6544-8A3E-910DB4793FB2}" destId="{FDBBCABD-5539-ED4C-B863-B1924E0AA471}" srcOrd="3" destOrd="0" presId="urn:microsoft.com/office/officeart/2005/8/layout/vList2"/>
    <dgm:cxn modelId="{F5CA38CB-ADC9-8B4D-9500-D9F5EF231E7D}" type="presParOf" srcId="{7F721A2D-5D5C-6544-8A3E-910DB4793FB2}" destId="{050C6E89-92FA-0847-93D7-45342E45B026}" srcOrd="4" destOrd="0" presId="urn:microsoft.com/office/officeart/2005/8/layout/vList2"/>
    <dgm:cxn modelId="{D4F68193-025A-D944-94D8-C3DD5EEB71E3}" type="presParOf" srcId="{7F721A2D-5D5C-6544-8A3E-910DB4793FB2}" destId="{2F7A81CC-C519-574B-8503-F889085E2626}" srcOrd="5" destOrd="0" presId="urn:microsoft.com/office/officeart/2005/8/layout/vList2"/>
    <dgm:cxn modelId="{13756B1C-14A0-A34E-8126-8B4194099F09}" type="presParOf" srcId="{7F721A2D-5D5C-6544-8A3E-910DB4793FB2}" destId="{DA99A137-333F-7E4C-89A5-FA62838623B0}" srcOrd="6" destOrd="0" presId="urn:microsoft.com/office/officeart/2005/8/layout/vList2"/>
    <dgm:cxn modelId="{83FAD82A-4915-AB44-804C-93C91E9CC7E1}" type="presParOf" srcId="{7F721A2D-5D5C-6544-8A3E-910DB4793FB2}" destId="{86D42FE4-C9F8-1046-89AD-D4AF1CCE4631}" srcOrd="7" destOrd="0" presId="urn:microsoft.com/office/officeart/2005/8/layout/vList2"/>
    <dgm:cxn modelId="{A222298F-5CCF-CA4F-9D90-6DBC79E1814F}" type="presParOf" srcId="{7F721A2D-5D5C-6544-8A3E-910DB4793FB2}" destId="{8CEC5D05-70E1-384E-A4D6-FDA3178D661F}" srcOrd="8"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904B287-0CF9-3442-B659-1A0FA1488CE9}" type="doc">
      <dgm:prSet loTypeId="urn:microsoft.com/office/officeart/2008/layout/HorizontalMultiLevelHierarchy" loCatId="" qsTypeId="urn:microsoft.com/office/officeart/2005/8/quickstyle/simple4" qsCatId="simple" csTypeId="urn:microsoft.com/office/officeart/2005/8/colors/accent1_2" csCatId="accent1" phldr="1"/>
      <dgm:spPr/>
      <dgm:t>
        <a:bodyPr/>
        <a:lstStyle/>
        <a:p>
          <a:endParaRPr lang="it-IT"/>
        </a:p>
      </dgm:t>
    </dgm:pt>
    <dgm:pt modelId="{DA5A6FFE-66E8-C047-98BD-D6F07EA1872F}">
      <dgm:prSet custT="1"/>
      <dgm:spPr>
        <a:solidFill>
          <a:srgbClr val="336CB0"/>
        </a:solidFill>
      </dgm:spPr>
      <dgm:t>
        <a:bodyPr/>
        <a:lstStyle/>
        <a:p>
          <a:pPr rtl="0"/>
          <a:r>
            <a:rPr lang="it-IT" sz="2000" dirty="0" smtClean="0"/>
            <a:t>CAPACIT’AZIONE</a:t>
          </a:r>
          <a:endParaRPr lang="it-IT" sz="2000" dirty="0"/>
        </a:p>
      </dgm:t>
    </dgm:pt>
    <dgm:pt modelId="{CDC0A1A2-6B09-944D-BDB6-A9330FDD852C}" type="parTrans" cxnId="{A30371E3-858B-004B-BE15-21F7B6EAAAF3}">
      <dgm:prSet/>
      <dgm:spPr/>
      <dgm:t>
        <a:bodyPr/>
        <a:lstStyle/>
        <a:p>
          <a:endParaRPr lang="it-IT"/>
        </a:p>
      </dgm:t>
    </dgm:pt>
    <dgm:pt modelId="{3DE8E0F4-9C24-7D45-8DD4-B593AC41369A}" type="sibTrans" cxnId="{A30371E3-858B-004B-BE15-21F7B6EAAAF3}">
      <dgm:prSet/>
      <dgm:spPr/>
      <dgm:t>
        <a:bodyPr/>
        <a:lstStyle/>
        <a:p>
          <a:endParaRPr lang="it-IT"/>
        </a:p>
      </dgm:t>
    </dgm:pt>
    <dgm:pt modelId="{E9DA412E-F3DA-CC43-B8E0-D0B7F1C2AB1B}">
      <dgm:prSet custT="1"/>
      <dgm:spPr/>
      <dgm:t>
        <a:bodyPr/>
        <a:lstStyle/>
        <a:p>
          <a:r>
            <a:rPr lang="it-IT" sz="1400" dirty="0" smtClean="0"/>
            <a:t>1. Contesto, senso ed obiettivi generali della riforma</a:t>
          </a:r>
          <a:endParaRPr lang="it-IT" sz="1400" dirty="0"/>
        </a:p>
      </dgm:t>
    </dgm:pt>
    <dgm:pt modelId="{8676678D-4846-DD4B-9134-7795C1E83DE4}" type="parTrans" cxnId="{6A702845-9B8A-B24B-8F08-15C0BDE187B5}">
      <dgm:prSet/>
      <dgm:spPr/>
      <dgm:t>
        <a:bodyPr/>
        <a:lstStyle/>
        <a:p>
          <a:endParaRPr lang="it-IT"/>
        </a:p>
      </dgm:t>
    </dgm:pt>
    <dgm:pt modelId="{09DF29DC-1915-8C43-A9AC-B72886BCA1DC}" type="sibTrans" cxnId="{6A702845-9B8A-B24B-8F08-15C0BDE187B5}">
      <dgm:prSet/>
      <dgm:spPr/>
      <dgm:t>
        <a:bodyPr/>
        <a:lstStyle/>
        <a:p>
          <a:endParaRPr lang="it-IT"/>
        </a:p>
      </dgm:t>
    </dgm:pt>
    <dgm:pt modelId="{510805B2-48D6-CD4B-A9BD-DB26A1B70D83}">
      <dgm:prSet custT="1"/>
      <dgm:spPr/>
      <dgm:t>
        <a:bodyPr/>
        <a:lstStyle/>
        <a:p>
          <a:r>
            <a:rPr lang="it-IT" sz="1400" dirty="0" smtClean="0"/>
            <a:t>2. Strumenti e metodologie didattiche</a:t>
          </a:r>
          <a:endParaRPr lang="it-IT" sz="1400" dirty="0"/>
        </a:p>
      </dgm:t>
    </dgm:pt>
    <dgm:pt modelId="{972CBCCF-AF5C-8643-BA52-A61BD190926D}" type="parTrans" cxnId="{1DAAB536-60DC-534A-AAE0-0EC966E9CAEE}">
      <dgm:prSet/>
      <dgm:spPr/>
      <dgm:t>
        <a:bodyPr/>
        <a:lstStyle/>
        <a:p>
          <a:endParaRPr lang="it-IT"/>
        </a:p>
      </dgm:t>
    </dgm:pt>
    <dgm:pt modelId="{247815E4-8F44-E640-B1E8-E4F69B5EE14E}" type="sibTrans" cxnId="{1DAAB536-60DC-534A-AAE0-0EC966E9CAEE}">
      <dgm:prSet/>
      <dgm:spPr/>
      <dgm:t>
        <a:bodyPr/>
        <a:lstStyle/>
        <a:p>
          <a:endParaRPr lang="it-IT"/>
        </a:p>
      </dgm:t>
    </dgm:pt>
    <dgm:pt modelId="{35985FA5-9764-CE42-9CE9-94E2D00F0277}">
      <dgm:prSet custT="1"/>
      <dgm:spPr/>
      <dgm:t>
        <a:bodyPr/>
        <a:lstStyle/>
        <a:p>
          <a:r>
            <a:rPr lang="it-IT" sz="1400" b="1" dirty="0" smtClean="0"/>
            <a:t>3. Sviluppo istituzionale. Vita sociale, volontariato, regole di funzionamento degli ETS</a:t>
          </a:r>
          <a:endParaRPr lang="it-IT" sz="1400" dirty="0"/>
        </a:p>
      </dgm:t>
    </dgm:pt>
    <dgm:pt modelId="{DAA77788-C45F-D646-BC2A-B36A6B304A24}" type="parTrans" cxnId="{F8B782AE-17DB-B54C-BF7C-F69AB0C712B0}">
      <dgm:prSet/>
      <dgm:spPr/>
      <dgm:t>
        <a:bodyPr/>
        <a:lstStyle/>
        <a:p>
          <a:endParaRPr lang="it-IT"/>
        </a:p>
      </dgm:t>
    </dgm:pt>
    <dgm:pt modelId="{16507992-34A9-0847-8116-98A1EB5EBC6C}" type="sibTrans" cxnId="{F8B782AE-17DB-B54C-BF7C-F69AB0C712B0}">
      <dgm:prSet/>
      <dgm:spPr/>
      <dgm:t>
        <a:bodyPr/>
        <a:lstStyle/>
        <a:p>
          <a:endParaRPr lang="it-IT"/>
        </a:p>
      </dgm:t>
    </dgm:pt>
    <dgm:pt modelId="{B0D8CCB2-87E0-D540-AEE0-D6F0F2B9BF70}">
      <dgm:prSet custT="1"/>
      <dgm:spPr/>
      <dgm:t>
        <a:bodyPr/>
        <a:lstStyle/>
        <a:p>
          <a:r>
            <a:rPr lang="it-IT" sz="1400" dirty="0" smtClean="0"/>
            <a:t>4. Amministrazione e fiscalità degli ETS</a:t>
          </a:r>
          <a:endParaRPr lang="it-IT" sz="1400" dirty="0"/>
        </a:p>
      </dgm:t>
    </dgm:pt>
    <dgm:pt modelId="{5479A94E-9684-694E-9350-C7517890862D}" type="parTrans" cxnId="{BC46E5A5-7701-8F40-B00C-1C637FAE152F}">
      <dgm:prSet/>
      <dgm:spPr/>
      <dgm:t>
        <a:bodyPr/>
        <a:lstStyle/>
        <a:p>
          <a:endParaRPr lang="it-IT"/>
        </a:p>
      </dgm:t>
    </dgm:pt>
    <dgm:pt modelId="{5A545D13-091C-5D4E-9228-F3AD17EF43BC}" type="sibTrans" cxnId="{BC46E5A5-7701-8F40-B00C-1C637FAE152F}">
      <dgm:prSet/>
      <dgm:spPr/>
      <dgm:t>
        <a:bodyPr/>
        <a:lstStyle/>
        <a:p>
          <a:endParaRPr lang="it-IT"/>
        </a:p>
      </dgm:t>
    </dgm:pt>
    <dgm:pt modelId="{734E9A54-7A41-AB40-8D6D-D956F50034EB}">
      <dgm:prSet custT="1"/>
      <dgm:spPr/>
      <dgm:t>
        <a:bodyPr/>
        <a:lstStyle/>
        <a:p>
          <a:r>
            <a:rPr lang="it-IT" sz="1400" dirty="0" smtClean="0"/>
            <a:t>5. Finanza sociale, politiche di sostegno, beni comuni  dismessi e confiscati, strumenti di sviluppo degli ETS</a:t>
          </a:r>
          <a:endParaRPr lang="it-IT" sz="1400" dirty="0"/>
        </a:p>
      </dgm:t>
    </dgm:pt>
    <dgm:pt modelId="{99F85E28-5B23-7E4E-BAC1-6E60C7885D7E}" type="parTrans" cxnId="{D924608E-A82D-2A49-8857-FF44257B71EC}">
      <dgm:prSet/>
      <dgm:spPr/>
      <dgm:t>
        <a:bodyPr/>
        <a:lstStyle/>
        <a:p>
          <a:endParaRPr lang="it-IT"/>
        </a:p>
      </dgm:t>
    </dgm:pt>
    <dgm:pt modelId="{7A4A03B2-7D59-294D-B33F-532492CAAE08}" type="sibTrans" cxnId="{D924608E-A82D-2A49-8857-FF44257B71EC}">
      <dgm:prSet/>
      <dgm:spPr/>
      <dgm:t>
        <a:bodyPr/>
        <a:lstStyle/>
        <a:p>
          <a:endParaRPr lang="it-IT"/>
        </a:p>
      </dgm:t>
    </dgm:pt>
    <dgm:pt modelId="{C1A8BC7F-F66A-A548-A089-484B93AAA71E}">
      <dgm:prSet custT="1"/>
      <dgm:spPr/>
      <dgm:t>
        <a:bodyPr/>
        <a:lstStyle/>
        <a:p>
          <a:r>
            <a:rPr lang="it-IT" sz="1400" dirty="0" smtClean="0"/>
            <a:t>6. Centri di servizio per il volontariato</a:t>
          </a:r>
          <a:endParaRPr lang="it-IT" sz="1400" dirty="0"/>
        </a:p>
      </dgm:t>
    </dgm:pt>
    <dgm:pt modelId="{45FF6EC4-E548-384A-B6A6-5D017CBD14B2}" type="parTrans" cxnId="{BC8B8392-1BBF-DE4F-A8B1-3A55DFDDB052}">
      <dgm:prSet/>
      <dgm:spPr/>
      <dgm:t>
        <a:bodyPr/>
        <a:lstStyle/>
        <a:p>
          <a:endParaRPr lang="it-IT"/>
        </a:p>
      </dgm:t>
    </dgm:pt>
    <dgm:pt modelId="{CFE8510E-8602-0643-9AE6-DCC78D055F93}" type="sibTrans" cxnId="{BC8B8392-1BBF-DE4F-A8B1-3A55DFDDB052}">
      <dgm:prSet/>
      <dgm:spPr/>
      <dgm:t>
        <a:bodyPr/>
        <a:lstStyle/>
        <a:p>
          <a:endParaRPr lang="it-IT"/>
        </a:p>
      </dgm:t>
    </dgm:pt>
    <dgm:pt modelId="{EAE02EDD-7CC7-A34C-A0F8-756C554FBCBA}">
      <dgm:prSet custT="1"/>
      <dgm:spPr/>
      <dgm:t>
        <a:bodyPr/>
        <a:lstStyle/>
        <a:p>
          <a:r>
            <a:rPr lang="it-IT" sz="1400" dirty="0" smtClean="0"/>
            <a:t>7. Trasparenza, comunicazione sociale e qualità</a:t>
          </a:r>
          <a:endParaRPr lang="it-IT" sz="1400" dirty="0"/>
        </a:p>
      </dgm:t>
    </dgm:pt>
    <dgm:pt modelId="{C88FAAD6-4E7B-C745-9F26-FCC061FDA1F2}" type="parTrans" cxnId="{3424B475-7D4D-354B-B5F7-4AA2214ABB91}">
      <dgm:prSet/>
      <dgm:spPr/>
      <dgm:t>
        <a:bodyPr/>
        <a:lstStyle/>
        <a:p>
          <a:endParaRPr lang="it-IT"/>
        </a:p>
      </dgm:t>
    </dgm:pt>
    <dgm:pt modelId="{AE1FD2B8-0F08-CC4F-BD9A-C96E246BB45C}" type="sibTrans" cxnId="{3424B475-7D4D-354B-B5F7-4AA2214ABB91}">
      <dgm:prSet/>
      <dgm:spPr/>
      <dgm:t>
        <a:bodyPr/>
        <a:lstStyle/>
        <a:p>
          <a:endParaRPr lang="it-IT"/>
        </a:p>
      </dgm:t>
    </dgm:pt>
    <dgm:pt modelId="{38963371-B781-5746-B84F-A0271CC865ED}">
      <dgm:prSet custT="1"/>
      <dgm:spPr/>
      <dgm:t>
        <a:bodyPr/>
        <a:lstStyle/>
        <a:p>
          <a:r>
            <a:rPr lang="it-IT" sz="1400" dirty="0" smtClean="0"/>
            <a:t>8. Sussidiarietà e rapporti con la Pubblica amministrazione, co-programmazione, co-progettazione, forme di convenzionamento, accreditamento e affidamento dei servizi</a:t>
          </a:r>
          <a:endParaRPr lang="it-IT" sz="1400" dirty="0"/>
        </a:p>
      </dgm:t>
    </dgm:pt>
    <dgm:pt modelId="{F60876D0-CA4E-C14E-8FC5-A5F486120402}" type="parTrans" cxnId="{81F13DF6-FE1B-BB4B-B090-87D75CCAFFFD}">
      <dgm:prSet/>
      <dgm:spPr/>
      <dgm:t>
        <a:bodyPr/>
        <a:lstStyle/>
        <a:p>
          <a:endParaRPr lang="it-IT"/>
        </a:p>
      </dgm:t>
    </dgm:pt>
    <dgm:pt modelId="{25A02A32-213E-C845-8211-A91DDFA2311B}" type="sibTrans" cxnId="{81F13DF6-FE1B-BB4B-B090-87D75CCAFFFD}">
      <dgm:prSet/>
      <dgm:spPr/>
      <dgm:t>
        <a:bodyPr/>
        <a:lstStyle/>
        <a:p>
          <a:endParaRPr lang="it-IT"/>
        </a:p>
      </dgm:t>
    </dgm:pt>
    <dgm:pt modelId="{180A8408-066B-724D-B104-AB927CCC4879}" type="pres">
      <dgm:prSet presAssocID="{0904B287-0CF9-3442-B659-1A0FA1488CE9}" presName="Name0" presStyleCnt="0">
        <dgm:presLayoutVars>
          <dgm:chPref val="1"/>
          <dgm:dir/>
          <dgm:animOne val="branch"/>
          <dgm:animLvl val="lvl"/>
          <dgm:resizeHandles val="exact"/>
        </dgm:presLayoutVars>
      </dgm:prSet>
      <dgm:spPr/>
      <dgm:t>
        <a:bodyPr/>
        <a:lstStyle/>
        <a:p>
          <a:endParaRPr lang="it-IT"/>
        </a:p>
      </dgm:t>
    </dgm:pt>
    <dgm:pt modelId="{93681AE4-5926-464F-8A3E-45795BB5E128}" type="pres">
      <dgm:prSet presAssocID="{DA5A6FFE-66E8-C047-98BD-D6F07EA1872F}" presName="root1" presStyleCnt="0"/>
      <dgm:spPr/>
    </dgm:pt>
    <dgm:pt modelId="{2E7B8989-65EB-DC4C-BD01-6668680D9267}" type="pres">
      <dgm:prSet presAssocID="{DA5A6FFE-66E8-C047-98BD-D6F07EA1872F}" presName="LevelOneTextNode" presStyleLbl="node0" presStyleIdx="0" presStyleCnt="1" custScaleY="115942">
        <dgm:presLayoutVars>
          <dgm:chPref val="3"/>
        </dgm:presLayoutVars>
      </dgm:prSet>
      <dgm:spPr/>
      <dgm:t>
        <a:bodyPr/>
        <a:lstStyle/>
        <a:p>
          <a:endParaRPr lang="it-IT"/>
        </a:p>
      </dgm:t>
    </dgm:pt>
    <dgm:pt modelId="{96A9F5AD-5EC4-B349-B016-883996CD53C7}" type="pres">
      <dgm:prSet presAssocID="{DA5A6FFE-66E8-C047-98BD-D6F07EA1872F}" presName="level2hierChild" presStyleCnt="0"/>
      <dgm:spPr/>
    </dgm:pt>
    <dgm:pt modelId="{E826093A-B37C-9F44-B21A-18D88FC91154}" type="pres">
      <dgm:prSet presAssocID="{8676678D-4846-DD4B-9134-7795C1E83DE4}" presName="conn2-1" presStyleLbl="parChTrans1D2" presStyleIdx="0" presStyleCnt="8"/>
      <dgm:spPr/>
      <dgm:t>
        <a:bodyPr/>
        <a:lstStyle/>
        <a:p>
          <a:endParaRPr lang="it-IT"/>
        </a:p>
      </dgm:t>
    </dgm:pt>
    <dgm:pt modelId="{B9386EDA-AB19-B443-88AD-81F24E90CB93}" type="pres">
      <dgm:prSet presAssocID="{8676678D-4846-DD4B-9134-7795C1E83DE4}" presName="connTx" presStyleLbl="parChTrans1D2" presStyleIdx="0" presStyleCnt="8"/>
      <dgm:spPr/>
      <dgm:t>
        <a:bodyPr/>
        <a:lstStyle/>
        <a:p>
          <a:endParaRPr lang="it-IT"/>
        </a:p>
      </dgm:t>
    </dgm:pt>
    <dgm:pt modelId="{C40186B2-E948-D044-B11E-99F9F6E33D22}" type="pres">
      <dgm:prSet presAssocID="{E9DA412E-F3DA-CC43-B8E0-D0B7F1C2AB1B}" presName="root2" presStyleCnt="0"/>
      <dgm:spPr/>
    </dgm:pt>
    <dgm:pt modelId="{28994252-6077-AE41-88AA-99587FC25070}" type="pres">
      <dgm:prSet presAssocID="{E9DA412E-F3DA-CC43-B8E0-D0B7F1C2AB1B}" presName="LevelTwoTextNode" presStyleLbl="node2" presStyleIdx="0" presStyleCnt="8" custScaleX="240979">
        <dgm:presLayoutVars>
          <dgm:chPref val="3"/>
        </dgm:presLayoutVars>
      </dgm:prSet>
      <dgm:spPr/>
      <dgm:t>
        <a:bodyPr/>
        <a:lstStyle/>
        <a:p>
          <a:endParaRPr lang="it-IT"/>
        </a:p>
      </dgm:t>
    </dgm:pt>
    <dgm:pt modelId="{1F04ABA8-562A-E043-885C-D0F747A8ECA4}" type="pres">
      <dgm:prSet presAssocID="{E9DA412E-F3DA-CC43-B8E0-D0B7F1C2AB1B}" presName="level3hierChild" presStyleCnt="0"/>
      <dgm:spPr/>
    </dgm:pt>
    <dgm:pt modelId="{D60BC462-8D24-3442-962B-840F317F7948}" type="pres">
      <dgm:prSet presAssocID="{972CBCCF-AF5C-8643-BA52-A61BD190926D}" presName="conn2-1" presStyleLbl="parChTrans1D2" presStyleIdx="1" presStyleCnt="8"/>
      <dgm:spPr/>
      <dgm:t>
        <a:bodyPr/>
        <a:lstStyle/>
        <a:p>
          <a:endParaRPr lang="it-IT"/>
        </a:p>
      </dgm:t>
    </dgm:pt>
    <dgm:pt modelId="{ED3A6827-4C07-F446-AFCF-697AC7A85CCB}" type="pres">
      <dgm:prSet presAssocID="{972CBCCF-AF5C-8643-BA52-A61BD190926D}" presName="connTx" presStyleLbl="parChTrans1D2" presStyleIdx="1" presStyleCnt="8"/>
      <dgm:spPr/>
      <dgm:t>
        <a:bodyPr/>
        <a:lstStyle/>
        <a:p>
          <a:endParaRPr lang="it-IT"/>
        </a:p>
      </dgm:t>
    </dgm:pt>
    <dgm:pt modelId="{2612D7E2-8CE3-7A4B-AF17-08B7BFB37B92}" type="pres">
      <dgm:prSet presAssocID="{510805B2-48D6-CD4B-A9BD-DB26A1B70D83}" presName="root2" presStyleCnt="0"/>
      <dgm:spPr/>
    </dgm:pt>
    <dgm:pt modelId="{DCF964E7-6C83-F44F-B01E-DA5340B99DA4}" type="pres">
      <dgm:prSet presAssocID="{510805B2-48D6-CD4B-A9BD-DB26A1B70D83}" presName="LevelTwoTextNode" presStyleLbl="node2" presStyleIdx="1" presStyleCnt="8" custScaleX="240979">
        <dgm:presLayoutVars>
          <dgm:chPref val="3"/>
        </dgm:presLayoutVars>
      </dgm:prSet>
      <dgm:spPr/>
      <dgm:t>
        <a:bodyPr/>
        <a:lstStyle/>
        <a:p>
          <a:endParaRPr lang="it-IT"/>
        </a:p>
      </dgm:t>
    </dgm:pt>
    <dgm:pt modelId="{D96536D2-1016-FB49-928E-EE0E772FAB2B}" type="pres">
      <dgm:prSet presAssocID="{510805B2-48D6-CD4B-A9BD-DB26A1B70D83}" presName="level3hierChild" presStyleCnt="0"/>
      <dgm:spPr/>
    </dgm:pt>
    <dgm:pt modelId="{6132D9EC-53F8-7A4C-97E5-4A67E34E7555}" type="pres">
      <dgm:prSet presAssocID="{DAA77788-C45F-D646-BC2A-B36A6B304A24}" presName="conn2-1" presStyleLbl="parChTrans1D2" presStyleIdx="2" presStyleCnt="8"/>
      <dgm:spPr/>
      <dgm:t>
        <a:bodyPr/>
        <a:lstStyle/>
        <a:p>
          <a:endParaRPr lang="it-IT"/>
        </a:p>
      </dgm:t>
    </dgm:pt>
    <dgm:pt modelId="{CAA2D3D2-690A-3A4F-ACE5-AE430D8648B6}" type="pres">
      <dgm:prSet presAssocID="{DAA77788-C45F-D646-BC2A-B36A6B304A24}" presName="connTx" presStyleLbl="parChTrans1D2" presStyleIdx="2" presStyleCnt="8"/>
      <dgm:spPr/>
      <dgm:t>
        <a:bodyPr/>
        <a:lstStyle/>
        <a:p>
          <a:endParaRPr lang="it-IT"/>
        </a:p>
      </dgm:t>
    </dgm:pt>
    <dgm:pt modelId="{3791CBDF-537E-C64A-807F-1837D455EE1A}" type="pres">
      <dgm:prSet presAssocID="{35985FA5-9764-CE42-9CE9-94E2D00F0277}" presName="root2" presStyleCnt="0"/>
      <dgm:spPr/>
    </dgm:pt>
    <dgm:pt modelId="{957B3F2E-217C-C14E-9C49-66BEFE88ADB7}" type="pres">
      <dgm:prSet presAssocID="{35985FA5-9764-CE42-9CE9-94E2D00F0277}" presName="LevelTwoTextNode" presStyleLbl="node2" presStyleIdx="2" presStyleCnt="8" custScaleX="239326">
        <dgm:presLayoutVars>
          <dgm:chPref val="3"/>
        </dgm:presLayoutVars>
      </dgm:prSet>
      <dgm:spPr/>
      <dgm:t>
        <a:bodyPr/>
        <a:lstStyle/>
        <a:p>
          <a:endParaRPr lang="it-IT"/>
        </a:p>
      </dgm:t>
    </dgm:pt>
    <dgm:pt modelId="{3C3A5710-5D0D-6743-B9F1-9C61869CFE7F}" type="pres">
      <dgm:prSet presAssocID="{35985FA5-9764-CE42-9CE9-94E2D00F0277}" presName="level3hierChild" presStyleCnt="0"/>
      <dgm:spPr/>
    </dgm:pt>
    <dgm:pt modelId="{87919C71-EFBF-E148-B821-435B90CF9BC6}" type="pres">
      <dgm:prSet presAssocID="{5479A94E-9684-694E-9350-C7517890862D}" presName="conn2-1" presStyleLbl="parChTrans1D2" presStyleIdx="3" presStyleCnt="8"/>
      <dgm:spPr/>
      <dgm:t>
        <a:bodyPr/>
        <a:lstStyle/>
        <a:p>
          <a:endParaRPr lang="it-IT"/>
        </a:p>
      </dgm:t>
    </dgm:pt>
    <dgm:pt modelId="{D717AB85-3C11-C541-8A04-C42434013AB1}" type="pres">
      <dgm:prSet presAssocID="{5479A94E-9684-694E-9350-C7517890862D}" presName="connTx" presStyleLbl="parChTrans1D2" presStyleIdx="3" presStyleCnt="8"/>
      <dgm:spPr/>
      <dgm:t>
        <a:bodyPr/>
        <a:lstStyle/>
        <a:p>
          <a:endParaRPr lang="it-IT"/>
        </a:p>
      </dgm:t>
    </dgm:pt>
    <dgm:pt modelId="{2A0B3716-4209-D147-BCA6-51DC1A3FD5C3}" type="pres">
      <dgm:prSet presAssocID="{B0D8CCB2-87E0-D540-AEE0-D6F0F2B9BF70}" presName="root2" presStyleCnt="0"/>
      <dgm:spPr/>
    </dgm:pt>
    <dgm:pt modelId="{A63B664C-BE30-A64B-B59D-58C640A12EEA}" type="pres">
      <dgm:prSet presAssocID="{B0D8CCB2-87E0-D540-AEE0-D6F0F2B9BF70}" presName="LevelTwoTextNode" presStyleLbl="node2" presStyleIdx="3" presStyleCnt="8" custScaleX="239326">
        <dgm:presLayoutVars>
          <dgm:chPref val="3"/>
        </dgm:presLayoutVars>
      </dgm:prSet>
      <dgm:spPr/>
      <dgm:t>
        <a:bodyPr/>
        <a:lstStyle/>
        <a:p>
          <a:endParaRPr lang="it-IT"/>
        </a:p>
      </dgm:t>
    </dgm:pt>
    <dgm:pt modelId="{7A409800-3205-4D4E-8E22-05F818961CF2}" type="pres">
      <dgm:prSet presAssocID="{B0D8CCB2-87E0-D540-AEE0-D6F0F2B9BF70}" presName="level3hierChild" presStyleCnt="0"/>
      <dgm:spPr/>
    </dgm:pt>
    <dgm:pt modelId="{A32C1C70-7258-5546-905D-CBDE5F0E1C84}" type="pres">
      <dgm:prSet presAssocID="{99F85E28-5B23-7E4E-BAC1-6E60C7885D7E}" presName="conn2-1" presStyleLbl="parChTrans1D2" presStyleIdx="4" presStyleCnt="8"/>
      <dgm:spPr/>
      <dgm:t>
        <a:bodyPr/>
        <a:lstStyle/>
        <a:p>
          <a:endParaRPr lang="it-IT"/>
        </a:p>
      </dgm:t>
    </dgm:pt>
    <dgm:pt modelId="{AAA38438-0869-7D40-9F68-8D02E9283382}" type="pres">
      <dgm:prSet presAssocID="{99F85E28-5B23-7E4E-BAC1-6E60C7885D7E}" presName="connTx" presStyleLbl="parChTrans1D2" presStyleIdx="4" presStyleCnt="8"/>
      <dgm:spPr/>
      <dgm:t>
        <a:bodyPr/>
        <a:lstStyle/>
        <a:p>
          <a:endParaRPr lang="it-IT"/>
        </a:p>
      </dgm:t>
    </dgm:pt>
    <dgm:pt modelId="{6B5D2F03-7D93-7A4E-A28A-B72251A044C1}" type="pres">
      <dgm:prSet presAssocID="{734E9A54-7A41-AB40-8D6D-D956F50034EB}" presName="root2" presStyleCnt="0"/>
      <dgm:spPr/>
    </dgm:pt>
    <dgm:pt modelId="{4B291E99-678B-B44E-B0E5-E3E10BB5776C}" type="pres">
      <dgm:prSet presAssocID="{734E9A54-7A41-AB40-8D6D-D956F50034EB}" presName="LevelTwoTextNode" presStyleLbl="node2" presStyleIdx="4" presStyleCnt="8" custScaleX="239326">
        <dgm:presLayoutVars>
          <dgm:chPref val="3"/>
        </dgm:presLayoutVars>
      </dgm:prSet>
      <dgm:spPr/>
      <dgm:t>
        <a:bodyPr/>
        <a:lstStyle/>
        <a:p>
          <a:endParaRPr lang="it-IT"/>
        </a:p>
      </dgm:t>
    </dgm:pt>
    <dgm:pt modelId="{A7EE84B5-003E-9A48-B0B3-1B860A1BC588}" type="pres">
      <dgm:prSet presAssocID="{734E9A54-7A41-AB40-8D6D-D956F50034EB}" presName="level3hierChild" presStyleCnt="0"/>
      <dgm:spPr/>
    </dgm:pt>
    <dgm:pt modelId="{37D09482-C2F7-E04B-B6DD-3988360DA058}" type="pres">
      <dgm:prSet presAssocID="{45FF6EC4-E548-384A-B6A6-5D017CBD14B2}" presName="conn2-1" presStyleLbl="parChTrans1D2" presStyleIdx="5" presStyleCnt="8"/>
      <dgm:spPr/>
      <dgm:t>
        <a:bodyPr/>
        <a:lstStyle/>
        <a:p>
          <a:endParaRPr lang="it-IT"/>
        </a:p>
      </dgm:t>
    </dgm:pt>
    <dgm:pt modelId="{8FAAEB23-FD45-9146-B4D0-1DD913E00C81}" type="pres">
      <dgm:prSet presAssocID="{45FF6EC4-E548-384A-B6A6-5D017CBD14B2}" presName="connTx" presStyleLbl="parChTrans1D2" presStyleIdx="5" presStyleCnt="8"/>
      <dgm:spPr/>
      <dgm:t>
        <a:bodyPr/>
        <a:lstStyle/>
        <a:p>
          <a:endParaRPr lang="it-IT"/>
        </a:p>
      </dgm:t>
    </dgm:pt>
    <dgm:pt modelId="{6AC2E6F5-632C-A14E-82FD-2B7DBDDB8A3D}" type="pres">
      <dgm:prSet presAssocID="{C1A8BC7F-F66A-A548-A089-484B93AAA71E}" presName="root2" presStyleCnt="0"/>
      <dgm:spPr/>
    </dgm:pt>
    <dgm:pt modelId="{B22E207A-E73D-B743-9CB4-55C363EC75A4}" type="pres">
      <dgm:prSet presAssocID="{C1A8BC7F-F66A-A548-A089-484B93AAA71E}" presName="LevelTwoTextNode" presStyleLbl="node2" presStyleIdx="5" presStyleCnt="8" custScaleX="239326">
        <dgm:presLayoutVars>
          <dgm:chPref val="3"/>
        </dgm:presLayoutVars>
      </dgm:prSet>
      <dgm:spPr/>
      <dgm:t>
        <a:bodyPr/>
        <a:lstStyle/>
        <a:p>
          <a:endParaRPr lang="it-IT"/>
        </a:p>
      </dgm:t>
    </dgm:pt>
    <dgm:pt modelId="{37752ED1-2B37-AD41-8DCD-BECC19D0C725}" type="pres">
      <dgm:prSet presAssocID="{C1A8BC7F-F66A-A548-A089-484B93AAA71E}" presName="level3hierChild" presStyleCnt="0"/>
      <dgm:spPr/>
    </dgm:pt>
    <dgm:pt modelId="{A7B37DB0-EFDD-424D-9794-AA76133F5F5C}" type="pres">
      <dgm:prSet presAssocID="{C88FAAD6-4E7B-C745-9F26-FCC061FDA1F2}" presName="conn2-1" presStyleLbl="parChTrans1D2" presStyleIdx="6" presStyleCnt="8"/>
      <dgm:spPr/>
      <dgm:t>
        <a:bodyPr/>
        <a:lstStyle/>
        <a:p>
          <a:endParaRPr lang="it-IT"/>
        </a:p>
      </dgm:t>
    </dgm:pt>
    <dgm:pt modelId="{197612BC-D977-E44C-8DC6-AF16DBA88011}" type="pres">
      <dgm:prSet presAssocID="{C88FAAD6-4E7B-C745-9F26-FCC061FDA1F2}" presName="connTx" presStyleLbl="parChTrans1D2" presStyleIdx="6" presStyleCnt="8"/>
      <dgm:spPr/>
      <dgm:t>
        <a:bodyPr/>
        <a:lstStyle/>
        <a:p>
          <a:endParaRPr lang="it-IT"/>
        </a:p>
      </dgm:t>
    </dgm:pt>
    <dgm:pt modelId="{72A9ADA9-8598-1147-8D9F-5DDC1526ACC8}" type="pres">
      <dgm:prSet presAssocID="{EAE02EDD-7CC7-A34C-A0F8-756C554FBCBA}" presName="root2" presStyleCnt="0"/>
      <dgm:spPr/>
    </dgm:pt>
    <dgm:pt modelId="{31E8B10F-E7E8-7447-ADF7-47A6C9460D23}" type="pres">
      <dgm:prSet presAssocID="{EAE02EDD-7CC7-A34C-A0F8-756C554FBCBA}" presName="LevelTwoTextNode" presStyleLbl="node2" presStyleIdx="6" presStyleCnt="8" custScaleX="239326">
        <dgm:presLayoutVars>
          <dgm:chPref val="3"/>
        </dgm:presLayoutVars>
      </dgm:prSet>
      <dgm:spPr/>
      <dgm:t>
        <a:bodyPr/>
        <a:lstStyle/>
        <a:p>
          <a:endParaRPr lang="it-IT"/>
        </a:p>
      </dgm:t>
    </dgm:pt>
    <dgm:pt modelId="{BF332E85-646B-4B44-AB50-B7886B447A7A}" type="pres">
      <dgm:prSet presAssocID="{EAE02EDD-7CC7-A34C-A0F8-756C554FBCBA}" presName="level3hierChild" presStyleCnt="0"/>
      <dgm:spPr/>
    </dgm:pt>
    <dgm:pt modelId="{C9876AF0-6117-2849-9B99-64A7C2989908}" type="pres">
      <dgm:prSet presAssocID="{F60876D0-CA4E-C14E-8FC5-A5F486120402}" presName="conn2-1" presStyleLbl="parChTrans1D2" presStyleIdx="7" presStyleCnt="8"/>
      <dgm:spPr/>
      <dgm:t>
        <a:bodyPr/>
        <a:lstStyle/>
        <a:p>
          <a:endParaRPr lang="it-IT"/>
        </a:p>
      </dgm:t>
    </dgm:pt>
    <dgm:pt modelId="{5D3D9C5B-1DD9-B84C-94C1-FD097BDD8ABC}" type="pres">
      <dgm:prSet presAssocID="{F60876D0-CA4E-C14E-8FC5-A5F486120402}" presName="connTx" presStyleLbl="parChTrans1D2" presStyleIdx="7" presStyleCnt="8"/>
      <dgm:spPr/>
      <dgm:t>
        <a:bodyPr/>
        <a:lstStyle/>
        <a:p>
          <a:endParaRPr lang="it-IT"/>
        </a:p>
      </dgm:t>
    </dgm:pt>
    <dgm:pt modelId="{8BD179FE-2468-A645-ACF3-BB1AD6085473}" type="pres">
      <dgm:prSet presAssocID="{38963371-B781-5746-B84F-A0271CC865ED}" presName="root2" presStyleCnt="0"/>
      <dgm:spPr/>
    </dgm:pt>
    <dgm:pt modelId="{CD47BABC-ECE8-C244-AEBC-F514480347CD}" type="pres">
      <dgm:prSet presAssocID="{38963371-B781-5746-B84F-A0271CC865ED}" presName="LevelTwoTextNode" presStyleLbl="node2" presStyleIdx="7" presStyleCnt="8" custScaleX="239326">
        <dgm:presLayoutVars>
          <dgm:chPref val="3"/>
        </dgm:presLayoutVars>
      </dgm:prSet>
      <dgm:spPr/>
      <dgm:t>
        <a:bodyPr/>
        <a:lstStyle/>
        <a:p>
          <a:endParaRPr lang="it-IT"/>
        </a:p>
      </dgm:t>
    </dgm:pt>
    <dgm:pt modelId="{C92C9A21-B3D6-F649-9AFD-182211F753FD}" type="pres">
      <dgm:prSet presAssocID="{38963371-B781-5746-B84F-A0271CC865ED}" presName="level3hierChild" presStyleCnt="0"/>
      <dgm:spPr/>
    </dgm:pt>
  </dgm:ptLst>
  <dgm:cxnLst>
    <dgm:cxn modelId="{4017F73C-859F-304F-B5DC-23ED73123930}" type="presOf" srcId="{DAA77788-C45F-D646-BC2A-B36A6B304A24}" destId="{CAA2D3D2-690A-3A4F-ACE5-AE430D8648B6}" srcOrd="1" destOrd="0" presId="urn:microsoft.com/office/officeart/2008/layout/HorizontalMultiLevelHierarchy"/>
    <dgm:cxn modelId="{F2F87B4E-58E6-C64B-B82B-18650CA99454}" type="presOf" srcId="{F60876D0-CA4E-C14E-8FC5-A5F486120402}" destId="{C9876AF0-6117-2849-9B99-64A7C2989908}" srcOrd="0" destOrd="0" presId="urn:microsoft.com/office/officeart/2008/layout/HorizontalMultiLevelHierarchy"/>
    <dgm:cxn modelId="{E21ADF66-C669-1147-90DA-DF1E0E6610AE}" type="presOf" srcId="{C88FAAD6-4E7B-C745-9F26-FCC061FDA1F2}" destId="{197612BC-D977-E44C-8DC6-AF16DBA88011}" srcOrd="1" destOrd="0" presId="urn:microsoft.com/office/officeart/2008/layout/HorizontalMultiLevelHierarchy"/>
    <dgm:cxn modelId="{1DAAB536-60DC-534A-AAE0-0EC966E9CAEE}" srcId="{DA5A6FFE-66E8-C047-98BD-D6F07EA1872F}" destId="{510805B2-48D6-CD4B-A9BD-DB26A1B70D83}" srcOrd="1" destOrd="0" parTransId="{972CBCCF-AF5C-8643-BA52-A61BD190926D}" sibTransId="{247815E4-8F44-E640-B1E8-E4F69B5EE14E}"/>
    <dgm:cxn modelId="{703420EC-6513-CD4C-95DD-80F2D440CF3A}" type="presOf" srcId="{F60876D0-CA4E-C14E-8FC5-A5F486120402}" destId="{5D3D9C5B-1DD9-B84C-94C1-FD097BDD8ABC}" srcOrd="1" destOrd="0" presId="urn:microsoft.com/office/officeart/2008/layout/HorizontalMultiLevelHierarchy"/>
    <dgm:cxn modelId="{1FFFB66D-1292-0C48-B2DE-6EB4D503D01A}" type="presOf" srcId="{734E9A54-7A41-AB40-8D6D-D956F50034EB}" destId="{4B291E99-678B-B44E-B0E5-E3E10BB5776C}" srcOrd="0" destOrd="0" presId="urn:microsoft.com/office/officeart/2008/layout/HorizontalMultiLevelHierarchy"/>
    <dgm:cxn modelId="{A470FFEC-4571-AA43-B236-C70400EF99B4}" type="presOf" srcId="{E9DA412E-F3DA-CC43-B8E0-D0B7F1C2AB1B}" destId="{28994252-6077-AE41-88AA-99587FC25070}" srcOrd="0" destOrd="0" presId="urn:microsoft.com/office/officeart/2008/layout/HorizontalMultiLevelHierarchy"/>
    <dgm:cxn modelId="{FD8172B5-D207-F94F-908E-CCDB8AE47352}" type="presOf" srcId="{38963371-B781-5746-B84F-A0271CC865ED}" destId="{CD47BABC-ECE8-C244-AEBC-F514480347CD}" srcOrd="0" destOrd="0" presId="urn:microsoft.com/office/officeart/2008/layout/HorizontalMultiLevelHierarchy"/>
    <dgm:cxn modelId="{F4AD4977-DC59-B741-8FED-059868BEB815}" type="presOf" srcId="{8676678D-4846-DD4B-9134-7795C1E83DE4}" destId="{B9386EDA-AB19-B443-88AD-81F24E90CB93}" srcOrd="1" destOrd="0" presId="urn:microsoft.com/office/officeart/2008/layout/HorizontalMultiLevelHierarchy"/>
    <dgm:cxn modelId="{638CE96F-9F53-C042-8B70-252CFD22D19A}" type="presOf" srcId="{99F85E28-5B23-7E4E-BAC1-6E60C7885D7E}" destId="{A32C1C70-7258-5546-905D-CBDE5F0E1C84}" srcOrd="0" destOrd="0" presId="urn:microsoft.com/office/officeart/2008/layout/HorizontalMultiLevelHierarchy"/>
    <dgm:cxn modelId="{302DA70F-9871-D54D-B6E6-0DA425FF3E38}" type="presOf" srcId="{99F85E28-5B23-7E4E-BAC1-6E60C7885D7E}" destId="{AAA38438-0869-7D40-9F68-8D02E9283382}" srcOrd="1" destOrd="0" presId="urn:microsoft.com/office/officeart/2008/layout/HorizontalMultiLevelHierarchy"/>
    <dgm:cxn modelId="{CAC6891C-45F2-7B46-9DF7-6BDD3D69C76A}" type="presOf" srcId="{8676678D-4846-DD4B-9134-7795C1E83DE4}" destId="{E826093A-B37C-9F44-B21A-18D88FC91154}" srcOrd="0" destOrd="0" presId="urn:microsoft.com/office/officeart/2008/layout/HorizontalMultiLevelHierarchy"/>
    <dgm:cxn modelId="{6A702845-9B8A-B24B-8F08-15C0BDE187B5}" srcId="{DA5A6FFE-66E8-C047-98BD-D6F07EA1872F}" destId="{E9DA412E-F3DA-CC43-B8E0-D0B7F1C2AB1B}" srcOrd="0" destOrd="0" parTransId="{8676678D-4846-DD4B-9134-7795C1E83DE4}" sibTransId="{09DF29DC-1915-8C43-A9AC-B72886BCA1DC}"/>
    <dgm:cxn modelId="{FBF39BED-7790-5A43-AFCC-C01F8DB539FB}" type="presOf" srcId="{972CBCCF-AF5C-8643-BA52-A61BD190926D}" destId="{ED3A6827-4C07-F446-AFCF-697AC7A85CCB}" srcOrd="1" destOrd="0" presId="urn:microsoft.com/office/officeart/2008/layout/HorizontalMultiLevelHierarchy"/>
    <dgm:cxn modelId="{A4991B69-C5EE-3F44-AD47-1CA70EBE895F}" type="presOf" srcId="{5479A94E-9684-694E-9350-C7517890862D}" destId="{D717AB85-3C11-C541-8A04-C42434013AB1}" srcOrd="1" destOrd="0" presId="urn:microsoft.com/office/officeart/2008/layout/HorizontalMultiLevelHierarchy"/>
    <dgm:cxn modelId="{E9B0DB74-AD64-BA4C-95BD-129DE94C6033}" type="presOf" srcId="{DA5A6FFE-66E8-C047-98BD-D6F07EA1872F}" destId="{2E7B8989-65EB-DC4C-BD01-6668680D9267}" srcOrd="0" destOrd="0" presId="urn:microsoft.com/office/officeart/2008/layout/HorizontalMultiLevelHierarchy"/>
    <dgm:cxn modelId="{81F13DF6-FE1B-BB4B-B090-87D75CCAFFFD}" srcId="{DA5A6FFE-66E8-C047-98BD-D6F07EA1872F}" destId="{38963371-B781-5746-B84F-A0271CC865ED}" srcOrd="7" destOrd="0" parTransId="{F60876D0-CA4E-C14E-8FC5-A5F486120402}" sibTransId="{25A02A32-213E-C845-8211-A91DDFA2311B}"/>
    <dgm:cxn modelId="{8B50A7C8-0648-BE43-A66D-D015CA8323E5}" type="presOf" srcId="{C1A8BC7F-F66A-A548-A089-484B93AAA71E}" destId="{B22E207A-E73D-B743-9CB4-55C363EC75A4}" srcOrd="0" destOrd="0" presId="urn:microsoft.com/office/officeart/2008/layout/HorizontalMultiLevelHierarchy"/>
    <dgm:cxn modelId="{79AFC668-5FCE-9741-B4C7-483C2E990E5E}" type="presOf" srcId="{5479A94E-9684-694E-9350-C7517890862D}" destId="{87919C71-EFBF-E148-B821-435B90CF9BC6}" srcOrd="0" destOrd="0" presId="urn:microsoft.com/office/officeart/2008/layout/HorizontalMultiLevelHierarchy"/>
    <dgm:cxn modelId="{4CAD9A4E-5726-F142-BA18-7ECF1CEA11A8}" type="presOf" srcId="{972CBCCF-AF5C-8643-BA52-A61BD190926D}" destId="{D60BC462-8D24-3442-962B-840F317F7948}" srcOrd="0" destOrd="0" presId="urn:microsoft.com/office/officeart/2008/layout/HorizontalMultiLevelHierarchy"/>
    <dgm:cxn modelId="{FD6DD276-F93B-7941-891C-5864380538B7}" type="presOf" srcId="{45FF6EC4-E548-384A-B6A6-5D017CBD14B2}" destId="{8FAAEB23-FD45-9146-B4D0-1DD913E00C81}" srcOrd="1" destOrd="0" presId="urn:microsoft.com/office/officeart/2008/layout/HorizontalMultiLevelHierarchy"/>
    <dgm:cxn modelId="{9EE940EE-7890-A749-A6D7-FFE897EF6B20}" type="presOf" srcId="{45FF6EC4-E548-384A-B6A6-5D017CBD14B2}" destId="{37D09482-C2F7-E04B-B6DD-3988360DA058}" srcOrd="0" destOrd="0" presId="urn:microsoft.com/office/officeart/2008/layout/HorizontalMultiLevelHierarchy"/>
    <dgm:cxn modelId="{E9C2ED99-FEC0-E440-9FDC-6639AB14B4A9}" type="presOf" srcId="{C88FAAD6-4E7B-C745-9F26-FCC061FDA1F2}" destId="{A7B37DB0-EFDD-424D-9794-AA76133F5F5C}" srcOrd="0" destOrd="0" presId="urn:microsoft.com/office/officeart/2008/layout/HorizontalMultiLevelHierarchy"/>
    <dgm:cxn modelId="{F8B782AE-17DB-B54C-BF7C-F69AB0C712B0}" srcId="{DA5A6FFE-66E8-C047-98BD-D6F07EA1872F}" destId="{35985FA5-9764-CE42-9CE9-94E2D00F0277}" srcOrd="2" destOrd="0" parTransId="{DAA77788-C45F-D646-BC2A-B36A6B304A24}" sibTransId="{16507992-34A9-0847-8116-98A1EB5EBC6C}"/>
    <dgm:cxn modelId="{1C00652C-A80E-5B42-84D0-6462DCB1A7D7}" type="presOf" srcId="{DAA77788-C45F-D646-BC2A-B36A6B304A24}" destId="{6132D9EC-53F8-7A4C-97E5-4A67E34E7555}" srcOrd="0" destOrd="0" presId="urn:microsoft.com/office/officeart/2008/layout/HorizontalMultiLevelHierarchy"/>
    <dgm:cxn modelId="{08B5A96C-A1AF-FB42-881E-0FEC3BB706C2}" type="presOf" srcId="{510805B2-48D6-CD4B-A9BD-DB26A1B70D83}" destId="{DCF964E7-6C83-F44F-B01E-DA5340B99DA4}" srcOrd="0" destOrd="0" presId="urn:microsoft.com/office/officeart/2008/layout/HorizontalMultiLevelHierarchy"/>
    <dgm:cxn modelId="{3424B475-7D4D-354B-B5F7-4AA2214ABB91}" srcId="{DA5A6FFE-66E8-C047-98BD-D6F07EA1872F}" destId="{EAE02EDD-7CC7-A34C-A0F8-756C554FBCBA}" srcOrd="6" destOrd="0" parTransId="{C88FAAD6-4E7B-C745-9F26-FCC061FDA1F2}" sibTransId="{AE1FD2B8-0F08-CC4F-BD9A-C96E246BB45C}"/>
    <dgm:cxn modelId="{BC8B8392-1BBF-DE4F-A8B1-3A55DFDDB052}" srcId="{DA5A6FFE-66E8-C047-98BD-D6F07EA1872F}" destId="{C1A8BC7F-F66A-A548-A089-484B93AAA71E}" srcOrd="5" destOrd="0" parTransId="{45FF6EC4-E548-384A-B6A6-5D017CBD14B2}" sibTransId="{CFE8510E-8602-0643-9AE6-DCC78D055F93}"/>
    <dgm:cxn modelId="{D924608E-A82D-2A49-8857-FF44257B71EC}" srcId="{DA5A6FFE-66E8-C047-98BD-D6F07EA1872F}" destId="{734E9A54-7A41-AB40-8D6D-D956F50034EB}" srcOrd="4" destOrd="0" parTransId="{99F85E28-5B23-7E4E-BAC1-6E60C7885D7E}" sibTransId="{7A4A03B2-7D59-294D-B33F-532492CAAE08}"/>
    <dgm:cxn modelId="{C96F043F-49B5-2C49-A2E9-5526919776E7}" type="presOf" srcId="{35985FA5-9764-CE42-9CE9-94E2D00F0277}" destId="{957B3F2E-217C-C14E-9C49-66BEFE88ADB7}" srcOrd="0" destOrd="0" presId="urn:microsoft.com/office/officeart/2008/layout/HorizontalMultiLevelHierarchy"/>
    <dgm:cxn modelId="{BC46E5A5-7701-8F40-B00C-1C637FAE152F}" srcId="{DA5A6FFE-66E8-C047-98BD-D6F07EA1872F}" destId="{B0D8CCB2-87E0-D540-AEE0-D6F0F2B9BF70}" srcOrd="3" destOrd="0" parTransId="{5479A94E-9684-694E-9350-C7517890862D}" sibTransId="{5A545D13-091C-5D4E-9228-F3AD17EF43BC}"/>
    <dgm:cxn modelId="{7BAFFE9D-445A-F34C-A25B-F12D1A1D07C9}" type="presOf" srcId="{B0D8CCB2-87E0-D540-AEE0-D6F0F2B9BF70}" destId="{A63B664C-BE30-A64B-B59D-58C640A12EEA}" srcOrd="0" destOrd="0" presId="urn:microsoft.com/office/officeart/2008/layout/HorizontalMultiLevelHierarchy"/>
    <dgm:cxn modelId="{1A7A385A-4AA2-C740-918D-448B44A0FABB}" type="presOf" srcId="{0904B287-0CF9-3442-B659-1A0FA1488CE9}" destId="{180A8408-066B-724D-B104-AB927CCC4879}" srcOrd="0" destOrd="0" presId="urn:microsoft.com/office/officeart/2008/layout/HorizontalMultiLevelHierarchy"/>
    <dgm:cxn modelId="{E1FE4CDE-C836-6145-952B-D7D118091412}" type="presOf" srcId="{EAE02EDD-7CC7-A34C-A0F8-756C554FBCBA}" destId="{31E8B10F-E7E8-7447-ADF7-47A6C9460D23}" srcOrd="0" destOrd="0" presId="urn:microsoft.com/office/officeart/2008/layout/HorizontalMultiLevelHierarchy"/>
    <dgm:cxn modelId="{A30371E3-858B-004B-BE15-21F7B6EAAAF3}" srcId="{0904B287-0CF9-3442-B659-1A0FA1488CE9}" destId="{DA5A6FFE-66E8-C047-98BD-D6F07EA1872F}" srcOrd="0" destOrd="0" parTransId="{CDC0A1A2-6B09-944D-BDB6-A9330FDD852C}" sibTransId="{3DE8E0F4-9C24-7D45-8DD4-B593AC41369A}"/>
    <dgm:cxn modelId="{37ABE129-2289-3F4F-9B1A-364B99B047F6}" type="presParOf" srcId="{180A8408-066B-724D-B104-AB927CCC4879}" destId="{93681AE4-5926-464F-8A3E-45795BB5E128}" srcOrd="0" destOrd="0" presId="urn:microsoft.com/office/officeart/2008/layout/HorizontalMultiLevelHierarchy"/>
    <dgm:cxn modelId="{8F8C4695-4E7E-6A4C-923F-DA887C927822}" type="presParOf" srcId="{93681AE4-5926-464F-8A3E-45795BB5E128}" destId="{2E7B8989-65EB-DC4C-BD01-6668680D9267}" srcOrd="0" destOrd="0" presId="urn:microsoft.com/office/officeart/2008/layout/HorizontalMultiLevelHierarchy"/>
    <dgm:cxn modelId="{7F139E7D-45EC-534B-BE75-13861EE3B83D}" type="presParOf" srcId="{93681AE4-5926-464F-8A3E-45795BB5E128}" destId="{96A9F5AD-5EC4-B349-B016-883996CD53C7}" srcOrd="1" destOrd="0" presId="urn:microsoft.com/office/officeart/2008/layout/HorizontalMultiLevelHierarchy"/>
    <dgm:cxn modelId="{FFF2A670-3F00-2448-8D0F-6283FEAF5465}" type="presParOf" srcId="{96A9F5AD-5EC4-B349-B016-883996CD53C7}" destId="{E826093A-B37C-9F44-B21A-18D88FC91154}" srcOrd="0" destOrd="0" presId="urn:microsoft.com/office/officeart/2008/layout/HorizontalMultiLevelHierarchy"/>
    <dgm:cxn modelId="{62F8C4B5-F2C2-4742-B9B8-1C6EEFC7556C}" type="presParOf" srcId="{E826093A-B37C-9F44-B21A-18D88FC91154}" destId="{B9386EDA-AB19-B443-88AD-81F24E90CB93}" srcOrd="0" destOrd="0" presId="urn:microsoft.com/office/officeart/2008/layout/HorizontalMultiLevelHierarchy"/>
    <dgm:cxn modelId="{B3677842-2E95-3A46-B009-697B599F981C}" type="presParOf" srcId="{96A9F5AD-5EC4-B349-B016-883996CD53C7}" destId="{C40186B2-E948-D044-B11E-99F9F6E33D22}" srcOrd="1" destOrd="0" presId="urn:microsoft.com/office/officeart/2008/layout/HorizontalMultiLevelHierarchy"/>
    <dgm:cxn modelId="{7F2AC308-D43F-DF43-B952-C0CDAED66735}" type="presParOf" srcId="{C40186B2-E948-D044-B11E-99F9F6E33D22}" destId="{28994252-6077-AE41-88AA-99587FC25070}" srcOrd="0" destOrd="0" presId="urn:microsoft.com/office/officeart/2008/layout/HorizontalMultiLevelHierarchy"/>
    <dgm:cxn modelId="{4C0B63B9-D872-234D-A066-33B39E000928}" type="presParOf" srcId="{C40186B2-E948-D044-B11E-99F9F6E33D22}" destId="{1F04ABA8-562A-E043-885C-D0F747A8ECA4}" srcOrd="1" destOrd="0" presId="urn:microsoft.com/office/officeart/2008/layout/HorizontalMultiLevelHierarchy"/>
    <dgm:cxn modelId="{011CFB14-63A5-6E4B-8196-CDF82A15C4F5}" type="presParOf" srcId="{96A9F5AD-5EC4-B349-B016-883996CD53C7}" destId="{D60BC462-8D24-3442-962B-840F317F7948}" srcOrd="2" destOrd="0" presId="urn:microsoft.com/office/officeart/2008/layout/HorizontalMultiLevelHierarchy"/>
    <dgm:cxn modelId="{63C1DF0C-3286-1E44-9AA0-121E3E377FC3}" type="presParOf" srcId="{D60BC462-8D24-3442-962B-840F317F7948}" destId="{ED3A6827-4C07-F446-AFCF-697AC7A85CCB}" srcOrd="0" destOrd="0" presId="urn:microsoft.com/office/officeart/2008/layout/HorizontalMultiLevelHierarchy"/>
    <dgm:cxn modelId="{C613565C-7BAD-FD4D-B0D8-F6AE9D556DFA}" type="presParOf" srcId="{96A9F5AD-5EC4-B349-B016-883996CD53C7}" destId="{2612D7E2-8CE3-7A4B-AF17-08B7BFB37B92}" srcOrd="3" destOrd="0" presId="urn:microsoft.com/office/officeart/2008/layout/HorizontalMultiLevelHierarchy"/>
    <dgm:cxn modelId="{E13DBE1C-A453-4541-8F8F-C8550FD147BB}" type="presParOf" srcId="{2612D7E2-8CE3-7A4B-AF17-08B7BFB37B92}" destId="{DCF964E7-6C83-F44F-B01E-DA5340B99DA4}" srcOrd="0" destOrd="0" presId="urn:microsoft.com/office/officeart/2008/layout/HorizontalMultiLevelHierarchy"/>
    <dgm:cxn modelId="{0247853A-F060-C24B-A0B0-D296AF4E70E2}" type="presParOf" srcId="{2612D7E2-8CE3-7A4B-AF17-08B7BFB37B92}" destId="{D96536D2-1016-FB49-928E-EE0E772FAB2B}" srcOrd="1" destOrd="0" presId="urn:microsoft.com/office/officeart/2008/layout/HorizontalMultiLevelHierarchy"/>
    <dgm:cxn modelId="{1ECFA9F0-39EF-D347-B1BC-E715ED3BED67}" type="presParOf" srcId="{96A9F5AD-5EC4-B349-B016-883996CD53C7}" destId="{6132D9EC-53F8-7A4C-97E5-4A67E34E7555}" srcOrd="4" destOrd="0" presId="urn:microsoft.com/office/officeart/2008/layout/HorizontalMultiLevelHierarchy"/>
    <dgm:cxn modelId="{6FBA5883-C60D-4A41-8AB2-B94C59321BE1}" type="presParOf" srcId="{6132D9EC-53F8-7A4C-97E5-4A67E34E7555}" destId="{CAA2D3D2-690A-3A4F-ACE5-AE430D8648B6}" srcOrd="0" destOrd="0" presId="urn:microsoft.com/office/officeart/2008/layout/HorizontalMultiLevelHierarchy"/>
    <dgm:cxn modelId="{157EDB42-6F4A-E048-8CB3-21E369782DA5}" type="presParOf" srcId="{96A9F5AD-5EC4-B349-B016-883996CD53C7}" destId="{3791CBDF-537E-C64A-807F-1837D455EE1A}" srcOrd="5" destOrd="0" presId="urn:microsoft.com/office/officeart/2008/layout/HorizontalMultiLevelHierarchy"/>
    <dgm:cxn modelId="{45F311F5-7448-9C42-BE43-0AF14AF4EDA0}" type="presParOf" srcId="{3791CBDF-537E-C64A-807F-1837D455EE1A}" destId="{957B3F2E-217C-C14E-9C49-66BEFE88ADB7}" srcOrd="0" destOrd="0" presId="urn:microsoft.com/office/officeart/2008/layout/HorizontalMultiLevelHierarchy"/>
    <dgm:cxn modelId="{24282518-89CA-3841-B0AA-632FFB76E192}" type="presParOf" srcId="{3791CBDF-537E-C64A-807F-1837D455EE1A}" destId="{3C3A5710-5D0D-6743-B9F1-9C61869CFE7F}" srcOrd="1" destOrd="0" presId="urn:microsoft.com/office/officeart/2008/layout/HorizontalMultiLevelHierarchy"/>
    <dgm:cxn modelId="{0D3C53C3-8817-E844-895B-69F5A5CDE5D6}" type="presParOf" srcId="{96A9F5AD-5EC4-B349-B016-883996CD53C7}" destId="{87919C71-EFBF-E148-B821-435B90CF9BC6}" srcOrd="6" destOrd="0" presId="urn:microsoft.com/office/officeart/2008/layout/HorizontalMultiLevelHierarchy"/>
    <dgm:cxn modelId="{FE5F01FD-8531-DB43-AC5F-62B566DF3810}" type="presParOf" srcId="{87919C71-EFBF-E148-B821-435B90CF9BC6}" destId="{D717AB85-3C11-C541-8A04-C42434013AB1}" srcOrd="0" destOrd="0" presId="urn:microsoft.com/office/officeart/2008/layout/HorizontalMultiLevelHierarchy"/>
    <dgm:cxn modelId="{882DF81C-16B6-634C-8B5F-B3834225DBAD}" type="presParOf" srcId="{96A9F5AD-5EC4-B349-B016-883996CD53C7}" destId="{2A0B3716-4209-D147-BCA6-51DC1A3FD5C3}" srcOrd="7" destOrd="0" presId="urn:microsoft.com/office/officeart/2008/layout/HorizontalMultiLevelHierarchy"/>
    <dgm:cxn modelId="{3C5404D0-4E6C-4648-B9E6-F2DDA397C6BA}" type="presParOf" srcId="{2A0B3716-4209-D147-BCA6-51DC1A3FD5C3}" destId="{A63B664C-BE30-A64B-B59D-58C640A12EEA}" srcOrd="0" destOrd="0" presId="urn:microsoft.com/office/officeart/2008/layout/HorizontalMultiLevelHierarchy"/>
    <dgm:cxn modelId="{B850E93F-6340-C144-8667-E5EC9635C58F}" type="presParOf" srcId="{2A0B3716-4209-D147-BCA6-51DC1A3FD5C3}" destId="{7A409800-3205-4D4E-8E22-05F818961CF2}" srcOrd="1" destOrd="0" presId="urn:microsoft.com/office/officeart/2008/layout/HorizontalMultiLevelHierarchy"/>
    <dgm:cxn modelId="{8EB13625-E386-3D4E-838E-0B175E22801F}" type="presParOf" srcId="{96A9F5AD-5EC4-B349-B016-883996CD53C7}" destId="{A32C1C70-7258-5546-905D-CBDE5F0E1C84}" srcOrd="8" destOrd="0" presId="urn:microsoft.com/office/officeart/2008/layout/HorizontalMultiLevelHierarchy"/>
    <dgm:cxn modelId="{FD23129D-37D2-BC4A-A178-A8E04B08BA52}" type="presParOf" srcId="{A32C1C70-7258-5546-905D-CBDE5F0E1C84}" destId="{AAA38438-0869-7D40-9F68-8D02E9283382}" srcOrd="0" destOrd="0" presId="urn:microsoft.com/office/officeart/2008/layout/HorizontalMultiLevelHierarchy"/>
    <dgm:cxn modelId="{5E19B05F-49E1-6944-9FA2-58383E96F33F}" type="presParOf" srcId="{96A9F5AD-5EC4-B349-B016-883996CD53C7}" destId="{6B5D2F03-7D93-7A4E-A28A-B72251A044C1}" srcOrd="9" destOrd="0" presId="urn:microsoft.com/office/officeart/2008/layout/HorizontalMultiLevelHierarchy"/>
    <dgm:cxn modelId="{0888F243-64F2-0B46-88B5-0CDD0F75AFB5}" type="presParOf" srcId="{6B5D2F03-7D93-7A4E-A28A-B72251A044C1}" destId="{4B291E99-678B-B44E-B0E5-E3E10BB5776C}" srcOrd="0" destOrd="0" presId="urn:microsoft.com/office/officeart/2008/layout/HorizontalMultiLevelHierarchy"/>
    <dgm:cxn modelId="{9DD90910-23CB-0644-A2F5-069C89896793}" type="presParOf" srcId="{6B5D2F03-7D93-7A4E-A28A-B72251A044C1}" destId="{A7EE84B5-003E-9A48-B0B3-1B860A1BC588}" srcOrd="1" destOrd="0" presId="urn:microsoft.com/office/officeart/2008/layout/HorizontalMultiLevelHierarchy"/>
    <dgm:cxn modelId="{CA007F48-A7D5-EC4A-8192-B63BED9D36EA}" type="presParOf" srcId="{96A9F5AD-5EC4-B349-B016-883996CD53C7}" destId="{37D09482-C2F7-E04B-B6DD-3988360DA058}" srcOrd="10" destOrd="0" presId="urn:microsoft.com/office/officeart/2008/layout/HorizontalMultiLevelHierarchy"/>
    <dgm:cxn modelId="{CCB5B7DA-A8D8-FD47-A57C-74E8A2A75CD6}" type="presParOf" srcId="{37D09482-C2F7-E04B-B6DD-3988360DA058}" destId="{8FAAEB23-FD45-9146-B4D0-1DD913E00C81}" srcOrd="0" destOrd="0" presId="urn:microsoft.com/office/officeart/2008/layout/HorizontalMultiLevelHierarchy"/>
    <dgm:cxn modelId="{61857964-C33D-144F-AAD7-FE7540FD50F0}" type="presParOf" srcId="{96A9F5AD-5EC4-B349-B016-883996CD53C7}" destId="{6AC2E6F5-632C-A14E-82FD-2B7DBDDB8A3D}" srcOrd="11" destOrd="0" presId="urn:microsoft.com/office/officeart/2008/layout/HorizontalMultiLevelHierarchy"/>
    <dgm:cxn modelId="{5725D175-8481-FB44-9B8E-5DD479A2DB7A}" type="presParOf" srcId="{6AC2E6F5-632C-A14E-82FD-2B7DBDDB8A3D}" destId="{B22E207A-E73D-B743-9CB4-55C363EC75A4}" srcOrd="0" destOrd="0" presId="urn:microsoft.com/office/officeart/2008/layout/HorizontalMultiLevelHierarchy"/>
    <dgm:cxn modelId="{F6979A88-5C9A-C944-9B60-E659CE6D709B}" type="presParOf" srcId="{6AC2E6F5-632C-A14E-82FD-2B7DBDDB8A3D}" destId="{37752ED1-2B37-AD41-8DCD-BECC19D0C725}" srcOrd="1" destOrd="0" presId="urn:microsoft.com/office/officeart/2008/layout/HorizontalMultiLevelHierarchy"/>
    <dgm:cxn modelId="{707D804D-DF85-3749-B029-8B90CEDD5A44}" type="presParOf" srcId="{96A9F5AD-5EC4-B349-B016-883996CD53C7}" destId="{A7B37DB0-EFDD-424D-9794-AA76133F5F5C}" srcOrd="12" destOrd="0" presId="urn:microsoft.com/office/officeart/2008/layout/HorizontalMultiLevelHierarchy"/>
    <dgm:cxn modelId="{05CF67FF-9722-EC42-9C43-361EF0EB6B52}" type="presParOf" srcId="{A7B37DB0-EFDD-424D-9794-AA76133F5F5C}" destId="{197612BC-D977-E44C-8DC6-AF16DBA88011}" srcOrd="0" destOrd="0" presId="urn:microsoft.com/office/officeart/2008/layout/HorizontalMultiLevelHierarchy"/>
    <dgm:cxn modelId="{BCC63F32-0EFE-3946-91E7-6A187461FAA9}" type="presParOf" srcId="{96A9F5AD-5EC4-B349-B016-883996CD53C7}" destId="{72A9ADA9-8598-1147-8D9F-5DDC1526ACC8}" srcOrd="13" destOrd="0" presId="urn:microsoft.com/office/officeart/2008/layout/HorizontalMultiLevelHierarchy"/>
    <dgm:cxn modelId="{3F91707A-3672-904D-9EE1-6848BEEB0507}" type="presParOf" srcId="{72A9ADA9-8598-1147-8D9F-5DDC1526ACC8}" destId="{31E8B10F-E7E8-7447-ADF7-47A6C9460D23}" srcOrd="0" destOrd="0" presId="urn:microsoft.com/office/officeart/2008/layout/HorizontalMultiLevelHierarchy"/>
    <dgm:cxn modelId="{3D5610D8-762E-2346-A540-FA30BE2FD11A}" type="presParOf" srcId="{72A9ADA9-8598-1147-8D9F-5DDC1526ACC8}" destId="{BF332E85-646B-4B44-AB50-B7886B447A7A}" srcOrd="1" destOrd="0" presId="urn:microsoft.com/office/officeart/2008/layout/HorizontalMultiLevelHierarchy"/>
    <dgm:cxn modelId="{D58D7E47-6F68-F34A-80E3-888FAE5CA132}" type="presParOf" srcId="{96A9F5AD-5EC4-B349-B016-883996CD53C7}" destId="{C9876AF0-6117-2849-9B99-64A7C2989908}" srcOrd="14" destOrd="0" presId="urn:microsoft.com/office/officeart/2008/layout/HorizontalMultiLevelHierarchy"/>
    <dgm:cxn modelId="{A4C65B0D-E8F3-7D43-8480-56F812B49891}" type="presParOf" srcId="{C9876AF0-6117-2849-9B99-64A7C2989908}" destId="{5D3D9C5B-1DD9-B84C-94C1-FD097BDD8ABC}" srcOrd="0" destOrd="0" presId="urn:microsoft.com/office/officeart/2008/layout/HorizontalMultiLevelHierarchy"/>
    <dgm:cxn modelId="{335D0436-1DCE-F643-8370-3D7FDE63BECB}" type="presParOf" srcId="{96A9F5AD-5EC4-B349-B016-883996CD53C7}" destId="{8BD179FE-2468-A645-ACF3-BB1AD6085473}" srcOrd="15" destOrd="0" presId="urn:microsoft.com/office/officeart/2008/layout/HorizontalMultiLevelHierarchy"/>
    <dgm:cxn modelId="{2DF97AF8-9E09-FF4A-A6BE-768691B06D2C}" type="presParOf" srcId="{8BD179FE-2468-A645-ACF3-BB1AD6085473}" destId="{CD47BABC-ECE8-C244-AEBC-F514480347CD}" srcOrd="0" destOrd="0" presId="urn:microsoft.com/office/officeart/2008/layout/HorizontalMultiLevelHierarchy"/>
    <dgm:cxn modelId="{686E5D75-4380-7344-84FB-270FE8785002}" type="presParOf" srcId="{8BD179FE-2468-A645-ACF3-BB1AD6085473}" destId="{C92C9A21-B3D6-F649-9AFD-182211F753FD}" srcOrd="1" destOrd="0" presId="urn:microsoft.com/office/officeart/2008/layout/HorizontalMultiLevelHierarchy"/>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70.xml><?xml version="1.0" encoding="utf-8"?>
<dgm:dataModel xmlns:dgm="http://schemas.openxmlformats.org/drawingml/2006/diagram" xmlns:a="http://schemas.openxmlformats.org/drawingml/2006/main">
  <dgm:ptLst>
    <dgm:pt modelId="{B20AD763-E821-9041-9A2E-2380093F178A}" type="doc">
      <dgm:prSet loTypeId="urn:microsoft.com/office/officeart/2005/8/layout/vList2" loCatId="" qsTypeId="urn:microsoft.com/office/officeart/2005/8/quickstyle/simple4" qsCatId="simple" csTypeId="urn:microsoft.com/office/officeart/2005/8/colors/accent1_2" csCatId="accent1" phldr="1"/>
      <dgm:spPr/>
      <dgm:t>
        <a:bodyPr/>
        <a:lstStyle/>
        <a:p>
          <a:endParaRPr lang="it-IT"/>
        </a:p>
      </dgm:t>
    </dgm:pt>
    <dgm:pt modelId="{16E8E898-DDD4-A440-B8D0-85BB2C6E776B}">
      <dgm:prSet custT="1"/>
      <dgm:spPr>
        <a:solidFill>
          <a:schemeClr val="bg1">
            <a:lumMod val="75000"/>
          </a:schemeClr>
        </a:solidFill>
      </dgm:spPr>
      <dgm:t>
        <a:bodyPr/>
        <a:lstStyle/>
        <a:p>
          <a:pPr rtl="0"/>
          <a:r>
            <a:rPr lang="it-IT" sz="1300" b="1" dirty="0" smtClean="0"/>
            <a:t>CI PRESENTIAMO</a:t>
          </a:r>
          <a:endParaRPr lang="it-IT" sz="1300" b="1" dirty="0"/>
        </a:p>
      </dgm:t>
    </dgm:pt>
    <dgm:pt modelId="{E3C759A4-CBC1-7F49-A6CF-8BFA6F7D4312}" type="parTrans" cxnId="{17E9B641-80DE-CF4D-95C5-06F7F69F0DB3}">
      <dgm:prSet/>
      <dgm:spPr/>
      <dgm:t>
        <a:bodyPr/>
        <a:lstStyle/>
        <a:p>
          <a:endParaRPr lang="it-IT"/>
        </a:p>
      </dgm:t>
    </dgm:pt>
    <dgm:pt modelId="{E0DB6F19-41E7-B44B-8AB6-53B456183A3E}" type="sibTrans" cxnId="{17E9B641-80DE-CF4D-95C5-06F7F69F0DB3}">
      <dgm:prSet/>
      <dgm:spPr/>
      <dgm:t>
        <a:bodyPr/>
        <a:lstStyle/>
        <a:p>
          <a:endParaRPr lang="it-IT"/>
        </a:p>
      </dgm:t>
    </dgm:pt>
    <dgm:pt modelId="{0977ABA0-BE57-C244-A3DF-E2468E4172C0}">
      <dgm:prSet custT="1"/>
      <dgm:spPr>
        <a:solidFill>
          <a:schemeClr val="bg1">
            <a:lumMod val="75000"/>
          </a:schemeClr>
        </a:solidFill>
      </dgm:spPr>
      <dgm:t>
        <a:bodyPr/>
        <a:lstStyle/>
        <a:p>
          <a:pPr rtl="0"/>
          <a:r>
            <a:rPr lang="it-IT" sz="1300" b="1" dirty="0" smtClean="0"/>
            <a:t>QUESTIONARIO </a:t>
          </a:r>
          <a:r>
            <a:rPr lang="it-IT" sz="1300" b="1" dirty="0" smtClean="0">
              <a:solidFill>
                <a:schemeClr val="bg1"/>
              </a:solidFill>
            </a:rPr>
            <a:t>A</a:t>
          </a:r>
          <a:endParaRPr lang="it-IT" sz="1300" b="1" dirty="0">
            <a:solidFill>
              <a:schemeClr val="bg1"/>
            </a:solidFill>
          </a:endParaRPr>
        </a:p>
      </dgm:t>
    </dgm:pt>
    <dgm:pt modelId="{8613AADC-DE1E-754E-8FFD-C3FD004EB7F7}" type="parTrans" cxnId="{0C0007EC-6291-4B45-AD61-12F413D3877D}">
      <dgm:prSet/>
      <dgm:spPr/>
      <dgm:t>
        <a:bodyPr/>
        <a:lstStyle/>
        <a:p>
          <a:endParaRPr lang="it-IT"/>
        </a:p>
      </dgm:t>
    </dgm:pt>
    <dgm:pt modelId="{3CAFD180-8927-0046-9B7B-BCF7A87F4C2A}" type="sibTrans" cxnId="{0C0007EC-6291-4B45-AD61-12F413D3877D}">
      <dgm:prSet/>
      <dgm:spPr/>
      <dgm:t>
        <a:bodyPr/>
        <a:lstStyle/>
        <a:p>
          <a:endParaRPr lang="it-IT"/>
        </a:p>
      </dgm:t>
    </dgm:pt>
    <dgm:pt modelId="{6F201D37-C9A4-8D49-B148-0B8BDCCCDE5A}">
      <dgm:prSet custT="1"/>
      <dgm:spPr/>
      <dgm:t>
        <a:bodyPr/>
        <a:lstStyle/>
        <a:p>
          <a:pPr rtl="0"/>
          <a:r>
            <a:rPr lang="it-IT" sz="1300" b="1" dirty="0" smtClean="0"/>
            <a:t>KIT DEL FORMATORE</a:t>
          </a:r>
          <a:endParaRPr lang="it-IT" sz="1300" b="1" dirty="0"/>
        </a:p>
      </dgm:t>
    </dgm:pt>
    <dgm:pt modelId="{B0D21974-7789-8D45-8CBE-4E597434C17F}" type="parTrans" cxnId="{7E627D71-B565-1048-AE07-0BF17DEB9C6D}">
      <dgm:prSet/>
      <dgm:spPr/>
      <dgm:t>
        <a:bodyPr/>
        <a:lstStyle/>
        <a:p>
          <a:endParaRPr lang="it-IT"/>
        </a:p>
      </dgm:t>
    </dgm:pt>
    <dgm:pt modelId="{73F5CECD-7B45-8C4D-ACA0-ACB21DB1C8B8}" type="sibTrans" cxnId="{7E627D71-B565-1048-AE07-0BF17DEB9C6D}">
      <dgm:prSet/>
      <dgm:spPr/>
      <dgm:t>
        <a:bodyPr/>
        <a:lstStyle/>
        <a:p>
          <a:endParaRPr lang="it-IT"/>
        </a:p>
      </dgm:t>
    </dgm:pt>
    <dgm:pt modelId="{B0D7CD72-6DA6-834B-8EA1-03380DF70AE9}">
      <dgm:prSet custT="1"/>
      <dgm:spPr>
        <a:solidFill>
          <a:schemeClr val="bg1">
            <a:lumMod val="75000"/>
          </a:schemeClr>
        </a:solidFill>
      </dgm:spPr>
      <dgm:t>
        <a:bodyPr/>
        <a:lstStyle/>
        <a:p>
          <a:pPr rtl="0"/>
          <a:r>
            <a:rPr lang="it-IT" sz="1300" b="1" dirty="0" smtClean="0">
              <a:solidFill>
                <a:schemeClr val="bg1"/>
              </a:solidFill>
              <a:latin typeface="+mn-lt"/>
            </a:rPr>
            <a:t>FINANZA SOCIALE, POLITICHE DI SOSTEGNO, BENI COMUNI DISMESSI E CONFISCATI, STRUMENTI DI SVILUPPO DEGLI ETS</a:t>
          </a:r>
          <a:endParaRPr lang="it-IT" sz="1300" b="1" dirty="0">
            <a:latin typeface="+mn-lt"/>
          </a:endParaRPr>
        </a:p>
      </dgm:t>
    </dgm:pt>
    <dgm:pt modelId="{2DAB0F4E-5343-8E4B-A61E-16B56F9AFC62}" type="parTrans" cxnId="{68BFA238-4C5A-DF4C-BDE4-801EBEDA26A7}">
      <dgm:prSet/>
      <dgm:spPr/>
      <dgm:t>
        <a:bodyPr/>
        <a:lstStyle/>
        <a:p>
          <a:endParaRPr lang="it-IT"/>
        </a:p>
      </dgm:t>
    </dgm:pt>
    <dgm:pt modelId="{D259EE49-3E9A-1A41-B379-0F5AA1C1821D}" type="sibTrans" cxnId="{68BFA238-4C5A-DF4C-BDE4-801EBEDA26A7}">
      <dgm:prSet/>
      <dgm:spPr/>
      <dgm:t>
        <a:bodyPr/>
        <a:lstStyle/>
        <a:p>
          <a:endParaRPr lang="it-IT"/>
        </a:p>
      </dgm:t>
    </dgm:pt>
    <dgm:pt modelId="{7FEA0BEF-D786-3144-8B97-02EE394F136F}">
      <dgm:prSet custT="1"/>
      <dgm:spPr>
        <a:solidFill>
          <a:schemeClr val="bg1">
            <a:lumMod val="75000"/>
          </a:schemeClr>
        </a:solidFill>
      </dgm:spPr>
      <dgm:t>
        <a:bodyPr/>
        <a:lstStyle/>
        <a:p>
          <a:pPr rtl="0"/>
          <a:r>
            <a:rPr lang="it-IT" sz="1300" b="1" dirty="0" smtClean="0"/>
            <a:t>QUESTIONARIO </a:t>
          </a:r>
          <a:r>
            <a:rPr lang="it-IT" sz="1300" b="1" dirty="0" smtClean="0">
              <a:solidFill>
                <a:srgbClr val="FFFFFF"/>
              </a:solidFill>
            </a:rPr>
            <a:t>B</a:t>
          </a:r>
          <a:endParaRPr lang="it-IT" sz="1300" b="1" dirty="0">
            <a:solidFill>
              <a:srgbClr val="FFFFFF"/>
            </a:solidFill>
          </a:endParaRPr>
        </a:p>
      </dgm:t>
    </dgm:pt>
    <dgm:pt modelId="{BB1987A9-55C6-CA4D-AC75-F8C546ED76D1}" type="parTrans" cxnId="{8308EDB8-EF82-D742-A28A-8106453DC016}">
      <dgm:prSet/>
      <dgm:spPr/>
      <dgm:t>
        <a:bodyPr/>
        <a:lstStyle/>
        <a:p>
          <a:endParaRPr lang="it-IT"/>
        </a:p>
      </dgm:t>
    </dgm:pt>
    <dgm:pt modelId="{581E58EE-5850-D149-A235-298D89D4B44C}" type="sibTrans" cxnId="{8308EDB8-EF82-D742-A28A-8106453DC016}">
      <dgm:prSet/>
      <dgm:spPr/>
      <dgm:t>
        <a:bodyPr/>
        <a:lstStyle/>
        <a:p>
          <a:endParaRPr lang="it-IT"/>
        </a:p>
      </dgm:t>
    </dgm:pt>
    <dgm:pt modelId="{7F721A2D-5D5C-6544-8A3E-910DB4793FB2}" type="pres">
      <dgm:prSet presAssocID="{B20AD763-E821-9041-9A2E-2380093F178A}" presName="linear" presStyleCnt="0">
        <dgm:presLayoutVars>
          <dgm:animLvl val="lvl"/>
          <dgm:resizeHandles val="exact"/>
        </dgm:presLayoutVars>
      </dgm:prSet>
      <dgm:spPr/>
      <dgm:t>
        <a:bodyPr/>
        <a:lstStyle/>
        <a:p>
          <a:endParaRPr lang="it-IT"/>
        </a:p>
      </dgm:t>
    </dgm:pt>
    <dgm:pt modelId="{8615A31F-EF6D-6B48-A4C4-ADBE7826391B}" type="pres">
      <dgm:prSet presAssocID="{16E8E898-DDD4-A440-B8D0-85BB2C6E776B}" presName="parentText" presStyleLbl="node1" presStyleIdx="0" presStyleCnt="5">
        <dgm:presLayoutVars>
          <dgm:chMax val="0"/>
          <dgm:bulletEnabled val="1"/>
        </dgm:presLayoutVars>
      </dgm:prSet>
      <dgm:spPr/>
      <dgm:t>
        <a:bodyPr/>
        <a:lstStyle/>
        <a:p>
          <a:endParaRPr lang="it-IT"/>
        </a:p>
      </dgm:t>
    </dgm:pt>
    <dgm:pt modelId="{4B5D5914-C068-B345-8587-6BB759FA3562}" type="pres">
      <dgm:prSet presAssocID="{E0DB6F19-41E7-B44B-8AB6-53B456183A3E}" presName="spacer" presStyleCnt="0"/>
      <dgm:spPr/>
    </dgm:pt>
    <dgm:pt modelId="{73102DCF-6AB2-D74A-93D4-D41E2051CF13}" type="pres">
      <dgm:prSet presAssocID="{0977ABA0-BE57-C244-A3DF-E2468E4172C0}" presName="parentText" presStyleLbl="node1" presStyleIdx="1" presStyleCnt="5">
        <dgm:presLayoutVars>
          <dgm:chMax val="0"/>
          <dgm:bulletEnabled val="1"/>
        </dgm:presLayoutVars>
      </dgm:prSet>
      <dgm:spPr/>
      <dgm:t>
        <a:bodyPr/>
        <a:lstStyle/>
        <a:p>
          <a:endParaRPr lang="it-IT"/>
        </a:p>
      </dgm:t>
    </dgm:pt>
    <dgm:pt modelId="{FDBBCABD-5539-ED4C-B863-B1924E0AA471}" type="pres">
      <dgm:prSet presAssocID="{3CAFD180-8927-0046-9B7B-BCF7A87F4C2A}" presName="spacer" presStyleCnt="0"/>
      <dgm:spPr/>
    </dgm:pt>
    <dgm:pt modelId="{050C6E89-92FA-0847-93D7-45342E45B026}" type="pres">
      <dgm:prSet presAssocID="{B0D7CD72-6DA6-834B-8EA1-03380DF70AE9}" presName="parentText" presStyleLbl="node1" presStyleIdx="2" presStyleCnt="5">
        <dgm:presLayoutVars>
          <dgm:chMax val="0"/>
          <dgm:bulletEnabled val="1"/>
        </dgm:presLayoutVars>
      </dgm:prSet>
      <dgm:spPr/>
      <dgm:t>
        <a:bodyPr/>
        <a:lstStyle/>
        <a:p>
          <a:endParaRPr lang="it-IT"/>
        </a:p>
      </dgm:t>
    </dgm:pt>
    <dgm:pt modelId="{2F7A81CC-C519-574B-8503-F889085E2626}" type="pres">
      <dgm:prSet presAssocID="{D259EE49-3E9A-1A41-B379-0F5AA1C1821D}" presName="spacer" presStyleCnt="0"/>
      <dgm:spPr/>
    </dgm:pt>
    <dgm:pt modelId="{DA99A137-333F-7E4C-89A5-FA62838623B0}" type="pres">
      <dgm:prSet presAssocID="{7FEA0BEF-D786-3144-8B97-02EE394F136F}" presName="parentText" presStyleLbl="node1" presStyleIdx="3" presStyleCnt="5">
        <dgm:presLayoutVars>
          <dgm:chMax val="0"/>
          <dgm:bulletEnabled val="1"/>
        </dgm:presLayoutVars>
      </dgm:prSet>
      <dgm:spPr/>
      <dgm:t>
        <a:bodyPr/>
        <a:lstStyle/>
        <a:p>
          <a:endParaRPr lang="it-IT"/>
        </a:p>
      </dgm:t>
    </dgm:pt>
    <dgm:pt modelId="{86D42FE4-C9F8-1046-89AD-D4AF1CCE4631}" type="pres">
      <dgm:prSet presAssocID="{581E58EE-5850-D149-A235-298D89D4B44C}" presName="spacer" presStyleCnt="0"/>
      <dgm:spPr/>
    </dgm:pt>
    <dgm:pt modelId="{8CEC5D05-70E1-384E-A4D6-FDA3178D661F}" type="pres">
      <dgm:prSet presAssocID="{6F201D37-C9A4-8D49-B148-0B8BDCCCDE5A}" presName="parentText" presStyleLbl="node1" presStyleIdx="4" presStyleCnt="5">
        <dgm:presLayoutVars>
          <dgm:chMax val="0"/>
          <dgm:bulletEnabled val="1"/>
        </dgm:presLayoutVars>
      </dgm:prSet>
      <dgm:spPr/>
      <dgm:t>
        <a:bodyPr/>
        <a:lstStyle/>
        <a:p>
          <a:endParaRPr lang="it-IT"/>
        </a:p>
      </dgm:t>
    </dgm:pt>
  </dgm:ptLst>
  <dgm:cxnLst>
    <dgm:cxn modelId="{AA3B6BA1-47FB-2D41-80A7-A29A6FA0508D}" type="presOf" srcId="{B20AD763-E821-9041-9A2E-2380093F178A}" destId="{7F721A2D-5D5C-6544-8A3E-910DB4793FB2}" srcOrd="0" destOrd="0" presId="urn:microsoft.com/office/officeart/2005/8/layout/vList2"/>
    <dgm:cxn modelId="{0C0007EC-6291-4B45-AD61-12F413D3877D}" srcId="{B20AD763-E821-9041-9A2E-2380093F178A}" destId="{0977ABA0-BE57-C244-A3DF-E2468E4172C0}" srcOrd="1" destOrd="0" parTransId="{8613AADC-DE1E-754E-8FFD-C3FD004EB7F7}" sibTransId="{3CAFD180-8927-0046-9B7B-BCF7A87F4C2A}"/>
    <dgm:cxn modelId="{0CAA56EF-89F8-6F42-91BE-4BA9AC98D47D}" type="presOf" srcId="{16E8E898-DDD4-A440-B8D0-85BB2C6E776B}" destId="{8615A31F-EF6D-6B48-A4C4-ADBE7826391B}" srcOrd="0" destOrd="0" presId="urn:microsoft.com/office/officeart/2005/8/layout/vList2"/>
    <dgm:cxn modelId="{F2CAB28F-F8A1-C643-9FA8-6F4F0427DB97}" type="presOf" srcId="{0977ABA0-BE57-C244-A3DF-E2468E4172C0}" destId="{73102DCF-6AB2-D74A-93D4-D41E2051CF13}" srcOrd="0" destOrd="0" presId="urn:microsoft.com/office/officeart/2005/8/layout/vList2"/>
    <dgm:cxn modelId="{68BFA238-4C5A-DF4C-BDE4-801EBEDA26A7}" srcId="{B20AD763-E821-9041-9A2E-2380093F178A}" destId="{B0D7CD72-6DA6-834B-8EA1-03380DF70AE9}" srcOrd="2" destOrd="0" parTransId="{2DAB0F4E-5343-8E4B-A61E-16B56F9AFC62}" sibTransId="{D259EE49-3E9A-1A41-B379-0F5AA1C1821D}"/>
    <dgm:cxn modelId="{17E9B641-80DE-CF4D-95C5-06F7F69F0DB3}" srcId="{B20AD763-E821-9041-9A2E-2380093F178A}" destId="{16E8E898-DDD4-A440-B8D0-85BB2C6E776B}" srcOrd="0" destOrd="0" parTransId="{E3C759A4-CBC1-7F49-A6CF-8BFA6F7D4312}" sibTransId="{E0DB6F19-41E7-B44B-8AB6-53B456183A3E}"/>
    <dgm:cxn modelId="{B8F71BF7-E1B5-C943-B274-ACA49D7EBC7D}" type="presOf" srcId="{B0D7CD72-6DA6-834B-8EA1-03380DF70AE9}" destId="{050C6E89-92FA-0847-93D7-45342E45B026}" srcOrd="0" destOrd="0" presId="urn:microsoft.com/office/officeart/2005/8/layout/vList2"/>
    <dgm:cxn modelId="{7AA43D15-59B9-7F4B-A3D8-20D3D408CD12}" type="presOf" srcId="{7FEA0BEF-D786-3144-8B97-02EE394F136F}" destId="{DA99A137-333F-7E4C-89A5-FA62838623B0}" srcOrd="0" destOrd="0" presId="urn:microsoft.com/office/officeart/2005/8/layout/vList2"/>
    <dgm:cxn modelId="{8308EDB8-EF82-D742-A28A-8106453DC016}" srcId="{B20AD763-E821-9041-9A2E-2380093F178A}" destId="{7FEA0BEF-D786-3144-8B97-02EE394F136F}" srcOrd="3" destOrd="0" parTransId="{BB1987A9-55C6-CA4D-AC75-F8C546ED76D1}" sibTransId="{581E58EE-5850-D149-A235-298D89D4B44C}"/>
    <dgm:cxn modelId="{7E627D71-B565-1048-AE07-0BF17DEB9C6D}" srcId="{B20AD763-E821-9041-9A2E-2380093F178A}" destId="{6F201D37-C9A4-8D49-B148-0B8BDCCCDE5A}" srcOrd="4" destOrd="0" parTransId="{B0D21974-7789-8D45-8CBE-4E597434C17F}" sibTransId="{73F5CECD-7B45-8C4D-ACA0-ACB21DB1C8B8}"/>
    <dgm:cxn modelId="{0097234C-70DC-B048-8C4B-51C629BC22B5}" type="presOf" srcId="{6F201D37-C9A4-8D49-B148-0B8BDCCCDE5A}" destId="{8CEC5D05-70E1-384E-A4D6-FDA3178D661F}" srcOrd="0" destOrd="0" presId="urn:microsoft.com/office/officeart/2005/8/layout/vList2"/>
    <dgm:cxn modelId="{349C2B01-8EB3-4747-AE0C-3E12CF329B13}" type="presParOf" srcId="{7F721A2D-5D5C-6544-8A3E-910DB4793FB2}" destId="{8615A31F-EF6D-6B48-A4C4-ADBE7826391B}" srcOrd="0" destOrd="0" presId="urn:microsoft.com/office/officeart/2005/8/layout/vList2"/>
    <dgm:cxn modelId="{9B4BE561-817B-4F48-853A-1B383DA4C724}" type="presParOf" srcId="{7F721A2D-5D5C-6544-8A3E-910DB4793FB2}" destId="{4B5D5914-C068-B345-8587-6BB759FA3562}" srcOrd="1" destOrd="0" presId="urn:microsoft.com/office/officeart/2005/8/layout/vList2"/>
    <dgm:cxn modelId="{0F855988-D79F-3444-AC88-03482775DFA7}" type="presParOf" srcId="{7F721A2D-5D5C-6544-8A3E-910DB4793FB2}" destId="{73102DCF-6AB2-D74A-93D4-D41E2051CF13}" srcOrd="2" destOrd="0" presId="urn:microsoft.com/office/officeart/2005/8/layout/vList2"/>
    <dgm:cxn modelId="{A1C7C023-63AD-5A4C-A74F-71791EB085D1}" type="presParOf" srcId="{7F721A2D-5D5C-6544-8A3E-910DB4793FB2}" destId="{FDBBCABD-5539-ED4C-B863-B1924E0AA471}" srcOrd="3" destOrd="0" presId="urn:microsoft.com/office/officeart/2005/8/layout/vList2"/>
    <dgm:cxn modelId="{E089E171-8FC0-FD46-9B6E-B511B69E4449}" type="presParOf" srcId="{7F721A2D-5D5C-6544-8A3E-910DB4793FB2}" destId="{050C6E89-92FA-0847-93D7-45342E45B026}" srcOrd="4" destOrd="0" presId="urn:microsoft.com/office/officeart/2005/8/layout/vList2"/>
    <dgm:cxn modelId="{0FE1E656-AF03-F641-BACB-D0443C125830}" type="presParOf" srcId="{7F721A2D-5D5C-6544-8A3E-910DB4793FB2}" destId="{2F7A81CC-C519-574B-8503-F889085E2626}" srcOrd="5" destOrd="0" presId="urn:microsoft.com/office/officeart/2005/8/layout/vList2"/>
    <dgm:cxn modelId="{F1914B52-9A01-4542-883B-C78C6FE33018}" type="presParOf" srcId="{7F721A2D-5D5C-6544-8A3E-910DB4793FB2}" destId="{DA99A137-333F-7E4C-89A5-FA62838623B0}" srcOrd="6" destOrd="0" presId="urn:microsoft.com/office/officeart/2005/8/layout/vList2"/>
    <dgm:cxn modelId="{DB32C40C-1E16-5E4F-822F-8C7D54183369}" type="presParOf" srcId="{7F721A2D-5D5C-6544-8A3E-910DB4793FB2}" destId="{86D42FE4-C9F8-1046-89AD-D4AF1CCE4631}" srcOrd="7" destOrd="0" presId="urn:microsoft.com/office/officeart/2005/8/layout/vList2"/>
    <dgm:cxn modelId="{F8A57C3A-F646-6148-9D0E-F833C6CAEA69}" type="presParOf" srcId="{7F721A2D-5D5C-6544-8A3E-910DB4793FB2}" destId="{8CEC5D05-70E1-384E-A4D6-FDA3178D661F}" srcOrd="8"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6B948773-4D70-6B45-90A5-B5A37345EF75}" type="doc">
      <dgm:prSet loTypeId="urn:microsoft.com/office/officeart/2009/3/layout/HorizontalOrganizationChart" loCatId="" qsTypeId="urn:microsoft.com/office/officeart/2005/8/quickstyle/simple4" qsCatId="simple" csTypeId="urn:microsoft.com/office/officeart/2005/8/colors/accent1_2" csCatId="accent1" phldr="1"/>
      <dgm:spPr/>
      <dgm:t>
        <a:bodyPr/>
        <a:lstStyle/>
        <a:p>
          <a:endParaRPr lang="it-IT"/>
        </a:p>
      </dgm:t>
    </dgm:pt>
    <dgm:pt modelId="{2317BDAE-F16A-8743-9D68-C1083DA6AECB}">
      <dgm:prSet custT="1"/>
      <dgm:spPr/>
      <dgm:t>
        <a:bodyPr/>
        <a:lstStyle/>
        <a:p>
          <a:r>
            <a:rPr lang="it-IT" sz="1800" dirty="0" smtClean="0"/>
            <a:t>Politiche di sostegno</a:t>
          </a:r>
          <a:endParaRPr lang="it-IT" sz="1800" dirty="0"/>
        </a:p>
      </dgm:t>
    </dgm:pt>
    <dgm:pt modelId="{EEA45361-A8BB-D243-8539-29022A0A3E1B}" type="parTrans" cxnId="{EC58E5AF-B31B-0547-A2F8-FE4B759B04D3}">
      <dgm:prSet/>
      <dgm:spPr/>
      <dgm:t>
        <a:bodyPr/>
        <a:lstStyle/>
        <a:p>
          <a:endParaRPr lang="it-IT"/>
        </a:p>
      </dgm:t>
    </dgm:pt>
    <dgm:pt modelId="{D75D6416-71E1-F042-B2AA-20F704C06871}" type="sibTrans" cxnId="{EC58E5AF-B31B-0547-A2F8-FE4B759B04D3}">
      <dgm:prSet/>
      <dgm:spPr/>
      <dgm:t>
        <a:bodyPr/>
        <a:lstStyle/>
        <a:p>
          <a:endParaRPr lang="it-IT"/>
        </a:p>
      </dgm:t>
    </dgm:pt>
    <dgm:pt modelId="{7D2447D8-1893-8C45-B8D6-3004728581AB}">
      <dgm:prSet custT="1"/>
      <dgm:spPr/>
      <dgm:t>
        <a:bodyPr/>
        <a:lstStyle/>
        <a:p>
          <a:r>
            <a:rPr lang="it-IT" sz="1800" dirty="0" smtClean="0"/>
            <a:t>Strumenti finanziari</a:t>
          </a:r>
          <a:endParaRPr lang="it-IT" sz="1800" dirty="0"/>
        </a:p>
      </dgm:t>
    </dgm:pt>
    <dgm:pt modelId="{C62CC3F4-9527-9A4E-BB95-58737986E96A}" type="parTrans" cxnId="{9AA36BA9-F1B9-0A4E-B625-22A8F7DD0CB4}">
      <dgm:prSet/>
      <dgm:spPr/>
      <dgm:t>
        <a:bodyPr/>
        <a:lstStyle/>
        <a:p>
          <a:endParaRPr lang="it-IT"/>
        </a:p>
      </dgm:t>
    </dgm:pt>
    <dgm:pt modelId="{013425B5-2722-D341-A27A-A0B1612CAD95}" type="sibTrans" cxnId="{9AA36BA9-F1B9-0A4E-B625-22A8F7DD0CB4}">
      <dgm:prSet/>
      <dgm:spPr/>
      <dgm:t>
        <a:bodyPr/>
        <a:lstStyle/>
        <a:p>
          <a:endParaRPr lang="it-IT"/>
        </a:p>
      </dgm:t>
    </dgm:pt>
    <dgm:pt modelId="{CF8C9725-6C98-4040-9E24-47826A6A99E0}">
      <dgm:prSet custT="1"/>
      <dgm:spPr/>
      <dgm:t>
        <a:bodyPr/>
        <a:lstStyle/>
        <a:p>
          <a:r>
            <a:rPr lang="it-IT" sz="1800" dirty="0" smtClean="0"/>
            <a:t>Sviluppo e sostegno delle Imprese Sociali</a:t>
          </a:r>
          <a:endParaRPr lang="it-IT" sz="1800" dirty="0"/>
        </a:p>
      </dgm:t>
    </dgm:pt>
    <dgm:pt modelId="{2B2A283E-CBEE-C342-AF11-3FE2275FF721}" type="parTrans" cxnId="{0C58563B-4699-8343-B6A0-F0DD360CE2B5}">
      <dgm:prSet/>
      <dgm:spPr/>
      <dgm:t>
        <a:bodyPr/>
        <a:lstStyle/>
        <a:p>
          <a:endParaRPr lang="it-IT"/>
        </a:p>
      </dgm:t>
    </dgm:pt>
    <dgm:pt modelId="{BAF0D7ED-6910-9948-8B91-8DFE1768EC75}" type="sibTrans" cxnId="{0C58563B-4699-8343-B6A0-F0DD360CE2B5}">
      <dgm:prSet/>
      <dgm:spPr/>
      <dgm:t>
        <a:bodyPr/>
        <a:lstStyle/>
        <a:p>
          <a:endParaRPr lang="it-IT"/>
        </a:p>
      </dgm:t>
    </dgm:pt>
    <dgm:pt modelId="{45B9414A-7A74-CD47-863B-76D62553AA1D}">
      <dgm:prSet custT="1"/>
      <dgm:spPr/>
      <dgm:t>
        <a:bodyPr/>
        <a:lstStyle/>
        <a:p>
          <a:r>
            <a:rPr lang="it-IT" sz="1800" dirty="0" smtClean="0"/>
            <a:t>Approfondimenti</a:t>
          </a:r>
          <a:endParaRPr lang="it-IT" sz="1800" dirty="0"/>
        </a:p>
      </dgm:t>
    </dgm:pt>
    <dgm:pt modelId="{B862A015-E89D-444B-9CAE-62A9F8922980}" type="parTrans" cxnId="{11ABC9AE-4F8D-E444-9EC4-418D5E8893E9}">
      <dgm:prSet/>
      <dgm:spPr/>
      <dgm:t>
        <a:bodyPr/>
        <a:lstStyle/>
        <a:p>
          <a:endParaRPr lang="it-IT"/>
        </a:p>
      </dgm:t>
    </dgm:pt>
    <dgm:pt modelId="{6FC5678E-E11C-4D47-9450-BE68EE668032}" type="sibTrans" cxnId="{11ABC9AE-4F8D-E444-9EC4-418D5E8893E9}">
      <dgm:prSet/>
      <dgm:spPr/>
      <dgm:t>
        <a:bodyPr/>
        <a:lstStyle/>
        <a:p>
          <a:endParaRPr lang="it-IT"/>
        </a:p>
      </dgm:t>
    </dgm:pt>
    <dgm:pt modelId="{FE1ADCAC-F007-024F-B0D7-D0646B381874}">
      <dgm:prSet custT="1"/>
      <dgm:spPr/>
      <dgm:t>
        <a:bodyPr/>
        <a:lstStyle/>
        <a:p>
          <a:r>
            <a:rPr lang="it-IT" sz="1800" dirty="0" smtClean="0"/>
            <a:t>Social bonus</a:t>
          </a:r>
          <a:endParaRPr lang="it-IT" sz="1800" dirty="0">
            <a:solidFill>
              <a:schemeClr val="bg1"/>
            </a:solidFill>
          </a:endParaRPr>
        </a:p>
      </dgm:t>
    </dgm:pt>
    <dgm:pt modelId="{3EA7CB30-CB6C-0A4B-8E68-6CA4F7CF4DEC}" type="parTrans" cxnId="{DE61E514-501D-AB44-878B-88EC9134E588}">
      <dgm:prSet/>
      <dgm:spPr/>
      <dgm:t>
        <a:bodyPr/>
        <a:lstStyle/>
        <a:p>
          <a:endParaRPr lang="it-IT"/>
        </a:p>
      </dgm:t>
    </dgm:pt>
    <dgm:pt modelId="{B0D8506C-7A44-7D4B-8C8B-D57800A41633}" type="sibTrans" cxnId="{DE61E514-501D-AB44-878B-88EC9134E588}">
      <dgm:prSet/>
      <dgm:spPr/>
      <dgm:t>
        <a:bodyPr/>
        <a:lstStyle/>
        <a:p>
          <a:endParaRPr lang="it-IT"/>
        </a:p>
      </dgm:t>
    </dgm:pt>
    <dgm:pt modelId="{C7B80956-0E09-2C48-A337-0A812FF685E0}">
      <dgm:prSet custT="1"/>
      <dgm:spPr/>
      <dgm:t>
        <a:bodyPr/>
        <a:lstStyle/>
        <a:p>
          <a:r>
            <a:rPr lang="it-IT" sz="1800" dirty="0" smtClean="0"/>
            <a:t>Inquadramento generale</a:t>
          </a:r>
          <a:endParaRPr lang="it-IT" sz="1800" dirty="0"/>
        </a:p>
      </dgm:t>
    </dgm:pt>
    <dgm:pt modelId="{341A8C71-8B3E-EC48-B275-316E215CCB33}" type="parTrans" cxnId="{CE842B06-484D-664C-95C1-A264B953C78B}">
      <dgm:prSet/>
      <dgm:spPr/>
      <dgm:t>
        <a:bodyPr/>
        <a:lstStyle/>
        <a:p>
          <a:endParaRPr lang="it-IT"/>
        </a:p>
      </dgm:t>
    </dgm:pt>
    <dgm:pt modelId="{97939C4A-F874-554B-8EB6-4A04FD4CB13B}" type="sibTrans" cxnId="{CE842B06-484D-664C-95C1-A264B953C78B}">
      <dgm:prSet/>
      <dgm:spPr/>
      <dgm:t>
        <a:bodyPr/>
        <a:lstStyle/>
        <a:p>
          <a:endParaRPr lang="it-IT"/>
        </a:p>
      </dgm:t>
    </dgm:pt>
    <dgm:pt modelId="{D8C87371-E98F-B24A-AA5A-5A0D00649B79}">
      <dgm:prSet custT="1"/>
      <dgm:spPr/>
      <dgm:t>
        <a:bodyPr/>
        <a:lstStyle/>
        <a:p>
          <a:r>
            <a:rPr lang="it-IT" sz="1800" dirty="0" smtClean="0"/>
            <a:t>Raccolta fondi</a:t>
          </a:r>
          <a:endParaRPr lang="it-IT" sz="1800" dirty="0"/>
        </a:p>
      </dgm:t>
    </dgm:pt>
    <dgm:pt modelId="{D18F89AB-B7E4-664F-B98F-CD58183D05D8}" type="parTrans" cxnId="{D7F423E6-528A-7246-861A-BFBC13615203}">
      <dgm:prSet/>
      <dgm:spPr/>
      <dgm:t>
        <a:bodyPr/>
        <a:lstStyle/>
        <a:p>
          <a:endParaRPr lang="it-IT"/>
        </a:p>
      </dgm:t>
    </dgm:pt>
    <dgm:pt modelId="{C7CA7E36-C4E3-7B4F-A21A-8B664255AB2B}" type="sibTrans" cxnId="{D7F423E6-528A-7246-861A-BFBC13615203}">
      <dgm:prSet/>
      <dgm:spPr/>
      <dgm:t>
        <a:bodyPr/>
        <a:lstStyle/>
        <a:p>
          <a:endParaRPr lang="it-IT"/>
        </a:p>
      </dgm:t>
    </dgm:pt>
    <dgm:pt modelId="{AA8702F5-385D-E340-9484-7F90B7A9638A}" type="pres">
      <dgm:prSet presAssocID="{6B948773-4D70-6B45-90A5-B5A37345EF75}" presName="hierChild1" presStyleCnt="0">
        <dgm:presLayoutVars>
          <dgm:orgChart val="1"/>
          <dgm:chPref val="1"/>
          <dgm:dir/>
          <dgm:animOne val="branch"/>
          <dgm:animLvl val="lvl"/>
          <dgm:resizeHandles/>
        </dgm:presLayoutVars>
      </dgm:prSet>
      <dgm:spPr/>
      <dgm:t>
        <a:bodyPr/>
        <a:lstStyle/>
        <a:p>
          <a:endParaRPr lang="it-IT"/>
        </a:p>
      </dgm:t>
    </dgm:pt>
    <dgm:pt modelId="{9A63CA36-D5DB-7C4C-99AF-EFC7E673FEDE}" type="pres">
      <dgm:prSet presAssocID="{C7B80956-0E09-2C48-A337-0A812FF685E0}" presName="hierRoot1" presStyleCnt="0">
        <dgm:presLayoutVars>
          <dgm:hierBranch val="init"/>
        </dgm:presLayoutVars>
      </dgm:prSet>
      <dgm:spPr/>
    </dgm:pt>
    <dgm:pt modelId="{32A1C60D-3AE6-D84D-B950-5922D873DBD0}" type="pres">
      <dgm:prSet presAssocID="{C7B80956-0E09-2C48-A337-0A812FF685E0}" presName="rootComposite1" presStyleCnt="0"/>
      <dgm:spPr/>
    </dgm:pt>
    <dgm:pt modelId="{44609C5C-8C44-514C-86C9-8AB215994854}" type="pres">
      <dgm:prSet presAssocID="{C7B80956-0E09-2C48-A337-0A812FF685E0}" presName="rootText1" presStyleLbl="node0" presStyleIdx="0" presStyleCnt="7" custScaleX="241560">
        <dgm:presLayoutVars>
          <dgm:chPref val="3"/>
        </dgm:presLayoutVars>
      </dgm:prSet>
      <dgm:spPr/>
      <dgm:t>
        <a:bodyPr/>
        <a:lstStyle/>
        <a:p>
          <a:endParaRPr lang="it-IT"/>
        </a:p>
      </dgm:t>
    </dgm:pt>
    <dgm:pt modelId="{E84F3BA1-B035-8341-BCA8-00308A315AD6}" type="pres">
      <dgm:prSet presAssocID="{C7B80956-0E09-2C48-A337-0A812FF685E0}" presName="rootConnector1" presStyleLbl="node1" presStyleIdx="0" presStyleCnt="0"/>
      <dgm:spPr/>
      <dgm:t>
        <a:bodyPr/>
        <a:lstStyle/>
        <a:p>
          <a:endParaRPr lang="it-IT"/>
        </a:p>
      </dgm:t>
    </dgm:pt>
    <dgm:pt modelId="{658ED435-9914-0848-A1B1-220FBC4632CC}" type="pres">
      <dgm:prSet presAssocID="{C7B80956-0E09-2C48-A337-0A812FF685E0}" presName="hierChild2" presStyleCnt="0"/>
      <dgm:spPr/>
    </dgm:pt>
    <dgm:pt modelId="{A0C39489-11F8-CB4E-B51F-99DCE34B6575}" type="pres">
      <dgm:prSet presAssocID="{C7B80956-0E09-2C48-A337-0A812FF685E0}" presName="hierChild3" presStyleCnt="0"/>
      <dgm:spPr/>
    </dgm:pt>
    <dgm:pt modelId="{73EC0815-1D67-4F4E-8289-5F351A922BD2}" type="pres">
      <dgm:prSet presAssocID="{D8C87371-E98F-B24A-AA5A-5A0D00649B79}" presName="hierRoot1" presStyleCnt="0">
        <dgm:presLayoutVars>
          <dgm:hierBranch val="init"/>
        </dgm:presLayoutVars>
      </dgm:prSet>
      <dgm:spPr/>
    </dgm:pt>
    <dgm:pt modelId="{5D6617BB-0B45-EA44-B83A-F52B62BA93C7}" type="pres">
      <dgm:prSet presAssocID="{D8C87371-E98F-B24A-AA5A-5A0D00649B79}" presName="rootComposite1" presStyleCnt="0"/>
      <dgm:spPr/>
    </dgm:pt>
    <dgm:pt modelId="{948945EB-DA03-8B4B-B617-A9072B31C447}" type="pres">
      <dgm:prSet presAssocID="{D8C87371-E98F-B24A-AA5A-5A0D00649B79}" presName="rootText1" presStyleLbl="node0" presStyleIdx="1" presStyleCnt="7" custScaleX="241560">
        <dgm:presLayoutVars>
          <dgm:chPref val="3"/>
        </dgm:presLayoutVars>
      </dgm:prSet>
      <dgm:spPr/>
      <dgm:t>
        <a:bodyPr/>
        <a:lstStyle/>
        <a:p>
          <a:endParaRPr lang="it-IT"/>
        </a:p>
      </dgm:t>
    </dgm:pt>
    <dgm:pt modelId="{56F4C8FF-63EC-694B-A4A7-E77C827F0F37}" type="pres">
      <dgm:prSet presAssocID="{D8C87371-E98F-B24A-AA5A-5A0D00649B79}" presName="rootConnector1" presStyleLbl="node1" presStyleIdx="0" presStyleCnt="0"/>
      <dgm:spPr/>
      <dgm:t>
        <a:bodyPr/>
        <a:lstStyle/>
        <a:p>
          <a:endParaRPr lang="it-IT"/>
        </a:p>
      </dgm:t>
    </dgm:pt>
    <dgm:pt modelId="{5A0755C2-C60A-964E-B1A6-A9361FE169F9}" type="pres">
      <dgm:prSet presAssocID="{D8C87371-E98F-B24A-AA5A-5A0D00649B79}" presName="hierChild2" presStyleCnt="0"/>
      <dgm:spPr/>
    </dgm:pt>
    <dgm:pt modelId="{A8107A3A-65C9-0340-BB35-B63903C49880}" type="pres">
      <dgm:prSet presAssocID="{D8C87371-E98F-B24A-AA5A-5A0D00649B79}" presName="hierChild3" presStyleCnt="0"/>
      <dgm:spPr/>
    </dgm:pt>
    <dgm:pt modelId="{47E89E20-9494-0645-AF61-BDADB2A7A30A}" type="pres">
      <dgm:prSet presAssocID="{2317BDAE-F16A-8743-9D68-C1083DA6AECB}" presName="hierRoot1" presStyleCnt="0">
        <dgm:presLayoutVars>
          <dgm:hierBranch val="init"/>
        </dgm:presLayoutVars>
      </dgm:prSet>
      <dgm:spPr/>
    </dgm:pt>
    <dgm:pt modelId="{636DE81A-3BDD-E240-B6ED-0E934F3E13BB}" type="pres">
      <dgm:prSet presAssocID="{2317BDAE-F16A-8743-9D68-C1083DA6AECB}" presName="rootComposite1" presStyleCnt="0"/>
      <dgm:spPr/>
    </dgm:pt>
    <dgm:pt modelId="{1FC29D3C-38B2-C146-935E-479B5833016E}" type="pres">
      <dgm:prSet presAssocID="{2317BDAE-F16A-8743-9D68-C1083DA6AECB}" presName="rootText1" presStyleLbl="node0" presStyleIdx="2" presStyleCnt="7" custScaleX="240490">
        <dgm:presLayoutVars>
          <dgm:chPref val="3"/>
        </dgm:presLayoutVars>
      </dgm:prSet>
      <dgm:spPr/>
      <dgm:t>
        <a:bodyPr/>
        <a:lstStyle/>
        <a:p>
          <a:endParaRPr lang="it-IT"/>
        </a:p>
      </dgm:t>
    </dgm:pt>
    <dgm:pt modelId="{28D64364-CDC0-5044-867E-D2EDB94C2F6E}" type="pres">
      <dgm:prSet presAssocID="{2317BDAE-F16A-8743-9D68-C1083DA6AECB}" presName="rootConnector1" presStyleLbl="node1" presStyleIdx="0" presStyleCnt="0"/>
      <dgm:spPr/>
      <dgm:t>
        <a:bodyPr/>
        <a:lstStyle/>
        <a:p>
          <a:endParaRPr lang="it-IT"/>
        </a:p>
      </dgm:t>
    </dgm:pt>
    <dgm:pt modelId="{9C9E88A4-C85F-1344-9E87-E145C613F8F0}" type="pres">
      <dgm:prSet presAssocID="{2317BDAE-F16A-8743-9D68-C1083DA6AECB}" presName="hierChild2" presStyleCnt="0"/>
      <dgm:spPr/>
    </dgm:pt>
    <dgm:pt modelId="{43D316B1-3399-C94B-B28C-1BD047E149CA}" type="pres">
      <dgm:prSet presAssocID="{2317BDAE-F16A-8743-9D68-C1083DA6AECB}" presName="hierChild3" presStyleCnt="0"/>
      <dgm:spPr/>
    </dgm:pt>
    <dgm:pt modelId="{33CCFA92-4407-5F4C-A9FE-972302984E6F}" type="pres">
      <dgm:prSet presAssocID="{7D2447D8-1893-8C45-B8D6-3004728581AB}" presName="hierRoot1" presStyleCnt="0">
        <dgm:presLayoutVars>
          <dgm:hierBranch val="init"/>
        </dgm:presLayoutVars>
      </dgm:prSet>
      <dgm:spPr/>
    </dgm:pt>
    <dgm:pt modelId="{280D5874-85A7-0D42-8E75-25E45C891BA1}" type="pres">
      <dgm:prSet presAssocID="{7D2447D8-1893-8C45-B8D6-3004728581AB}" presName="rootComposite1" presStyleCnt="0"/>
      <dgm:spPr/>
    </dgm:pt>
    <dgm:pt modelId="{34243F53-F566-7C46-867E-F1A3769FE991}" type="pres">
      <dgm:prSet presAssocID="{7D2447D8-1893-8C45-B8D6-3004728581AB}" presName="rootText1" presStyleLbl="node0" presStyleIdx="3" presStyleCnt="7" custScaleX="240490">
        <dgm:presLayoutVars>
          <dgm:chPref val="3"/>
        </dgm:presLayoutVars>
      </dgm:prSet>
      <dgm:spPr/>
      <dgm:t>
        <a:bodyPr/>
        <a:lstStyle/>
        <a:p>
          <a:endParaRPr lang="it-IT"/>
        </a:p>
      </dgm:t>
    </dgm:pt>
    <dgm:pt modelId="{75AE4F97-94CD-A149-836A-D5599E31C795}" type="pres">
      <dgm:prSet presAssocID="{7D2447D8-1893-8C45-B8D6-3004728581AB}" presName="rootConnector1" presStyleLbl="node1" presStyleIdx="0" presStyleCnt="0"/>
      <dgm:spPr/>
      <dgm:t>
        <a:bodyPr/>
        <a:lstStyle/>
        <a:p>
          <a:endParaRPr lang="it-IT"/>
        </a:p>
      </dgm:t>
    </dgm:pt>
    <dgm:pt modelId="{B15AEA1C-1300-E44A-B5C6-97541C363D17}" type="pres">
      <dgm:prSet presAssocID="{7D2447D8-1893-8C45-B8D6-3004728581AB}" presName="hierChild2" presStyleCnt="0"/>
      <dgm:spPr/>
    </dgm:pt>
    <dgm:pt modelId="{F2B4D129-B895-DC43-9F5A-9C0FB9EDBD2E}" type="pres">
      <dgm:prSet presAssocID="{7D2447D8-1893-8C45-B8D6-3004728581AB}" presName="hierChild3" presStyleCnt="0"/>
      <dgm:spPr/>
    </dgm:pt>
    <dgm:pt modelId="{0413C27D-772B-794E-B788-532081906C3B}" type="pres">
      <dgm:prSet presAssocID="{FE1ADCAC-F007-024F-B0D7-D0646B381874}" presName="hierRoot1" presStyleCnt="0">
        <dgm:presLayoutVars>
          <dgm:hierBranch val="init"/>
        </dgm:presLayoutVars>
      </dgm:prSet>
      <dgm:spPr/>
    </dgm:pt>
    <dgm:pt modelId="{ABD6EC20-B723-4144-8E79-B63EDFE55278}" type="pres">
      <dgm:prSet presAssocID="{FE1ADCAC-F007-024F-B0D7-D0646B381874}" presName="rootComposite1" presStyleCnt="0"/>
      <dgm:spPr/>
    </dgm:pt>
    <dgm:pt modelId="{D77BFC4A-470A-0046-BB8A-64D81538CE81}" type="pres">
      <dgm:prSet presAssocID="{FE1ADCAC-F007-024F-B0D7-D0646B381874}" presName="rootText1" presStyleLbl="node0" presStyleIdx="4" presStyleCnt="7" custScaleX="241560">
        <dgm:presLayoutVars>
          <dgm:chPref val="3"/>
        </dgm:presLayoutVars>
      </dgm:prSet>
      <dgm:spPr/>
      <dgm:t>
        <a:bodyPr/>
        <a:lstStyle/>
        <a:p>
          <a:endParaRPr lang="it-IT"/>
        </a:p>
      </dgm:t>
    </dgm:pt>
    <dgm:pt modelId="{9AD874D5-B328-9E42-B647-7EACD9DDBAD0}" type="pres">
      <dgm:prSet presAssocID="{FE1ADCAC-F007-024F-B0D7-D0646B381874}" presName="rootConnector1" presStyleLbl="node1" presStyleIdx="0" presStyleCnt="0"/>
      <dgm:spPr/>
      <dgm:t>
        <a:bodyPr/>
        <a:lstStyle/>
        <a:p>
          <a:endParaRPr lang="it-IT"/>
        </a:p>
      </dgm:t>
    </dgm:pt>
    <dgm:pt modelId="{476AE1B4-A10C-734F-B0A6-2CA8085E1669}" type="pres">
      <dgm:prSet presAssocID="{FE1ADCAC-F007-024F-B0D7-D0646B381874}" presName="hierChild2" presStyleCnt="0"/>
      <dgm:spPr/>
    </dgm:pt>
    <dgm:pt modelId="{59ECB2C4-8C65-434A-8A6E-E7E394843BD2}" type="pres">
      <dgm:prSet presAssocID="{FE1ADCAC-F007-024F-B0D7-D0646B381874}" presName="hierChild3" presStyleCnt="0"/>
      <dgm:spPr/>
    </dgm:pt>
    <dgm:pt modelId="{884F4D90-859E-F245-90CA-07804DD2965E}" type="pres">
      <dgm:prSet presAssocID="{CF8C9725-6C98-4040-9E24-47826A6A99E0}" presName="hierRoot1" presStyleCnt="0">
        <dgm:presLayoutVars>
          <dgm:hierBranch val="init"/>
        </dgm:presLayoutVars>
      </dgm:prSet>
      <dgm:spPr/>
    </dgm:pt>
    <dgm:pt modelId="{F04034D3-5170-C34F-8F54-6BA8532F7993}" type="pres">
      <dgm:prSet presAssocID="{CF8C9725-6C98-4040-9E24-47826A6A99E0}" presName="rootComposite1" presStyleCnt="0"/>
      <dgm:spPr/>
    </dgm:pt>
    <dgm:pt modelId="{5D15D1F9-5DFF-A740-9E71-9A5F0CA95FD0}" type="pres">
      <dgm:prSet presAssocID="{CF8C9725-6C98-4040-9E24-47826A6A99E0}" presName="rootText1" presStyleLbl="node0" presStyleIdx="5" presStyleCnt="7" custScaleX="240490">
        <dgm:presLayoutVars>
          <dgm:chPref val="3"/>
        </dgm:presLayoutVars>
      </dgm:prSet>
      <dgm:spPr/>
      <dgm:t>
        <a:bodyPr/>
        <a:lstStyle/>
        <a:p>
          <a:endParaRPr lang="it-IT"/>
        </a:p>
      </dgm:t>
    </dgm:pt>
    <dgm:pt modelId="{B0E44A67-4778-604B-BAEA-CBA6EC469E35}" type="pres">
      <dgm:prSet presAssocID="{CF8C9725-6C98-4040-9E24-47826A6A99E0}" presName="rootConnector1" presStyleLbl="node1" presStyleIdx="0" presStyleCnt="0"/>
      <dgm:spPr/>
      <dgm:t>
        <a:bodyPr/>
        <a:lstStyle/>
        <a:p>
          <a:endParaRPr lang="it-IT"/>
        </a:p>
      </dgm:t>
    </dgm:pt>
    <dgm:pt modelId="{957E562D-75D7-8C48-B5DA-77EA46901766}" type="pres">
      <dgm:prSet presAssocID="{CF8C9725-6C98-4040-9E24-47826A6A99E0}" presName="hierChild2" presStyleCnt="0"/>
      <dgm:spPr/>
    </dgm:pt>
    <dgm:pt modelId="{FC948122-DF7B-2544-99F7-FBB99CA96E1C}" type="pres">
      <dgm:prSet presAssocID="{CF8C9725-6C98-4040-9E24-47826A6A99E0}" presName="hierChild3" presStyleCnt="0"/>
      <dgm:spPr/>
    </dgm:pt>
    <dgm:pt modelId="{E6C8A454-5772-D040-9FE3-C5735296399B}" type="pres">
      <dgm:prSet presAssocID="{45B9414A-7A74-CD47-863B-76D62553AA1D}" presName="hierRoot1" presStyleCnt="0">
        <dgm:presLayoutVars>
          <dgm:hierBranch val="init"/>
        </dgm:presLayoutVars>
      </dgm:prSet>
      <dgm:spPr/>
    </dgm:pt>
    <dgm:pt modelId="{DADA930F-CE80-8E45-BAE7-0A7DE2FF5112}" type="pres">
      <dgm:prSet presAssocID="{45B9414A-7A74-CD47-863B-76D62553AA1D}" presName="rootComposite1" presStyleCnt="0"/>
      <dgm:spPr/>
    </dgm:pt>
    <dgm:pt modelId="{7AA08C8D-4989-624C-A96E-77B5DBCFECD4}" type="pres">
      <dgm:prSet presAssocID="{45B9414A-7A74-CD47-863B-76D62553AA1D}" presName="rootText1" presStyleLbl="node0" presStyleIdx="6" presStyleCnt="7" custScaleX="240490">
        <dgm:presLayoutVars>
          <dgm:chPref val="3"/>
        </dgm:presLayoutVars>
      </dgm:prSet>
      <dgm:spPr/>
      <dgm:t>
        <a:bodyPr/>
        <a:lstStyle/>
        <a:p>
          <a:endParaRPr lang="it-IT"/>
        </a:p>
      </dgm:t>
    </dgm:pt>
    <dgm:pt modelId="{185F6C60-D14B-0C4C-A207-FDCCFCE08FCE}" type="pres">
      <dgm:prSet presAssocID="{45B9414A-7A74-CD47-863B-76D62553AA1D}" presName="rootConnector1" presStyleLbl="node1" presStyleIdx="0" presStyleCnt="0"/>
      <dgm:spPr/>
      <dgm:t>
        <a:bodyPr/>
        <a:lstStyle/>
        <a:p>
          <a:endParaRPr lang="it-IT"/>
        </a:p>
      </dgm:t>
    </dgm:pt>
    <dgm:pt modelId="{BB33EE94-E19B-0748-9380-1A8D013D73B0}" type="pres">
      <dgm:prSet presAssocID="{45B9414A-7A74-CD47-863B-76D62553AA1D}" presName="hierChild2" presStyleCnt="0"/>
      <dgm:spPr/>
    </dgm:pt>
    <dgm:pt modelId="{452EFF0F-D902-3A4F-8D5F-DBCEB2BD623F}" type="pres">
      <dgm:prSet presAssocID="{45B9414A-7A74-CD47-863B-76D62553AA1D}" presName="hierChild3" presStyleCnt="0"/>
      <dgm:spPr/>
    </dgm:pt>
  </dgm:ptLst>
  <dgm:cxnLst>
    <dgm:cxn modelId="{9E32671F-03FF-504C-8E51-9DE56341B7D6}" type="presOf" srcId="{CF8C9725-6C98-4040-9E24-47826A6A99E0}" destId="{B0E44A67-4778-604B-BAEA-CBA6EC469E35}" srcOrd="1" destOrd="0" presId="urn:microsoft.com/office/officeart/2009/3/layout/HorizontalOrganizationChart"/>
    <dgm:cxn modelId="{3CA9739E-4346-274A-A4CF-219855E7442A}" type="presOf" srcId="{FE1ADCAC-F007-024F-B0D7-D0646B381874}" destId="{9AD874D5-B328-9E42-B647-7EACD9DDBAD0}" srcOrd="1" destOrd="0" presId="urn:microsoft.com/office/officeart/2009/3/layout/HorizontalOrganizationChart"/>
    <dgm:cxn modelId="{2F6A1405-841D-A846-BB2B-DB76E2E5C719}" type="presOf" srcId="{2317BDAE-F16A-8743-9D68-C1083DA6AECB}" destId="{1FC29D3C-38B2-C146-935E-479B5833016E}" srcOrd="0" destOrd="0" presId="urn:microsoft.com/office/officeart/2009/3/layout/HorizontalOrganizationChart"/>
    <dgm:cxn modelId="{7B7B9EC6-A66E-464A-B5F9-DCE6CF8F58F0}" type="presOf" srcId="{CF8C9725-6C98-4040-9E24-47826A6A99E0}" destId="{5D15D1F9-5DFF-A740-9E71-9A5F0CA95FD0}" srcOrd="0" destOrd="0" presId="urn:microsoft.com/office/officeart/2009/3/layout/HorizontalOrganizationChart"/>
    <dgm:cxn modelId="{DB07F90B-6732-0F4D-BFD8-35EA03F01289}" type="presOf" srcId="{7D2447D8-1893-8C45-B8D6-3004728581AB}" destId="{34243F53-F566-7C46-867E-F1A3769FE991}" srcOrd="0" destOrd="0" presId="urn:microsoft.com/office/officeart/2009/3/layout/HorizontalOrganizationChart"/>
    <dgm:cxn modelId="{F3B308A2-B7C5-8140-9123-60B9DB89CC87}" type="presOf" srcId="{FE1ADCAC-F007-024F-B0D7-D0646B381874}" destId="{D77BFC4A-470A-0046-BB8A-64D81538CE81}" srcOrd="0" destOrd="0" presId="urn:microsoft.com/office/officeart/2009/3/layout/HorizontalOrganizationChart"/>
    <dgm:cxn modelId="{11ABC9AE-4F8D-E444-9EC4-418D5E8893E9}" srcId="{6B948773-4D70-6B45-90A5-B5A37345EF75}" destId="{45B9414A-7A74-CD47-863B-76D62553AA1D}" srcOrd="6" destOrd="0" parTransId="{B862A015-E89D-444B-9CAE-62A9F8922980}" sibTransId="{6FC5678E-E11C-4D47-9450-BE68EE668032}"/>
    <dgm:cxn modelId="{26E72625-FE77-7D48-84EF-9F2B2A7FEB84}" type="presOf" srcId="{D8C87371-E98F-B24A-AA5A-5A0D00649B79}" destId="{948945EB-DA03-8B4B-B617-A9072B31C447}" srcOrd="0" destOrd="0" presId="urn:microsoft.com/office/officeart/2009/3/layout/HorizontalOrganizationChart"/>
    <dgm:cxn modelId="{D7F423E6-528A-7246-861A-BFBC13615203}" srcId="{6B948773-4D70-6B45-90A5-B5A37345EF75}" destId="{D8C87371-E98F-B24A-AA5A-5A0D00649B79}" srcOrd="1" destOrd="0" parTransId="{D18F89AB-B7E4-664F-B98F-CD58183D05D8}" sibTransId="{C7CA7E36-C4E3-7B4F-A21A-8B664255AB2B}"/>
    <dgm:cxn modelId="{DE61E514-501D-AB44-878B-88EC9134E588}" srcId="{6B948773-4D70-6B45-90A5-B5A37345EF75}" destId="{FE1ADCAC-F007-024F-B0D7-D0646B381874}" srcOrd="4" destOrd="0" parTransId="{3EA7CB30-CB6C-0A4B-8E68-6CA4F7CF4DEC}" sibTransId="{B0D8506C-7A44-7D4B-8C8B-D57800A41633}"/>
    <dgm:cxn modelId="{0C58563B-4699-8343-B6A0-F0DD360CE2B5}" srcId="{6B948773-4D70-6B45-90A5-B5A37345EF75}" destId="{CF8C9725-6C98-4040-9E24-47826A6A99E0}" srcOrd="5" destOrd="0" parTransId="{2B2A283E-CBEE-C342-AF11-3FE2275FF721}" sibTransId="{BAF0D7ED-6910-9948-8B91-8DFE1768EC75}"/>
    <dgm:cxn modelId="{B44F35D9-3E5F-7244-9B0E-5920EEB98DC4}" type="presOf" srcId="{C7B80956-0E09-2C48-A337-0A812FF685E0}" destId="{E84F3BA1-B035-8341-BCA8-00308A315AD6}" srcOrd="1" destOrd="0" presId="urn:microsoft.com/office/officeart/2009/3/layout/HorizontalOrganizationChart"/>
    <dgm:cxn modelId="{E7E286DF-CBEC-7F4E-80C1-5935EF8E03D4}" type="presOf" srcId="{C7B80956-0E09-2C48-A337-0A812FF685E0}" destId="{44609C5C-8C44-514C-86C9-8AB215994854}" srcOrd="0" destOrd="0" presId="urn:microsoft.com/office/officeart/2009/3/layout/HorizontalOrganizationChart"/>
    <dgm:cxn modelId="{EC58E5AF-B31B-0547-A2F8-FE4B759B04D3}" srcId="{6B948773-4D70-6B45-90A5-B5A37345EF75}" destId="{2317BDAE-F16A-8743-9D68-C1083DA6AECB}" srcOrd="2" destOrd="0" parTransId="{EEA45361-A8BB-D243-8539-29022A0A3E1B}" sibTransId="{D75D6416-71E1-F042-B2AA-20F704C06871}"/>
    <dgm:cxn modelId="{3D4FC0A0-9560-6E4D-A44F-673628C52E3D}" type="presOf" srcId="{45B9414A-7A74-CD47-863B-76D62553AA1D}" destId="{7AA08C8D-4989-624C-A96E-77B5DBCFECD4}" srcOrd="0" destOrd="0" presId="urn:microsoft.com/office/officeart/2009/3/layout/HorizontalOrganizationChart"/>
    <dgm:cxn modelId="{3893C758-9151-4A4D-8B4F-A62FDCA263D7}" type="presOf" srcId="{7D2447D8-1893-8C45-B8D6-3004728581AB}" destId="{75AE4F97-94CD-A149-836A-D5599E31C795}" srcOrd="1" destOrd="0" presId="urn:microsoft.com/office/officeart/2009/3/layout/HorizontalOrganizationChart"/>
    <dgm:cxn modelId="{8F25C4BD-A46A-3B42-926F-C3E1733ACAB3}" type="presOf" srcId="{D8C87371-E98F-B24A-AA5A-5A0D00649B79}" destId="{56F4C8FF-63EC-694B-A4A7-E77C827F0F37}" srcOrd="1" destOrd="0" presId="urn:microsoft.com/office/officeart/2009/3/layout/HorizontalOrganizationChart"/>
    <dgm:cxn modelId="{857752B3-657C-1746-92C3-089DF9735FCE}" type="presOf" srcId="{6B948773-4D70-6B45-90A5-B5A37345EF75}" destId="{AA8702F5-385D-E340-9484-7F90B7A9638A}" srcOrd="0" destOrd="0" presId="urn:microsoft.com/office/officeart/2009/3/layout/HorizontalOrganizationChart"/>
    <dgm:cxn modelId="{E08E2FF3-2EF0-6F4B-9C07-9E3247CC580C}" type="presOf" srcId="{2317BDAE-F16A-8743-9D68-C1083DA6AECB}" destId="{28D64364-CDC0-5044-867E-D2EDB94C2F6E}" srcOrd="1" destOrd="0" presId="urn:microsoft.com/office/officeart/2009/3/layout/HorizontalOrganizationChart"/>
    <dgm:cxn modelId="{9AA36BA9-F1B9-0A4E-B625-22A8F7DD0CB4}" srcId="{6B948773-4D70-6B45-90A5-B5A37345EF75}" destId="{7D2447D8-1893-8C45-B8D6-3004728581AB}" srcOrd="3" destOrd="0" parTransId="{C62CC3F4-9527-9A4E-BB95-58737986E96A}" sibTransId="{013425B5-2722-D341-A27A-A0B1612CAD95}"/>
    <dgm:cxn modelId="{1F2FF4CB-5C33-094D-99E5-B86725863158}" type="presOf" srcId="{45B9414A-7A74-CD47-863B-76D62553AA1D}" destId="{185F6C60-D14B-0C4C-A207-FDCCFCE08FCE}" srcOrd="1" destOrd="0" presId="urn:microsoft.com/office/officeart/2009/3/layout/HorizontalOrganizationChart"/>
    <dgm:cxn modelId="{CE842B06-484D-664C-95C1-A264B953C78B}" srcId="{6B948773-4D70-6B45-90A5-B5A37345EF75}" destId="{C7B80956-0E09-2C48-A337-0A812FF685E0}" srcOrd="0" destOrd="0" parTransId="{341A8C71-8B3E-EC48-B275-316E215CCB33}" sibTransId="{97939C4A-F874-554B-8EB6-4A04FD4CB13B}"/>
    <dgm:cxn modelId="{F0946AE9-47DA-0940-9CDB-A1B38273DB30}" type="presParOf" srcId="{AA8702F5-385D-E340-9484-7F90B7A9638A}" destId="{9A63CA36-D5DB-7C4C-99AF-EFC7E673FEDE}" srcOrd="0" destOrd="0" presId="urn:microsoft.com/office/officeart/2009/3/layout/HorizontalOrganizationChart"/>
    <dgm:cxn modelId="{B8467FD3-34C3-1E49-B16C-4041AB571305}" type="presParOf" srcId="{9A63CA36-D5DB-7C4C-99AF-EFC7E673FEDE}" destId="{32A1C60D-3AE6-D84D-B950-5922D873DBD0}" srcOrd="0" destOrd="0" presId="urn:microsoft.com/office/officeart/2009/3/layout/HorizontalOrganizationChart"/>
    <dgm:cxn modelId="{64A24E52-7724-2942-9E95-4E98F086C314}" type="presParOf" srcId="{32A1C60D-3AE6-D84D-B950-5922D873DBD0}" destId="{44609C5C-8C44-514C-86C9-8AB215994854}" srcOrd="0" destOrd="0" presId="urn:microsoft.com/office/officeart/2009/3/layout/HorizontalOrganizationChart"/>
    <dgm:cxn modelId="{4A356F6F-2B3B-034C-8047-CC1ED1F456DD}" type="presParOf" srcId="{32A1C60D-3AE6-D84D-B950-5922D873DBD0}" destId="{E84F3BA1-B035-8341-BCA8-00308A315AD6}" srcOrd="1" destOrd="0" presId="urn:microsoft.com/office/officeart/2009/3/layout/HorizontalOrganizationChart"/>
    <dgm:cxn modelId="{986C7243-71C5-E24A-9F12-07BA04E9A3D5}" type="presParOf" srcId="{9A63CA36-D5DB-7C4C-99AF-EFC7E673FEDE}" destId="{658ED435-9914-0848-A1B1-220FBC4632CC}" srcOrd="1" destOrd="0" presId="urn:microsoft.com/office/officeart/2009/3/layout/HorizontalOrganizationChart"/>
    <dgm:cxn modelId="{66DFA12F-DD8B-2C4D-A95E-A13666F69183}" type="presParOf" srcId="{9A63CA36-D5DB-7C4C-99AF-EFC7E673FEDE}" destId="{A0C39489-11F8-CB4E-B51F-99DCE34B6575}" srcOrd="2" destOrd="0" presId="urn:microsoft.com/office/officeart/2009/3/layout/HorizontalOrganizationChart"/>
    <dgm:cxn modelId="{3AAF9D17-9B29-B643-8BF5-F1EA0004030C}" type="presParOf" srcId="{AA8702F5-385D-E340-9484-7F90B7A9638A}" destId="{73EC0815-1D67-4F4E-8289-5F351A922BD2}" srcOrd="1" destOrd="0" presId="urn:microsoft.com/office/officeart/2009/3/layout/HorizontalOrganizationChart"/>
    <dgm:cxn modelId="{EB454BAA-589C-8C4A-9EF4-05B9875AEB85}" type="presParOf" srcId="{73EC0815-1D67-4F4E-8289-5F351A922BD2}" destId="{5D6617BB-0B45-EA44-B83A-F52B62BA93C7}" srcOrd="0" destOrd="0" presId="urn:microsoft.com/office/officeart/2009/3/layout/HorizontalOrganizationChart"/>
    <dgm:cxn modelId="{F05BD1AA-19E3-3643-B79A-BDE10A9E244A}" type="presParOf" srcId="{5D6617BB-0B45-EA44-B83A-F52B62BA93C7}" destId="{948945EB-DA03-8B4B-B617-A9072B31C447}" srcOrd="0" destOrd="0" presId="urn:microsoft.com/office/officeart/2009/3/layout/HorizontalOrganizationChart"/>
    <dgm:cxn modelId="{DC9FD2E9-8A13-CA4D-A215-67B879FC29B6}" type="presParOf" srcId="{5D6617BB-0B45-EA44-B83A-F52B62BA93C7}" destId="{56F4C8FF-63EC-694B-A4A7-E77C827F0F37}" srcOrd="1" destOrd="0" presId="urn:microsoft.com/office/officeart/2009/3/layout/HorizontalOrganizationChart"/>
    <dgm:cxn modelId="{D6AF3247-CB1E-F949-A022-F1EA7C68E19B}" type="presParOf" srcId="{73EC0815-1D67-4F4E-8289-5F351A922BD2}" destId="{5A0755C2-C60A-964E-B1A6-A9361FE169F9}" srcOrd="1" destOrd="0" presId="urn:microsoft.com/office/officeart/2009/3/layout/HorizontalOrganizationChart"/>
    <dgm:cxn modelId="{7142357B-9FB8-514A-BBB2-8B9B64EDED64}" type="presParOf" srcId="{73EC0815-1D67-4F4E-8289-5F351A922BD2}" destId="{A8107A3A-65C9-0340-BB35-B63903C49880}" srcOrd="2" destOrd="0" presId="urn:microsoft.com/office/officeart/2009/3/layout/HorizontalOrganizationChart"/>
    <dgm:cxn modelId="{4D903D8C-1996-B542-A2CB-A02E7B3E1498}" type="presParOf" srcId="{AA8702F5-385D-E340-9484-7F90B7A9638A}" destId="{47E89E20-9494-0645-AF61-BDADB2A7A30A}" srcOrd="2" destOrd="0" presId="urn:microsoft.com/office/officeart/2009/3/layout/HorizontalOrganizationChart"/>
    <dgm:cxn modelId="{86435E92-BF81-2146-A412-AE9D92914775}" type="presParOf" srcId="{47E89E20-9494-0645-AF61-BDADB2A7A30A}" destId="{636DE81A-3BDD-E240-B6ED-0E934F3E13BB}" srcOrd="0" destOrd="0" presId="urn:microsoft.com/office/officeart/2009/3/layout/HorizontalOrganizationChart"/>
    <dgm:cxn modelId="{F2B95C9C-48C2-3D47-B5F3-2C30921E7516}" type="presParOf" srcId="{636DE81A-3BDD-E240-B6ED-0E934F3E13BB}" destId="{1FC29D3C-38B2-C146-935E-479B5833016E}" srcOrd="0" destOrd="0" presId="urn:microsoft.com/office/officeart/2009/3/layout/HorizontalOrganizationChart"/>
    <dgm:cxn modelId="{19C36B52-475B-3349-81BE-BD823D0BC531}" type="presParOf" srcId="{636DE81A-3BDD-E240-B6ED-0E934F3E13BB}" destId="{28D64364-CDC0-5044-867E-D2EDB94C2F6E}" srcOrd="1" destOrd="0" presId="urn:microsoft.com/office/officeart/2009/3/layout/HorizontalOrganizationChart"/>
    <dgm:cxn modelId="{75F317D4-0C65-3E4D-8456-8B9FFE49E432}" type="presParOf" srcId="{47E89E20-9494-0645-AF61-BDADB2A7A30A}" destId="{9C9E88A4-C85F-1344-9E87-E145C613F8F0}" srcOrd="1" destOrd="0" presId="urn:microsoft.com/office/officeart/2009/3/layout/HorizontalOrganizationChart"/>
    <dgm:cxn modelId="{566DE5BF-6C18-4D42-876D-F9659BA3B02C}" type="presParOf" srcId="{47E89E20-9494-0645-AF61-BDADB2A7A30A}" destId="{43D316B1-3399-C94B-B28C-1BD047E149CA}" srcOrd="2" destOrd="0" presId="urn:microsoft.com/office/officeart/2009/3/layout/HorizontalOrganizationChart"/>
    <dgm:cxn modelId="{DB31C116-0115-4743-A92B-C7BF8765022C}" type="presParOf" srcId="{AA8702F5-385D-E340-9484-7F90B7A9638A}" destId="{33CCFA92-4407-5F4C-A9FE-972302984E6F}" srcOrd="3" destOrd="0" presId="urn:microsoft.com/office/officeart/2009/3/layout/HorizontalOrganizationChart"/>
    <dgm:cxn modelId="{0DC70CA1-72A7-2444-AA55-5A4CDA3AFEA9}" type="presParOf" srcId="{33CCFA92-4407-5F4C-A9FE-972302984E6F}" destId="{280D5874-85A7-0D42-8E75-25E45C891BA1}" srcOrd="0" destOrd="0" presId="urn:microsoft.com/office/officeart/2009/3/layout/HorizontalOrganizationChart"/>
    <dgm:cxn modelId="{AB883E2B-90DB-1F48-A5F5-09AC68CD4E84}" type="presParOf" srcId="{280D5874-85A7-0D42-8E75-25E45C891BA1}" destId="{34243F53-F566-7C46-867E-F1A3769FE991}" srcOrd="0" destOrd="0" presId="urn:microsoft.com/office/officeart/2009/3/layout/HorizontalOrganizationChart"/>
    <dgm:cxn modelId="{871EE8F3-4366-3A48-B33C-7D12BDB372A5}" type="presParOf" srcId="{280D5874-85A7-0D42-8E75-25E45C891BA1}" destId="{75AE4F97-94CD-A149-836A-D5599E31C795}" srcOrd="1" destOrd="0" presId="urn:microsoft.com/office/officeart/2009/3/layout/HorizontalOrganizationChart"/>
    <dgm:cxn modelId="{930EAB91-E5EE-9849-9085-A5C0DDFA8494}" type="presParOf" srcId="{33CCFA92-4407-5F4C-A9FE-972302984E6F}" destId="{B15AEA1C-1300-E44A-B5C6-97541C363D17}" srcOrd="1" destOrd="0" presId="urn:microsoft.com/office/officeart/2009/3/layout/HorizontalOrganizationChart"/>
    <dgm:cxn modelId="{3B43280D-AC46-E048-9DFE-A2DE9C5E3D1E}" type="presParOf" srcId="{33CCFA92-4407-5F4C-A9FE-972302984E6F}" destId="{F2B4D129-B895-DC43-9F5A-9C0FB9EDBD2E}" srcOrd="2" destOrd="0" presId="urn:microsoft.com/office/officeart/2009/3/layout/HorizontalOrganizationChart"/>
    <dgm:cxn modelId="{EC979218-4E4A-8948-BF95-FCBA7D5EDD66}" type="presParOf" srcId="{AA8702F5-385D-E340-9484-7F90B7A9638A}" destId="{0413C27D-772B-794E-B788-532081906C3B}" srcOrd="4" destOrd="0" presId="urn:microsoft.com/office/officeart/2009/3/layout/HorizontalOrganizationChart"/>
    <dgm:cxn modelId="{51B8F994-A8F9-4F49-953D-5F4DEDB5C59D}" type="presParOf" srcId="{0413C27D-772B-794E-B788-532081906C3B}" destId="{ABD6EC20-B723-4144-8E79-B63EDFE55278}" srcOrd="0" destOrd="0" presId="urn:microsoft.com/office/officeart/2009/3/layout/HorizontalOrganizationChart"/>
    <dgm:cxn modelId="{4CC9EA31-ABAF-2445-B10D-E1953B3CFEB6}" type="presParOf" srcId="{ABD6EC20-B723-4144-8E79-B63EDFE55278}" destId="{D77BFC4A-470A-0046-BB8A-64D81538CE81}" srcOrd="0" destOrd="0" presId="urn:microsoft.com/office/officeart/2009/3/layout/HorizontalOrganizationChart"/>
    <dgm:cxn modelId="{5A65A214-C0C2-A443-87AC-640E58A37AEC}" type="presParOf" srcId="{ABD6EC20-B723-4144-8E79-B63EDFE55278}" destId="{9AD874D5-B328-9E42-B647-7EACD9DDBAD0}" srcOrd="1" destOrd="0" presId="urn:microsoft.com/office/officeart/2009/3/layout/HorizontalOrganizationChart"/>
    <dgm:cxn modelId="{60B79162-2F24-7742-BC48-9F5AC8A63DE0}" type="presParOf" srcId="{0413C27D-772B-794E-B788-532081906C3B}" destId="{476AE1B4-A10C-734F-B0A6-2CA8085E1669}" srcOrd="1" destOrd="0" presId="urn:microsoft.com/office/officeart/2009/3/layout/HorizontalOrganizationChart"/>
    <dgm:cxn modelId="{50178128-FF74-B942-B593-70188155B8AD}" type="presParOf" srcId="{0413C27D-772B-794E-B788-532081906C3B}" destId="{59ECB2C4-8C65-434A-8A6E-E7E394843BD2}" srcOrd="2" destOrd="0" presId="urn:microsoft.com/office/officeart/2009/3/layout/HorizontalOrganizationChart"/>
    <dgm:cxn modelId="{54F43E5F-6EC8-1B46-BEDD-2A57E78659A3}" type="presParOf" srcId="{AA8702F5-385D-E340-9484-7F90B7A9638A}" destId="{884F4D90-859E-F245-90CA-07804DD2965E}" srcOrd="5" destOrd="0" presId="urn:microsoft.com/office/officeart/2009/3/layout/HorizontalOrganizationChart"/>
    <dgm:cxn modelId="{FA6CC809-799B-574D-AD79-0DEBC960243D}" type="presParOf" srcId="{884F4D90-859E-F245-90CA-07804DD2965E}" destId="{F04034D3-5170-C34F-8F54-6BA8532F7993}" srcOrd="0" destOrd="0" presId="urn:microsoft.com/office/officeart/2009/3/layout/HorizontalOrganizationChart"/>
    <dgm:cxn modelId="{99AFD62E-B057-F447-93D6-F6FA53B78B4B}" type="presParOf" srcId="{F04034D3-5170-C34F-8F54-6BA8532F7993}" destId="{5D15D1F9-5DFF-A740-9E71-9A5F0CA95FD0}" srcOrd="0" destOrd="0" presId="urn:microsoft.com/office/officeart/2009/3/layout/HorizontalOrganizationChart"/>
    <dgm:cxn modelId="{E68191CE-A124-6B45-A100-AB2DAEABBA79}" type="presParOf" srcId="{F04034D3-5170-C34F-8F54-6BA8532F7993}" destId="{B0E44A67-4778-604B-BAEA-CBA6EC469E35}" srcOrd="1" destOrd="0" presId="urn:microsoft.com/office/officeart/2009/3/layout/HorizontalOrganizationChart"/>
    <dgm:cxn modelId="{22EB1A57-76D6-4441-B508-7AA49D048A88}" type="presParOf" srcId="{884F4D90-859E-F245-90CA-07804DD2965E}" destId="{957E562D-75D7-8C48-B5DA-77EA46901766}" srcOrd="1" destOrd="0" presId="urn:microsoft.com/office/officeart/2009/3/layout/HorizontalOrganizationChart"/>
    <dgm:cxn modelId="{11B61C8F-4523-7D47-B89E-1315D457D557}" type="presParOf" srcId="{884F4D90-859E-F245-90CA-07804DD2965E}" destId="{FC948122-DF7B-2544-99F7-FBB99CA96E1C}" srcOrd="2" destOrd="0" presId="urn:microsoft.com/office/officeart/2009/3/layout/HorizontalOrganizationChart"/>
    <dgm:cxn modelId="{8F6554EA-9861-3945-AC2F-18781A4594A9}" type="presParOf" srcId="{AA8702F5-385D-E340-9484-7F90B7A9638A}" destId="{E6C8A454-5772-D040-9FE3-C5735296399B}" srcOrd="6" destOrd="0" presId="urn:microsoft.com/office/officeart/2009/3/layout/HorizontalOrganizationChart"/>
    <dgm:cxn modelId="{BC2EBD74-595D-2D40-BFC7-E00CBB6F0F3C}" type="presParOf" srcId="{E6C8A454-5772-D040-9FE3-C5735296399B}" destId="{DADA930F-CE80-8E45-BAE7-0A7DE2FF5112}" srcOrd="0" destOrd="0" presId="urn:microsoft.com/office/officeart/2009/3/layout/HorizontalOrganizationChart"/>
    <dgm:cxn modelId="{A5110D56-2920-E74E-920E-FC8B7CB01B63}" type="presParOf" srcId="{DADA930F-CE80-8E45-BAE7-0A7DE2FF5112}" destId="{7AA08C8D-4989-624C-A96E-77B5DBCFECD4}" srcOrd="0" destOrd="0" presId="urn:microsoft.com/office/officeart/2009/3/layout/HorizontalOrganizationChart"/>
    <dgm:cxn modelId="{44D96C9D-D003-B945-9F35-F39623AD021A}" type="presParOf" srcId="{DADA930F-CE80-8E45-BAE7-0A7DE2FF5112}" destId="{185F6C60-D14B-0C4C-A207-FDCCFCE08FCE}" srcOrd="1" destOrd="0" presId="urn:microsoft.com/office/officeart/2009/3/layout/HorizontalOrganizationChart"/>
    <dgm:cxn modelId="{AD80E8B9-70D4-9E4C-BAF4-CA3DD6ED6A13}" type="presParOf" srcId="{E6C8A454-5772-D040-9FE3-C5735296399B}" destId="{BB33EE94-E19B-0748-9380-1A8D013D73B0}" srcOrd="1" destOrd="0" presId="urn:microsoft.com/office/officeart/2009/3/layout/HorizontalOrganizationChart"/>
    <dgm:cxn modelId="{D3DA790F-E54B-F740-9621-EB1D30150576}" type="presParOf" srcId="{E6C8A454-5772-D040-9FE3-C5735296399B}" destId="{452EFF0F-D902-3A4F-8D5F-DBCEB2BD623F}" srcOrd="2" destOrd="0" presId="urn:microsoft.com/office/officeart/2009/3/layout/HorizontalOrganizationChar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6B948773-4D70-6B45-90A5-B5A37345EF75}" type="doc">
      <dgm:prSet loTypeId="urn:microsoft.com/office/officeart/2009/3/layout/HorizontalOrganizationChart" loCatId="" qsTypeId="urn:microsoft.com/office/officeart/2005/8/quickstyle/simple4" qsCatId="simple" csTypeId="urn:microsoft.com/office/officeart/2005/8/colors/accent1_2" csCatId="accent1" phldr="1"/>
      <dgm:spPr/>
      <dgm:t>
        <a:bodyPr/>
        <a:lstStyle/>
        <a:p>
          <a:endParaRPr lang="it-IT"/>
        </a:p>
      </dgm:t>
    </dgm:pt>
    <dgm:pt modelId="{2317BDAE-F16A-8743-9D68-C1083DA6AECB}">
      <dgm:prSet custT="1"/>
      <dgm:spPr>
        <a:solidFill>
          <a:schemeClr val="bg1">
            <a:lumMod val="75000"/>
          </a:schemeClr>
        </a:solidFill>
      </dgm:spPr>
      <dgm:t>
        <a:bodyPr/>
        <a:lstStyle/>
        <a:p>
          <a:r>
            <a:rPr lang="it-IT" sz="1800" dirty="0" smtClean="0"/>
            <a:t>Politiche di sostegno</a:t>
          </a:r>
          <a:endParaRPr lang="it-IT" sz="1800" dirty="0"/>
        </a:p>
      </dgm:t>
    </dgm:pt>
    <dgm:pt modelId="{EEA45361-A8BB-D243-8539-29022A0A3E1B}" type="parTrans" cxnId="{EC58E5AF-B31B-0547-A2F8-FE4B759B04D3}">
      <dgm:prSet/>
      <dgm:spPr/>
      <dgm:t>
        <a:bodyPr/>
        <a:lstStyle/>
        <a:p>
          <a:endParaRPr lang="it-IT"/>
        </a:p>
      </dgm:t>
    </dgm:pt>
    <dgm:pt modelId="{D75D6416-71E1-F042-B2AA-20F704C06871}" type="sibTrans" cxnId="{EC58E5AF-B31B-0547-A2F8-FE4B759B04D3}">
      <dgm:prSet/>
      <dgm:spPr/>
      <dgm:t>
        <a:bodyPr/>
        <a:lstStyle/>
        <a:p>
          <a:endParaRPr lang="it-IT"/>
        </a:p>
      </dgm:t>
    </dgm:pt>
    <dgm:pt modelId="{7D2447D8-1893-8C45-B8D6-3004728581AB}">
      <dgm:prSet custT="1"/>
      <dgm:spPr>
        <a:solidFill>
          <a:schemeClr val="bg1">
            <a:lumMod val="75000"/>
          </a:schemeClr>
        </a:solidFill>
      </dgm:spPr>
      <dgm:t>
        <a:bodyPr/>
        <a:lstStyle/>
        <a:p>
          <a:r>
            <a:rPr lang="it-IT" sz="1800" dirty="0" smtClean="0"/>
            <a:t>Strumenti finanziari</a:t>
          </a:r>
          <a:endParaRPr lang="it-IT" sz="1800" dirty="0"/>
        </a:p>
      </dgm:t>
    </dgm:pt>
    <dgm:pt modelId="{C62CC3F4-9527-9A4E-BB95-58737986E96A}" type="parTrans" cxnId="{9AA36BA9-F1B9-0A4E-B625-22A8F7DD0CB4}">
      <dgm:prSet/>
      <dgm:spPr/>
      <dgm:t>
        <a:bodyPr/>
        <a:lstStyle/>
        <a:p>
          <a:endParaRPr lang="it-IT"/>
        </a:p>
      </dgm:t>
    </dgm:pt>
    <dgm:pt modelId="{013425B5-2722-D341-A27A-A0B1612CAD95}" type="sibTrans" cxnId="{9AA36BA9-F1B9-0A4E-B625-22A8F7DD0CB4}">
      <dgm:prSet/>
      <dgm:spPr/>
      <dgm:t>
        <a:bodyPr/>
        <a:lstStyle/>
        <a:p>
          <a:endParaRPr lang="it-IT"/>
        </a:p>
      </dgm:t>
    </dgm:pt>
    <dgm:pt modelId="{CF8C9725-6C98-4040-9E24-47826A6A99E0}">
      <dgm:prSet custT="1"/>
      <dgm:spPr>
        <a:solidFill>
          <a:schemeClr val="bg1">
            <a:lumMod val="75000"/>
          </a:schemeClr>
        </a:solidFill>
      </dgm:spPr>
      <dgm:t>
        <a:bodyPr/>
        <a:lstStyle/>
        <a:p>
          <a:r>
            <a:rPr lang="it-IT" sz="1800" dirty="0" smtClean="0"/>
            <a:t>Sviluppo e sostegno delle Imprese Sociali</a:t>
          </a:r>
          <a:endParaRPr lang="it-IT" sz="1800" dirty="0"/>
        </a:p>
      </dgm:t>
    </dgm:pt>
    <dgm:pt modelId="{2B2A283E-CBEE-C342-AF11-3FE2275FF721}" type="parTrans" cxnId="{0C58563B-4699-8343-B6A0-F0DD360CE2B5}">
      <dgm:prSet/>
      <dgm:spPr/>
      <dgm:t>
        <a:bodyPr/>
        <a:lstStyle/>
        <a:p>
          <a:endParaRPr lang="it-IT"/>
        </a:p>
      </dgm:t>
    </dgm:pt>
    <dgm:pt modelId="{BAF0D7ED-6910-9948-8B91-8DFE1768EC75}" type="sibTrans" cxnId="{0C58563B-4699-8343-B6A0-F0DD360CE2B5}">
      <dgm:prSet/>
      <dgm:spPr/>
      <dgm:t>
        <a:bodyPr/>
        <a:lstStyle/>
        <a:p>
          <a:endParaRPr lang="it-IT"/>
        </a:p>
      </dgm:t>
    </dgm:pt>
    <dgm:pt modelId="{45B9414A-7A74-CD47-863B-76D62553AA1D}">
      <dgm:prSet custT="1"/>
      <dgm:spPr>
        <a:solidFill>
          <a:schemeClr val="bg1">
            <a:lumMod val="75000"/>
          </a:schemeClr>
        </a:solidFill>
      </dgm:spPr>
      <dgm:t>
        <a:bodyPr/>
        <a:lstStyle/>
        <a:p>
          <a:r>
            <a:rPr lang="it-IT" sz="1800" dirty="0" smtClean="0"/>
            <a:t>Approfondimenti</a:t>
          </a:r>
          <a:endParaRPr lang="it-IT" sz="1800" dirty="0"/>
        </a:p>
      </dgm:t>
    </dgm:pt>
    <dgm:pt modelId="{B862A015-E89D-444B-9CAE-62A9F8922980}" type="parTrans" cxnId="{11ABC9AE-4F8D-E444-9EC4-418D5E8893E9}">
      <dgm:prSet/>
      <dgm:spPr/>
      <dgm:t>
        <a:bodyPr/>
        <a:lstStyle/>
        <a:p>
          <a:endParaRPr lang="it-IT"/>
        </a:p>
      </dgm:t>
    </dgm:pt>
    <dgm:pt modelId="{6FC5678E-E11C-4D47-9450-BE68EE668032}" type="sibTrans" cxnId="{11ABC9AE-4F8D-E444-9EC4-418D5E8893E9}">
      <dgm:prSet/>
      <dgm:spPr/>
      <dgm:t>
        <a:bodyPr/>
        <a:lstStyle/>
        <a:p>
          <a:endParaRPr lang="it-IT"/>
        </a:p>
      </dgm:t>
    </dgm:pt>
    <dgm:pt modelId="{FE1ADCAC-F007-024F-B0D7-D0646B381874}">
      <dgm:prSet custT="1"/>
      <dgm:spPr>
        <a:solidFill>
          <a:schemeClr val="bg1">
            <a:lumMod val="75000"/>
          </a:schemeClr>
        </a:solidFill>
      </dgm:spPr>
      <dgm:t>
        <a:bodyPr/>
        <a:lstStyle/>
        <a:p>
          <a:r>
            <a:rPr lang="it-IT" sz="1800" dirty="0" smtClean="0"/>
            <a:t>Social bonus</a:t>
          </a:r>
          <a:endParaRPr lang="it-IT" sz="1800" dirty="0">
            <a:solidFill>
              <a:schemeClr val="bg1"/>
            </a:solidFill>
          </a:endParaRPr>
        </a:p>
      </dgm:t>
    </dgm:pt>
    <dgm:pt modelId="{3EA7CB30-CB6C-0A4B-8E68-6CA4F7CF4DEC}" type="parTrans" cxnId="{DE61E514-501D-AB44-878B-88EC9134E588}">
      <dgm:prSet/>
      <dgm:spPr/>
      <dgm:t>
        <a:bodyPr/>
        <a:lstStyle/>
        <a:p>
          <a:endParaRPr lang="it-IT"/>
        </a:p>
      </dgm:t>
    </dgm:pt>
    <dgm:pt modelId="{B0D8506C-7A44-7D4B-8C8B-D57800A41633}" type="sibTrans" cxnId="{DE61E514-501D-AB44-878B-88EC9134E588}">
      <dgm:prSet/>
      <dgm:spPr/>
      <dgm:t>
        <a:bodyPr/>
        <a:lstStyle/>
        <a:p>
          <a:endParaRPr lang="it-IT"/>
        </a:p>
      </dgm:t>
    </dgm:pt>
    <dgm:pt modelId="{C7B80956-0E09-2C48-A337-0A812FF685E0}">
      <dgm:prSet custT="1"/>
      <dgm:spPr/>
      <dgm:t>
        <a:bodyPr/>
        <a:lstStyle/>
        <a:p>
          <a:r>
            <a:rPr lang="it-IT" sz="1800" dirty="0" smtClean="0"/>
            <a:t>Inquadramento generale</a:t>
          </a:r>
          <a:endParaRPr lang="it-IT" sz="1800" dirty="0"/>
        </a:p>
      </dgm:t>
    </dgm:pt>
    <dgm:pt modelId="{341A8C71-8B3E-EC48-B275-316E215CCB33}" type="parTrans" cxnId="{CE842B06-484D-664C-95C1-A264B953C78B}">
      <dgm:prSet/>
      <dgm:spPr/>
      <dgm:t>
        <a:bodyPr/>
        <a:lstStyle/>
        <a:p>
          <a:endParaRPr lang="it-IT"/>
        </a:p>
      </dgm:t>
    </dgm:pt>
    <dgm:pt modelId="{97939C4A-F874-554B-8EB6-4A04FD4CB13B}" type="sibTrans" cxnId="{CE842B06-484D-664C-95C1-A264B953C78B}">
      <dgm:prSet/>
      <dgm:spPr/>
      <dgm:t>
        <a:bodyPr/>
        <a:lstStyle/>
        <a:p>
          <a:endParaRPr lang="it-IT"/>
        </a:p>
      </dgm:t>
    </dgm:pt>
    <dgm:pt modelId="{2508E10E-049B-A044-8F12-AA95FAAB57B9}">
      <dgm:prSet custT="1"/>
      <dgm:spPr>
        <a:solidFill>
          <a:schemeClr val="bg1">
            <a:lumMod val="75000"/>
          </a:schemeClr>
        </a:solidFill>
      </dgm:spPr>
      <dgm:t>
        <a:bodyPr/>
        <a:lstStyle/>
        <a:p>
          <a:r>
            <a:rPr lang="it-IT" sz="1800" dirty="0" smtClean="0"/>
            <a:t>Raccolta fondi</a:t>
          </a:r>
          <a:endParaRPr lang="it-IT" sz="1800" dirty="0"/>
        </a:p>
      </dgm:t>
    </dgm:pt>
    <dgm:pt modelId="{3FB8E65A-D5F0-7749-A7FF-170034F7F47B}" type="parTrans" cxnId="{3EB7B412-2074-2940-90B0-497EFFBCA1FD}">
      <dgm:prSet/>
      <dgm:spPr/>
      <dgm:t>
        <a:bodyPr/>
        <a:lstStyle/>
        <a:p>
          <a:endParaRPr lang="it-IT"/>
        </a:p>
      </dgm:t>
    </dgm:pt>
    <dgm:pt modelId="{68562700-A97B-044A-9DD3-8516432EF009}" type="sibTrans" cxnId="{3EB7B412-2074-2940-90B0-497EFFBCA1FD}">
      <dgm:prSet/>
      <dgm:spPr/>
      <dgm:t>
        <a:bodyPr/>
        <a:lstStyle/>
        <a:p>
          <a:endParaRPr lang="it-IT"/>
        </a:p>
      </dgm:t>
    </dgm:pt>
    <dgm:pt modelId="{AA8702F5-385D-E340-9484-7F90B7A9638A}" type="pres">
      <dgm:prSet presAssocID="{6B948773-4D70-6B45-90A5-B5A37345EF75}" presName="hierChild1" presStyleCnt="0">
        <dgm:presLayoutVars>
          <dgm:orgChart val="1"/>
          <dgm:chPref val="1"/>
          <dgm:dir/>
          <dgm:animOne val="branch"/>
          <dgm:animLvl val="lvl"/>
          <dgm:resizeHandles/>
        </dgm:presLayoutVars>
      </dgm:prSet>
      <dgm:spPr/>
      <dgm:t>
        <a:bodyPr/>
        <a:lstStyle/>
        <a:p>
          <a:endParaRPr lang="it-IT"/>
        </a:p>
      </dgm:t>
    </dgm:pt>
    <dgm:pt modelId="{9A63CA36-D5DB-7C4C-99AF-EFC7E673FEDE}" type="pres">
      <dgm:prSet presAssocID="{C7B80956-0E09-2C48-A337-0A812FF685E0}" presName="hierRoot1" presStyleCnt="0">
        <dgm:presLayoutVars>
          <dgm:hierBranch val="init"/>
        </dgm:presLayoutVars>
      </dgm:prSet>
      <dgm:spPr/>
    </dgm:pt>
    <dgm:pt modelId="{32A1C60D-3AE6-D84D-B950-5922D873DBD0}" type="pres">
      <dgm:prSet presAssocID="{C7B80956-0E09-2C48-A337-0A812FF685E0}" presName="rootComposite1" presStyleCnt="0"/>
      <dgm:spPr/>
    </dgm:pt>
    <dgm:pt modelId="{44609C5C-8C44-514C-86C9-8AB215994854}" type="pres">
      <dgm:prSet presAssocID="{C7B80956-0E09-2C48-A337-0A812FF685E0}" presName="rootText1" presStyleLbl="node0" presStyleIdx="0" presStyleCnt="7" custScaleX="241560">
        <dgm:presLayoutVars>
          <dgm:chPref val="3"/>
        </dgm:presLayoutVars>
      </dgm:prSet>
      <dgm:spPr/>
      <dgm:t>
        <a:bodyPr/>
        <a:lstStyle/>
        <a:p>
          <a:endParaRPr lang="it-IT"/>
        </a:p>
      </dgm:t>
    </dgm:pt>
    <dgm:pt modelId="{E84F3BA1-B035-8341-BCA8-00308A315AD6}" type="pres">
      <dgm:prSet presAssocID="{C7B80956-0E09-2C48-A337-0A812FF685E0}" presName="rootConnector1" presStyleLbl="node1" presStyleIdx="0" presStyleCnt="0"/>
      <dgm:spPr/>
      <dgm:t>
        <a:bodyPr/>
        <a:lstStyle/>
        <a:p>
          <a:endParaRPr lang="it-IT"/>
        </a:p>
      </dgm:t>
    </dgm:pt>
    <dgm:pt modelId="{658ED435-9914-0848-A1B1-220FBC4632CC}" type="pres">
      <dgm:prSet presAssocID="{C7B80956-0E09-2C48-A337-0A812FF685E0}" presName="hierChild2" presStyleCnt="0"/>
      <dgm:spPr/>
    </dgm:pt>
    <dgm:pt modelId="{A0C39489-11F8-CB4E-B51F-99DCE34B6575}" type="pres">
      <dgm:prSet presAssocID="{C7B80956-0E09-2C48-A337-0A812FF685E0}" presName="hierChild3" presStyleCnt="0"/>
      <dgm:spPr/>
    </dgm:pt>
    <dgm:pt modelId="{B2ABEBD9-B55D-5A4C-A069-AD180D8FC001}" type="pres">
      <dgm:prSet presAssocID="{2508E10E-049B-A044-8F12-AA95FAAB57B9}" presName="hierRoot1" presStyleCnt="0">
        <dgm:presLayoutVars>
          <dgm:hierBranch val="init"/>
        </dgm:presLayoutVars>
      </dgm:prSet>
      <dgm:spPr/>
    </dgm:pt>
    <dgm:pt modelId="{C037EEA3-E54E-EA48-8A59-59F6EABAF56E}" type="pres">
      <dgm:prSet presAssocID="{2508E10E-049B-A044-8F12-AA95FAAB57B9}" presName="rootComposite1" presStyleCnt="0"/>
      <dgm:spPr/>
    </dgm:pt>
    <dgm:pt modelId="{81A0EBD5-1869-3B48-88E1-5A11CCC97B67}" type="pres">
      <dgm:prSet presAssocID="{2508E10E-049B-A044-8F12-AA95FAAB57B9}" presName="rootText1" presStyleLbl="node0" presStyleIdx="1" presStyleCnt="7" custScaleX="241560">
        <dgm:presLayoutVars>
          <dgm:chPref val="3"/>
        </dgm:presLayoutVars>
      </dgm:prSet>
      <dgm:spPr/>
      <dgm:t>
        <a:bodyPr/>
        <a:lstStyle/>
        <a:p>
          <a:endParaRPr lang="it-IT"/>
        </a:p>
      </dgm:t>
    </dgm:pt>
    <dgm:pt modelId="{F30ACC4F-9E7E-2440-B7F2-2CE232416A58}" type="pres">
      <dgm:prSet presAssocID="{2508E10E-049B-A044-8F12-AA95FAAB57B9}" presName="rootConnector1" presStyleLbl="node1" presStyleIdx="0" presStyleCnt="0"/>
      <dgm:spPr/>
      <dgm:t>
        <a:bodyPr/>
        <a:lstStyle/>
        <a:p>
          <a:endParaRPr lang="it-IT"/>
        </a:p>
      </dgm:t>
    </dgm:pt>
    <dgm:pt modelId="{1C0243AE-A7AC-DB44-A98F-7BBBB0E8D8CD}" type="pres">
      <dgm:prSet presAssocID="{2508E10E-049B-A044-8F12-AA95FAAB57B9}" presName="hierChild2" presStyleCnt="0"/>
      <dgm:spPr/>
    </dgm:pt>
    <dgm:pt modelId="{06E89A7C-C6F3-0D4D-93AA-EFEFD078BE1A}" type="pres">
      <dgm:prSet presAssocID="{2508E10E-049B-A044-8F12-AA95FAAB57B9}" presName="hierChild3" presStyleCnt="0"/>
      <dgm:spPr/>
    </dgm:pt>
    <dgm:pt modelId="{47E89E20-9494-0645-AF61-BDADB2A7A30A}" type="pres">
      <dgm:prSet presAssocID="{2317BDAE-F16A-8743-9D68-C1083DA6AECB}" presName="hierRoot1" presStyleCnt="0">
        <dgm:presLayoutVars>
          <dgm:hierBranch val="init"/>
        </dgm:presLayoutVars>
      </dgm:prSet>
      <dgm:spPr/>
    </dgm:pt>
    <dgm:pt modelId="{636DE81A-3BDD-E240-B6ED-0E934F3E13BB}" type="pres">
      <dgm:prSet presAssocID="{2317BDAE-F16A-8743-9D68-C1083DA6AECB}" presName="rootComposite1" presStyleCnt="0"/>
      <dgm:spPr/>
    </dgm:pt>
    <dgm:pt modelId="{1FC29D3C-38B2-C146-935E-479B5833016E}" type="pres">
      <dgm:prSet presAssocID="{2317BDAE-F16A-8743-9D68-C1083DA6AECB}" presName="rootText1" presStyleLbl="node0" presStyleIdx="2" presStyleCnt="7" custScaleX="240490">
        <dgm:presLayoutVars>
          <dgm:chPref val="3"/>
        </dgm:presLayoutVars>
      </dgm:prSet>
      <dgm:spPr/>
      <dgm:t>
        <a:bodyPr/>
        <a:lstStyle/>
        <a:p>
          <a:endParaRPr lang="it-IT"/>
        </a:p>
      </dgm:t>
    </dgm:pt>
    <dgm:pt modelId="{28D64364-CDC0-5044-867E-D2EDB94C2F6E}" type="pres">
      <dgm:prSet presAssocID="{2317BDAE-F16A-8743-9D68-C1083DA6AECB}" presName="rootConnector1" presStyleLbl="node1" presStyleIdx="0" presStyleCnt="0"/>
      <dgm:spPr/>
      <dgm:t>
        <a:bodyPr/>
        <a:lstStyle/>
        <a:p>
          <a:endParaRPr lang="it-IT"/>
        </a:p>
      </dgm:t>
    </dgm:pt>
    <dgm:pt modelId="{9C9E88A4-C85F-1344-9E87-E145C613F8F0}" type="pres">
      <dgm:prSet presAssocID="{2317BDAE-F16A-8743-9D68-C1083DA6AECB}" presName="hierChild2" presStyleCnt="0"/>
      <dgm:spPr/>
    </dgm:pt>
    <dgm:pt modelId="{43D316B1-3399-C94B-B28C-1BD047E149CA}" type="pres">
      <dgm:prSet presAssocID="{2317BDAE-F16A-8743-9D68-C1083DA6AECB}" presName="hierChild3" presStyleCnt="0"/>
      <dgm:spPr/>
    </dgm:pt>
    <dgm:pt modelId="{33CCFA92-4407-5F4C-A9FE-972302984E6F}" type="pres">
      <dgm:prSet presAssocID="{7D2447D8-1893-8C45-B8D6-3004728581AB}" presName="hierRoot1" presStyleCnt="0">
        <dgm:presLayoutVars>
          <dgm:hierBranch val="init"/>
        </dgm:presLayoutVars>
      </dgm:prSet>
      <dgm:spPr/>
    </dgm:pt>
    <dgm:pt modelId="{280D5874-85A7-0D42-8E75-25E45C891BA1}" type="pres">
      <dgm:prSet presAssocID="{7D2447D8-1893-8C45-B8D6-3004728581AB}" presName="rootComposite1" presStyleCnt="0"/>
      <dgm:spPr/>
    </dgm:pt>
    <dgm:pt modelId="{34243F53-F566-7C46-867E-F1A3769FE991}" type="pres">
      <dgm:prSet presAssocID="{7D2447D8-1893-8C45-B8D6-3004728581AB}" presName="rootText1" presStyleLbl="node0" presStyleIdx="3" presStyleCnt="7" custScaleX="240490">
        <dgm:presLayoutVars>
          <dgm:chPref val="3"/>
        </dgm:presLayoutVars>
      </dgm:prSet>
      <dgm:spPr/>
      <dgm:t>
        <a:bodyPr/>
        <a:lstStyle/>
        <a:p>
          <a:endParaRPr lang="it-IT"/>
        </a:p>
      </dgm:t>
    </dgm:pt>
    <dgm:pt modelId="{75AE4F97-94CD-A149-836A-D5599E31C795}" type="pres">
      <dgm:prSet presAssocID="{7D2447D8-1893-8C45-B8D6-3004728581AB}" presName="rootConnector1" presStyleLbl="node1" presStyleIdx="0" presStyleCnt="0"/>
      <dgm:spPr/>
      <dgm:t>
        <a:bodyPr/>
        <a:lstStyle/>
        <a:p>
          <a:endParaRPr lang="it-IT"/>
        </a:p>
      </dgm:t>
    </dgm:pt>
    <dgm:pt modelId="{B15AEA1C-1300-E44A-B5C6-97541C363D17}" type="pres">
      <dgm:prSet presAssocID="{7D2447D8-1893-8C45-B8D6-3004728581AB}" presName="hierChild2" presStyleCnt="0"/>
      <dgm:spPr/>
    </dgm:pt>
    <dgm:pt modelId="{F2B4D129-B895-DC43-9F5A-9C0FB9EDBD2E}" type="pres">
      <dgm:prSet presAssocID="{7D2447D8-1893-8C45-B8D6-3004728581AB}" presName="hierChild3" presStyleCnt="0"/>
      <dgm:spPr/>
    </dgm:pt>
    <dgm:pt modelId="{0413C27D-772B-794E-B788-532081906C3B}" type="pres">
      <dgm:prSet presAssocID="{FE1ADCAC-F007-024F-B0D7-D0646B381874}" presName="hierRoot1" presStyleCnt="0">
        <dgm:presLayoutVars>
          <dgm:hierBranch val="init"/>
        </dgm:presLayoutVars>
      </dgm:prSet>
      <dgm:spPr/>
    </dgm:pt>
    <dgm:pt modelId="{ABD6EC20-B723-4144-8E79-B63EDFE55278}" type="pres">
      <dgm:prSet presAssocID="{FE1ADCAC-F007-024F-B0D7-D0646B381874}" presName="rootComposite1" presStyleCnt="0"/>
      <dgm:spPr/>
    </dgm:pt>
    <dgm:pt modelId="{D77BFC4A-470A-0046-BB8A-64D81538CE81}" type="pres">
      <dgm:prSet presAssocID="{FE1ADCAC-F007-024F-B0D7-D0646B381874}" presName="rootText1" presStyleLbl="node0" presStyleIdx="4" presStyleCnt="7" custScaleX="241560">
        <dgm:presLayoutVars>
          <dgm:chPref val="3"/>
        </dgm:presLayoutVars>
      </dgm:prSet>
      <dgm:spPr/>
      <dgm:t>
        <a:bodyPr/>
        <a:lstStyle/>
        <a:p>
          <a:endParaRPr lang="it-IT"/>
        </a:p>
      </dgm:t>
    </dgm:pt>
    <dgm:pt modelId="{9AD874D5-B328-9E42-B647-7EACD9DDBAD0}" type="pres">
      <dgm:prSet presAssocID="{FE1ADCAC-F007-024F-B0D7-D0646B381874}" presName="rootConnector1" presStyleLbl="node1" presStyleIdx="0" presStyleCnt="0"/>
      <dgm:spPr/>
      <dgm:t>
        <a:bodyPr/>
        <a:lstStyle/>
        <a:p>
          <a:endParaRPr lang="it-IT"/>
        </a:p>
      </dgm:t>
    </dgm:pt>
    <dgm:pt modelId="{476AE1B4-A10C-734F-B0A6-2CA8085E1669}" type="pres">
      <dgm:prSet presAssocID="{FE1ADCAC-F007-024F-B0D7-D0646B381874}" presName="hierChild2" presStyleCnt="0"/>
      <dgm:spPr/>
    </dgm:pt>
    <dgm:pt modelId="{59ECB2C4-8C65-434A-8A6E-E7E394843BD2}" type="pres">
      <dgm:prSet presAssocID="{FE1ADCAC-F007-024F-B0D7-D0646B381874}" presName="hierChild3" presStyleCnt="0"/>
      <dgm:spPr/>
    </dgm:pt>
    <dgm:pt modelId="{884F4D90-859E-F245-90CA-07804DD2965E}" type="pres">
      <dgm:prSet presAssocID="{CF8C9725-6C98-4040-9E24-47826A6A99E0}" presName="hierRoot1" presStyleCnt="0">
        <dgm:presLayoutVars>
          <dgm:hierBranch val="init"/>
        </dgm:presLayoutVars>
      </dgm:prSet>
      <dgm:spPr/>
    </dgm:pt>
    <dgm:pt modelId="{F04034D3-5170-C34F-8F54-6BA8532F7993}" type="pres">
      <dgm:prSet presAssocID="{CF8C9725-6C98-4040-9E24-47826A6A99E0}" presName="rootComposite1" presStyleCnt="0"/>
      <dgm:spPr/>
    </dgm:pt>
    <dgm:pt modelId="{5D15D1F9-5DFF-A740-9E71-9A5F0CA95FD0}" type="pres">
      <dgm:prSet presAssocID="{CF8C9725-6C98-4040-9E24-47826A6A99E0}" presName="rootText1" presStyleLbl="node0" presStyleIdx="5" presStyleCnt="7" custScaleX="240490">
        <dgm:presLayoutVars>
          <dgm:chPref val="3"/>
        </dgm:presLayoutVars>
      </dgm:prSet>
      <dgm:spPr/>
      <dgm:t>
        <a:bodyPr/>
        <a:lstStyle/>
        <a:p>
          <a:endParaRPr lang="it-IT"/>
        </a:p>
      </dgm:t>
    </dgm:pt>
    <dgm:pt modelId="{B0E44A67-4778-604B-BAEA-CBA6EC469E35}" type="pres">
      <dgm:prSet presAssocID="{CF8C9725-6C98-4040-9E24-47826A6A99E0}" presName="rootConnector1" presStyleLbl="node1" presStyleIdx="0" presStyleCnt="0"/>
      <dgm:spPr/>
      <dgm:t>
        <a:bodyPr/>
        <a:lstStyle/>
        <a:p>
          <a:endParaRPr lang="it-IT"/>
        </a:p>
      </dgm:t>
    </dgm:pt>
    <dgm:pt modelId="{957E562D-75D7-8C48-B5DA-77EA46901766}" type="pres">
      <dgm:prSet presAssocID="{CF8C9725-6C98-4040-9E24-47826A6A99E0}" presName="hierChild2" presStyleCnt="0"/>
      <dgm:spPr/>
    </dgm:pt>
    <dgm:pt modelId="{FC948122-DF7B-2544-99F7-FBB99CA96E1C}" type="pres">
      <dgm:prSet presAssocID="{CF8C9725-6C98-4040-9E24-47826A6A99E0}" presName="hierChild3" presStyleCnt="0"/>
      <dgm:spPr/>
    </dgm:pt>
    <dgm:pt modelId="{E6C8A454-5772-D040-9FE3-C5735296399B}" type="pres">
      <dgm:prSet presAssocID="{45B9414A-7A74-CD47-863B-76D62553AA1D}" presName="hierRoot1" presStyleCnt="0">
        <dgm:presLayoutVars>
          <dgm:hierBranch val="init"/>
        </dgm:presLayoutVars>
      </dgm:prSet>
      <dgm:spPr/>
    </dgm:pt>
    <dgm:pt modelId="{DADA930F-CE80-8E45-BAE7-0A7DE2FF5112}" type="pres">
      <dgm:prSet presAssocID="{45B9414A-7A74-CD47-863B-76D62553AA1D}" presName="rootComposite1" presStyleCnt="0"/>
      <dgm:spPr/>
    </dgm:pt>
    <dgm:pt modelId="{7AA08C8D-4989-624C-A96E-77B5DBCFECD4}" type="pres">
      <dgm:prSet presAssocID="{45B9414A-7A74-CD47-863B-76D62553AA1D}" presName="rootText1" presStyleLbl="node0" presStyleIdx="6" presStyleCnt="7" custScaleX="240490">
        <dgm:presLayoutVars>
          <dgm:chPref val="3"/>
        </dgm:presLayoutVars>
      </dgm:prSet>
      <dgm:spPr/>
      <dgm:t>
        <a:bodyPr/>
        <a:lstStyle/>
        <a:p>
          <a:endParaRPr lang="it-IT"/>
        </a:p>
      </dgm:t>
    </dgm:pt>
    <dgm:pt modelId="{185F6C60-D14B-0C4C-A207-FDCCFCE08FCE}" type="pres">
      <dgm:prSet presAssocID="{45B9414A-7A74-CD47-863B-76D62553AA1D}" presName="rootConnector1" presStyleLbl="node1" presStyleIdx="0" presStyleCnt="0"/>
      <dgm:spPr/>
      <dgm:t>
        <a:bodyPr/>
        <a:lstStyle/>
        <a:p>
          <a:endParaRPr lang="it-IT"/>
        </a:p>
      </dgm:t>
    </dgm:pt>
    <dgm:pt modelId="{BB33EE94-E19B-0748-9380-1A8D013D73B0}" type="pres">
      <dgm:prSet presAssocID="{45B9414A-7A74-CD47-863B-76D62553AA1D}" presName="hierChild2" presStyleCnt="0"/>
      <dgm:spPr/>
    </dgm:pt>
    <dgm:pt modelId="{452EFF0F-D902-3A4F-8D5F-DBCEB2BD623F}" type="pres">
      <dgm:prSet presAssocID="{45B9414A-7A74-CD47-863B-76D62553AA1D}" presName="hierChild3" presStyleCnt="0"/>
      <dgm:spPr/>
    </dgm:pt>
  </dgm:ptLst>
  <dgm:cxnLst>
    <dgm:cxn modelId="{0C58563B-4699-8343-B6A0-F0DD360CE2B5}" srcId="{6B948773-4D70-6B45-90A5-B5A37345EF75}" destId="{CF8C9725-6C98-4040-9E24-47826A6A99E0}" srcOrd="5" destOrd="0" parTransId="{2B2A283E-CBEE-C342-AF11-3FE2275FF721}" sibTransId="{BAF0D7ED-6910-9948-8B91-8DFE1768EC75}"/>
    <dgm:cxn modelId="{54C52A23-BF29-E644-B402-81C8E6326AB6}" type="presOf" srcId="{2508E10E-049B-A044-8F12-AA95FAAB57B9}" destId="{F30ACC4F-9E7E-2440-B7F2-2CE232416A58}" srcOrd="1" destOrd="0" presId="urn:microsoft.com/office/officeart/2009/3/layout/HorizontalOrganizationChart"/>
    <dgm:cxn modelId="{91D7B062-ADB5-A841-A515-2DB5844A157A}" type="presOf" srcId="{2508E10E-049B-A044-8F12-AA95FAAB57B9}" destId="{81A0EBD5-1869-3B48-88E1-5A11CCC97B67}" srcOrd="0" destOrd="0" presId="urn:microsoft.com/office/officeart/2009/3/layout/HorizontalOrganizationChart"/>
    <dgm:cxn modelId="{9AA36BA9-F1B9-0A4E-B625-22A8F7DD0CB4}" srcId="{6B948773-4D70-6B45-90A5-B5A37345EF75}" destId="{7D2447D8-1893-8C45-B8D6-3004728581AB}" srcOrd="3" destOrd="0" parTransId="{C62CC3F4-9527-9A4E-BB95-58737986E96A}" sibTransId="{013425B5-2722-D341-A27A-A0B1612CAD95}"/>
    <dgm:cxn modelId="{A4FCF288-73D7-FF47-B3EA-D5013E483FF6}" type="presOf" srcId="{CF8C9725-6C98-4040-9E24-47826A6A99E0}" destId="{5D15D1F9-5DFF-A740-9E71-9A5F0CA95FD0}" srcOrd="0" destOrd="0" presId="urn:microsoft.com/office/officeart/2009/3/layout/HorizontalOrganizationChart"/>
    <dgm:cxn modelId="{3EB7B412-2074-2940-90B0-497EFFBCA1FD}" srcId="{6B948773-4D70-6B45-90A5-B5A37345EF75}" destId="{2508E10E-049B-A044-8F12-AA95FAAB57B9}" srcOrd="1" destOrd="0" parTransId="{3FB8E65A-D5F0-7749-A7FF-170034F7F47B}" sibTransId="{68562700-A97B-044A-9DD3-8516432EF009}"/>
    <dgm:cxn modelId="{ACB375B1-29CC-6843-9561-FC97AA89D545}" type="presOf" srcId="{FE1ADCAC-F007-024F-B0D7-D0646B381874}" destId="{9AD874D5-B328-9E42-B647-7EACD9DDBAD0}" srcOrd="1" destOrd="0" presId="urn:microsoft.com/office/officeart/2009/3/layout/HorizontalOrganizationChart"/>
    <dgm:cxn modelId="{05FC091E-EEF5-664F-8541-232B31FF8927}" type="presOf" srcId="{C7B80956-0E09-2C48-A337-0A812FF685E0}" destId="{E84F3BA1-B035-8341-BCA8-00308A315AD6}" srcOrd="1" destOrd="0" presId="urn:microsoft.com/office/officeart/2009/3/layout/HorizontalOrganizationChart"/>
    <dgm:cxn modelId="{EC58E5AF-B31B-0547-A2F8-FE4B759B04D3}" srcId="{6B948773-4D70-6B45-90A5-B5A37345EF75}" destId="{2317BDAE-F16A-8743-9D68-C1083DA6AECB}" srcOrd="2" destOrd="0" parTransId="{EEA45361-A8BB-D243-8539-29022A0A3E1B}" sibTransId="{D75D6416-71E1-F042-B2AA-20F704C06871}"/>
    <dgm:cxn modelId="{EC87348B-872E-2B4E-8B65-92E099FAEDB2}" type="presOf" srcId="{CF8C9725-6C98-4040-9E24-47826A6A99E0}" destId="{B0E44A67-4778-604B-BAEA-CBA6EC469E35}" srcOrd="1" destOrd="0" presId="urn:microsoft.com/office/officeart/2009/3/layout/HorizontalOrganizationChart"/>
    <dgm:cxn modelId="{7D112085-3628-F740-BBD7-6BF914406036}" type="presOf" srcId="{7D2447D8-1893-8C45-B8D6-3004728581AB}" destId="{75AE4F97-94CD-A149-836A-D5599E31C795}" srcOrd="1" destOrd="0" presId="urn:microsoft.com/office/officeart/2009/3/layout/HorizontalOrganizationChart"/>
    <dgm:cxn modelId="{DE7464A9-CB8A-4441-A8CF-431BBBE7D703}" type="presOf" srcId="{6B948773-4D70-6B45-90A5-B5A37345EF75}" destId="{AA8702F5-385D-E340-9484-7F90B7A9638A}" srcOrd="0" destOrd="0" presId="urn:microsoft.com/office/officeart/2009/3/layout/HorizontalOrganizationChart"/>
    <dgm:cxn modelId="{DE61E514-501D-AB44-878B-88EC9134E588}" srcId="{6B948773-4D70-6B45-90A5-B5A37345EF75}" destId="{FE1ADCAC-F007-024F-B0D7-D0646B381874}" srcOrd="4" destOrd="0" parTransId="{3EA7CB30-CB6C-0A4B-8E68-6CA4F7CF4DEC}" sibTransId="{B0D8506C-7A44-7D4B-8C8B-D57800A41633}"/>
    <dgm:cxn modelId="{D3C2437E-55A4-F149-8FA6-B695E1A32BB7}" type="presOf" srcId="{45B9414A-7A74-CD47-863B-76D62553AA1D}" destId="{7AA08C8D-4989-624C-A96E-77B5DBCFECD4}" srcOrd="0" destOrd="0" presId="urn:microsoft.com/office/officeart/2009/3/layout/HorizontalOrganizationChart"/>
    <dgm:cxn modelId="{11ABC9AE-4F8D-E444-9EC4-418D5E8893E9}" srcId="{6B948773-4D70-6B45-90A5-B5A37345EF75}" destId="{45B9414A-7A74-CD47-863B-76D62553AA1D}" srcOrd="6" destOrd="0" parTransId="{B862A015-E89D-444B-9CAE-62A9F8922980}" sibTransId="{6FC5678E-E11C-4D47-9450-BE68EE668032}"/>
    <dgm:cxn modelId="{D5A0E827-1A83-F144-A2F9-A4B862968DB9}" type="presOf" srcId="{C7B80956-0E09-2C48-A337-0A812FF685E0}" destId="{44609C5C-8C44-514C-86C9-8AB215994854}" srcOrd="0" destOrd="0" presId="urn:microsoft.com/office/officeart/2009/3/layout/HorizontalOrganizationChart"/>
    <dgm:cxn modelId="{4AFA12C0-3AA1-D34C-988A-620DC1022916}" type="presOf" srcId="{45B9414A-7A74-CD47-863B-76D62553AA1D}" destId="{185F6C60-D14B-0C4C-A207-FDCCFCE08FCE}" srcOrd="1" destOrd="0" presId="urn:microsoft.com/office/officeart/2009/3/layout/HorizontalOrganizationChart"/>
    <dgm:cxn modelId="{91D28AD0-29B1-8743-B53D-208A9B2CA0DE}" type="presOf" srcId="{7D2447D8-1893-8C45-B8D6-3004728581AB}" destId="{34243F53-F566-7C46-867E-F1A3769FE991}" srcOrd="0" destOrd="0" presId="urn:microsoft.com/office/officeart/2009/3/layout/HorizontalOrganizationChart"/>
    <dgm:cxn modelId="{CE842B06-484D-664C-95C1-A264B953C78B}" srcId="{6B948773-4D70-6B45-90A5-B5A37345EF75}" destId="{C7B80956-0E09-2C48-A337-0A812FF685E0}" srcOrd="0" destOrd="0" parTransId="{341A8C71-8B3E-EC48-B275-316E215CCB33}" sibTransId="{97939C4A-F874-554B-8EB6-4A04FD4CB13B}"/>
    <dgm:cxn modelId="{DA64E9E1-5E3A-0043-A204-915E28DEB24E}" type="presOf" srcId="{2317BDAE-F16A-8743-9D68-C1083DA6AECB}" destId="{28D64364-CDC0-5044-867E-D2EDB94C2F6E}" srcOrd="1" destOrd="0" presId="urn:microsoft.com/office/officeart/2009/3/layout/HorizontalOrganizationChart"/>
    <dgm:cxn modelId="{C44D8DA7-5237-A549-9C99-E0E58D5A1026}" type="presOf" srcId="{2317BDAE-F16A-8743-9D68-C1083DA6AECB}" destId="{1FC29D3C-38B2-C146-935E-479B5833016E}" srcOrd="0" destOrd="0" presId="urn:microsoft.com/office/officeart/2009/3/layout/HorizontalOrganizationChart"/>
    <dgm:cxn modelId="{CA3BF35A-4A57-9348-A0FA-E3A5B407CAE5}" type="presOf" srcId="{FE1ADCAC-F007-024F-B0D7-D0646B381874}" destId="{D77BFC4A-470A-0046-BB8A-64D81538CE81}" srcOrd="0" destOrd="0" presId="urn:microsoft.com/office/officeart/2009/3/layout/HorizontalOrganizationChart"/>
    <dgm:cxn modelId="{B989A198-BCD0-0644-B313-D997E852625C}" type="presParOf" srcId="{AA8702F5-385D-E340-9484-7F90B7A9638A}" destId="{9A63CA36-D5DB-7C4C-99AF-EFC7E673FEDE}" srcOrd="0" destOrd="0" presId="urn:microsoft.com/office/officeart/2009/3/layout/HorizontalOrganizationChart"/>
    <dgm:cxn modelId="{DF68A83C-FA0F-DF42-919A-749AAD58EBF8}" type="presParOf" srcId="{9A63CA36-D5DB-7C4C-99AF-EFC7E673FEDE}" destId="{32A1C60D-3AE6-D84D-B950-5922D873DBD0}" srcOrd="0" destOrd="0" presId="urn:microsoft.com/office/officeart/2009/3/layout/HorizontalOrganizationChart"/>
    <dgm:cxn modelId="{017052F9-E35A-F249-A5C8-47572549133D}" type="presParOf" srcId="{32A1C60D-3AE6-D84D-B950-5922D873DBD0}" destId="{44609C5C-8C44-514C-86C9-8AB215994854}" srcOrd="0" destOrd="0" presId="urn:microsoft.com/office/officeart/2009/3/layout/HorizontalOrganizationChart"/>
    <dgm:cxn modelId="{E260D0B7-9B0C-3D43-89D2-21F77CB88A68}" type="presParOf" srcId="{32A1C60D-3AE6-D84D-B950-5922D873DBD0}" destId="{E84F3BA1-B035-8341-BCA8-00308A315AD6}" srcOrd="1" destOrd="0" presId="urn:microsoft.com/office/officeart/2009/3/layout/HorizontalOrganizationChart"/>
    <dgm:cxn modelId="{C664B695-A4D0-FE4E-AB0A-63564662CE04}" type="presParOf" srcId="{9A63CA36-D5DB-7C4C-99AF-EFC7E673FEDE}" destId="{658ED435-9914-0848-A1B1-220FBC4632CC}" srcOrd="1" destOrd="0" presId="urn:microsoft.com/office/officeart/2009/3/layout/HorizontalOrganizationChart"/>
    <dgm:cxn modelId="{8BE14FCF-8571-EB4E-AE49-800A7991C945}" type="presParOf" srcId="{9A63CA36-D5DB-7C4C-99AF-EFC7E673FEDE}" destId="{A0C39489-11F8-CB4E-B51F-99DCE34B6575}" srcOrd="2" destOrd="0" presId="urn:microsoft.com/office/officeart/2009/3/layout/HorizontalOrganizationChart"/>
    <dgm:cxn modelId="{D43E62D5-336A-BE41-9A06-7BC3CCEF46B0}" type="presParOf" srcId="{AA8702F5-385D-E340-9484-7F90B7A9638A}" destId="{B2ABEBD9-B55D-5A4C-A069-AD180D8FC001}" srcOrd="1" destOrd="0" presId="urn:microsoft.com/office/officeart/2009/3/layout/HorizontalOrganizationChart"/>
    <dgm:cxn modelId="{C8E42AC5-447C-1C4D-855F-C0E3BE74FA45}" type="presParOf" srcId="{B2ABEBD9-B55D-5A4C-A069-AD180D8FC001}" destId="{C037EEA3-E54E-EA48-8A59-59F6EABAF56E}" srcOrd="0" destOrd="0" presId="urn:microsoft.com/office/officeart/2009/3/layout/HorizontalOrganizationChart"/>
    <dgm:cxn modelId="{4AA9AF79-964C-DD47-97EC-DC98E1FEBF74}" type="presParOf" srcId="{C037EEA3-E54E-EA48-8A59-59F6EABAF56E}" destId="{81A0EBD5-1869-3B48-88E1-5A11CCC97B67}" srcOrd="0" destOrd="0" presId="urn:microsoft.com/office/officeart/2009/3/layout/HorizontalOrganizationChart"/>
    <dgm:cxn modelId="{D41804B1-B193-7649-88CB-D5DF07C72259}" type="presParOf" srcId="{C037EEA3-E54E-EA48-8A59-59F6EABAF56E}" destId="{F30ACC4F-9E7E-2440-B7F2-2CE232416A58}" srcOrd="1" destOrd="0" presId="urn:microsoft.com/office/officeart/2009/3/layout/HorizontalOrganizationChart"/>
    <dgm:cxn modelId="{7ED201A2-4400-3542-A07F-ABAFAF07DCB3}" type="presParOf" srcId="{B2ABEBD9-B55D-5A4C-A069-AD180D8FC001}" destId="{1C0243AE-A7AC-DB44-A98F-7BBBB0E8D8CD}" srcOrd="1" destOrd="0" presId="urn:microsoft.com/office/officeart/2009/3/layout/HorizontalOrganizationChart"/>
    <dgm:cxn modelId="{03DEE954-1C95-7D4E-8D56-7958F3159175}" type="presParOf" srcId="{B2ABEBD9-B55D-5A4C-A069-AD180D8FC001}" destId="{06E89A7C-C6F3-0D4D-93AA-EFEFD078BE1A}" srcOrd="2" destOrd="0" presId="urn:microsoft.com/office/officeart/2009/3/layout/HorizontalOrganizationChart"/>
    <dgm:cxn modelId="{7A809F54-CB51-364B-A1FE-4294120BC66B}" type="presParOf" srcId="{AA8702F5-385D-E340-9484-7F90B7A9638A}" destId="{47E89E20-9494-0645-AF61-BDADB2A7A30A}" srcOrd="2" destOrd="0" presId="urn:microsoft.com/office/officeart/2009/3/layout/HorizontalOrganizationChart"/>
    <dgm:cxn modelId="{1691463D-2602-FC46-B9AE-3ABEB36D6C44}" type="presParOf" srcId="{47E89E20-9494-0645-AF61-BDADB2A7A30A}" destId="{636DE81A-3BDD-E240-B6ED-0E934F3E13BB}" srcOrd="0" destOrd="0" presId="urn:microsoft.com/office/officeart/2009/3/layout/HorizontalOrganizationChart"/>
    <dgm:cxn modelId="{C0C0487F-ECF1-624A-83EE-2B41B495621A}" type="presParOf" srcId="{636DE81A-3BDD-E240-B6ED-0E934F3E13BB}" destId="{1FC29D3C-38B2-C146-935E-479B5833016E}" srcOrd="0" destOrd="0" presId="urn:microsoft.com/office/officeart/2009/3/layout/HorizontalOrganizationChart"/>
    <dgm:cxn modelId="{7EC8C4BA-B890-D741-9460-FF4300A8EB8D}" type="presParOf" srcId="{636DE81A-3BDD-E240-B6ED-0E934F3E13BB}" destId="{28D64364-CDC0-5044-867E-D2EDB94C2F6E}" srcOrd="1" destOrd="0" presId="urn:microsoft.com/office/officeart/2009/3/layout/HorizontalOrganizationChart"/>
    <dgm:cxn modelId="{306ACBEF-FBEB-6D4E-8835-40EDE6906278}" type="presParOf" srcId="{47E89E20-9494-0645-AF61-BDADB2A7A30A}" destId="{9C9E88A4-C85F-1344-9E87-E145C613F8F0}" srcOrd="1" destOrd="0" presId="urn:microsoft.com/office/officeart/2009/3/layout/HorizontalOrganizationChart"/>
    <dgm:cxn modelId="{B7713526-6590-1B4F-B454-7A34D12B7FFA}" type="presParOf" srcId="{47E89E20-9494-0645-AF61-BDADB2A7A30A}" destId="{43D316B1-3399-C94B-B28C-1BD047E149CA}" srcOrd="2" destOrd="0" presId="urn:microsoft.com/office/officeart/2009/3/layout/HorizontalOrganizationChart"/>
    <dgm:cxn modelId="{D0E3BC9B-43AE-9F46-9F8F-3551610FBDF1}" type="presParOf" srcId="{AA8702F5-385D-E340-9484-7F90B7A9638A}" destId="{33CCFA92-4407-5F4C-A9FE-972302984E6F}" srcOrd="3" destOrd="0" presId="urn:microsoft.com/office/officeart/2009/3/layout/HorizontalOrganizationChart"/>
    <dgm:cxn modelId="{BED0C7EE-B7DA-2E4A-A49F-DEDDBD78A50A}" type="presParOf" srcId="{33CCFA92-4407-5F4C-A9FE-972302984E6F}" destId="{280D5874-85A7-0D42-8E75-25E45C891BA1}" srcOrd="0" destOrd="0" presId="urn:microsoft.com/office/officeart/2009/3/layout/HorizontalOrganizationChart"/>
    <dgm:cxn modelId="{DD8B3060-9626-B046-84CA-3A03E9E5DCD0}" type="presParOf" srcId="{280D5874-85A7-0D42-8E75-25E45C891BA1}" destId="{34243F53-F566-7C46-867E-F1A3769FE991}" srcOrd="0" destOrd="0" presId="urn:microsoft.com/office/officeart/2009/3/layout/HorizontalOrganizationChart"/>
    <dgm:cxn modelId="{9513A4F2-A574-604B-820E-BE53BA701BE7}" type="presParOf" srcId="{280D5874-85A7-0D42-8E75-25E45C891BA1}" destId="{75AE4F97-94CD-A149-836A-D5599E31C795}" srcOrd="1" destOrd="0" presId="urn:microsoft.com/office/officeart/2009/3/layout/HorizontalOrganizationChart"/>
    <dgm:cxn modelId="{E063E6DE-03C0-6E4B-8550-E961CDDDBF49}" type="presParOf" srcId="{33CCFA92-4407-5F4C-A9FE-972302984E6F}" destId="{B15AEA1C-1300-E44A-B5C6-97541C363D17}" srcOrd="1" destOrd="0" presId="urn:microsoft.com/office/officeart/2009/3/layout/HorizontalOrganizationChart"/>
    <dgm:cxn modelId="{C8B7C215-FA15-BB41-BD00-B72821683607}" type="presParOf" srcId="{33CCFA92-4407-5F4C-A9FE-972302984E6F}" destId="{F2B4D129-B895-DC43-9F5A-9C0FB9EDBD2E}" srcOrd="2" destOrd="0" presId="urn:microsoft.com/office/officeart/2009/3/layout/HorizontalOrganizationChart"/>
    <dgm:cxn modelId="{4CA17619-A365-C943-A194-FB33A2555962}" type="presParOf" srcId="{AA8702F5-385D-E340-9484-7F90B7A9638A}" destId="{0413C27D-772B-794E-B788-532081906C3B}" srcOrd="4" destOrd="0" presId="urn:microsoft.com/office/officeart/2009/3/layout/HorizontalOrganizationChart"/>
    <dgm:cxn modelId="{AED04B9C-BA60-D946-96C2-A7C85C210108}" type="presParOf" srcId="{0413C27D-772B-794E-B788-532081906C3B}" destId="{ABD6EC20-B723-4144-8E79-B63EDFE55278}" srcOrd="0" destOrd="0" presId="urn:microsoft.com/office/officeart/2009/3/layout/HorizontalOrganizationChart"/>
    <dgm:cxn modelId="{7CD8A173-921F-3E48-9E37-540D1818CC8B}" type="presParOf" srcId="{ABD6EC20-B723-4144-8E79-B63EDFE55278}" destId="{D77BFC4A-470A-0046-BB8A-64D81538CE81}" srcOrd="0" destOrd="0" presId="urn:microsoft.com/office/officeart/2009/3/layout/HorizontalOrganizationChart"/>
    <dgm:cxn modelId="{0C45E8D2-3E0F-314B-9BD2-81F9BF4E2B67}" type="presParOf" srcId="{ABD6EC20-B723-4144-8E79-B63EDFE55278}" destId="{9AD874D5-B328-9E42-B647-7EACD9DDBAD0}" srcOrd="1" destOrd="0" presId="urn:microsoft.com/office/officeart/2009/3/layout/HorizontalOrganizationChart"/>
    <dgm:cxn modelId="{0C37D4FC-792C-5D48-9752-EB04E0DEEFBA}" type="presParOf" srcId="{0413C27D-772B-794E-B788-532081906C3B}" destId="{476AE1B4-A10C-734F-B0A6-2CA8085E1669}" srcOrd="1" destOrd="0" presId="urn:microsoft.com/office/officeart/2009/3/layout/HorizontalOrganizationChart"/>
    <dgm:cxn modelId="{E24AA3F0-586B-734F-B27D-A249B1807CB8}" type="presParOf" srcId="{0413C27D-772B-794E-B788-532081906C3B}" destId="{59ECB2C4-8C65-434A-8A6E-E7E394843BD2}" srcOrd="2" destOrd="0" presId="urn:microsoft.com/office/officeart/2009/3/layout/HorizontalOrganizationChart"/>
    <dgm:cxn modelId="{5E714C5F-C2BA-4145-9899-3D24985471F9}" type="presParOf" srcId="{AA8702F5-385D-E340-9484-7F90B7A9638A}" destId="{884F4D90-859E-F245-90CA-07804DD2965E}" srcOrd="5" destOrd="0" presId="urn:microsoft.com/office/officeart/2009/3/layout/HorizontalOrganizationChart"/>
    <dgm:cxn modelId="{A2F4C5ED-5C9D-484F-BBC0-9CD93A2E1792}" type="presParOf" srcId="{884F4D90-859E-F245-90CA-07804DD2965E}" destId="{F04034D3-5170-C34F-8F54-6BA8532F7993}" srcOrd="0" destOrd="0" presId="urn:microsoft.com/office/officeart/2009/3/layout/HorizontalOrganizationChart"/>
    <dgm:cxn modelId="{C51AA088-2215-284F-8F2B-C76F1D8CE65D}" type="presParOf" srcId="{F04034D3-5170-C34F-8F54-6BA8532F7993}" destId="{5D15D1F9-5DFF-A740-9E71-9A5F0CA95FD0}" srcOrd="0" destOrd="0" presId="urn:microsoft.com/office/officeart/2009/3/layout/HorizontalOrganizationChart"/>
    <dgm:cxn modelId="{74D8C611-107E-6B49-8873-0917B3971CBA}" type="presParOf" srcId="{F04034D3-5170-C34F-8F54-6BA8532F7993}" destId="{B0E44A67-4778-604B-BAEA-CBA6EC469E35}" srcOrd="1" destOrd="0" presId="urn:microsoft.com/office/officeart/2009/3/layout/HorizontalOrganizationChart"/>
    <dgm:cxn modelId="{BB2EA06E-6D62-314E-971D-48162B81F18F}" type="presParOf" srcId="{884F4D90-859E-F245-90CA-07804DD2965E}" destId="{957E562D-75D7-8C48-B5DA-77EA46901766}" srcOrd="1" destOrd="0" presId="urn:microsoft.com/office/officeart/2009/3/layout/HorizontalOrganizationChart"/>
    <dgm:cxn modelId="{3900A7FA-31C1-FA43-A740-ACB5B5595B95}" type="presParOf" srcId="{884F4D90-859E-F245-90CA-07804DD2965E}" destId="{FC948122-DF7B-2544-99F7-FBB99CA96E1C}" srcOrd="2" destOrd="0" presId="urn:microsoft.com/office/officeart/2009/3/layout/HorizontalOrganizationChart"/>
    <dgm:cxn modelId="{E9B16155-7EC5-EE4A-8552-E7A3A2CCEC43}" type="presParOf" srcId="{AA8702F5-385D-E340-9484-7F90B7A9638A}" destId="{E6C8A454-5772-D040-9FE3-C5735296399B}" srcOrd="6" destOrd="0" presId="urn:microsoft.com/office/officeart/2009/3/layout/HorizontalOrganizationChart"/>
    <dgm:cxn modelId="{FDE2C226-19EC-604B-85FF-D734771B99C3}" type="presParOf" srcId="{E6C8A454-5772-D040-9FE3-C5735296399B}" destId="{DADA930F-CE80-8E45-BAE7-0A7DE2FF5112}" srcOrd="0" destOrd="0" presId="urn:microsoft.com/office/officeart/2009/3/layout/HorizontalOrganizationChart"/>
    <dgm:cxn modelId="{E12DF458-0CD0-4B46-99E9-A8294DE47534}" type="presParOf" srcId="{DADA930F-CE80-8E45-BAE7-0A7DE2FF5112}" destId="{7AA08C8D-4989-624C-A96E-77B5DBCFECD4}" srcOrd="0" destOrd="0" presId="urn:microsoft.com/office/officeart/2009/3/layout/HorizontalOrganizationChart"/>
    <dgm:cxn modelId="{8F4E0809-541B-DC4E-BF2B-BC16B4A2EBF2}" type="presParOf" srcId="{DADA930F-CE80-8E45-BAE7-0A7DE2FF5112}" destId="{185F6C60-D14B-0C4C-A207-FDCCFCE08FCE}" srcOrd="1" destOrd="0" presId="urn:microsoft.com/office/officeart/2009/3/layout/HorizontalOrganizationChart"/>
    <dgm:cxn modelId="{C5609449-3534-8A49-BB72-46CA5507A926}" type="presParOf" srcId="{E6C8A454-5772-D040-9FE3-C5735296399B}" destId="{BB33EE94-E19B-0748-9380-1A8D013D73B0}" srcOrd="1" destOrd="0" presId="urn:microsoft.com/office/officeart/2009/3/layout/HorizontalOrganizationChart"/>
    <dgm:cxn modelId="{92F3BFD9-21D0-E24B-AAC3-7DA4BCC2B585}" type="presParOf" srcId="{E6C8A454-5772-D040-9FE3-C5735296399B}" destId="{452EFF0F-D902-3A4F-8D5F-DBCEB2BD623F}" srcOrd="2" destOrd="0" presId="urn:microsoft.com/office/officeart/2009/3/layout/HorizontalOrganizationChar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E6FCE5-D45A-D74A-926D-8CD056C80164}">
      <dsp:nvSpPr>
        <dsp:cNvPr id="0" name=""/>
        <dsp:cNvSpPr/>
      </dsp:nvSpPr>
      <dsp:spPr>
        <a:xfrm>
          <a:off x="3681678" y="2315368"/>
          <a:ext cx="604340" cy="1852468"/>
        </a:xfrm>
        <a:custGeom>
          <a:avLst/>
          <a:gdLst/>
          <a:ahLst/>
          <a:cxnLst/>
          <a:rect l="0" t="0" r="0" b="0"/>
          <a:pathLst>
            <a:path>
              <a:moveTo>
                <a:pt x="0" y="0"/>
              </a:moveTo>
              <a:lnTo>
                <a:pt x="302170" y="0"/>
              </a:lnTo>
              <a:lnTo>
                <a:pt x="302170" y="1852468"/>
              </a:lnTo>
              <a:lnTo>
                <a:pt x="604340" y="1852468"/>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AFF1422-A898-9947-99A9-FCFAAFCDCF09}">
      <dsp:nvSpPr>
        <dsp:cNvPr id="0" name=""/>
        <dsp:cNvSpPr/>
      </dsp:nvSpPr>
      <dsp:spPr>
        <a:xfrm>
          <a:off x="3681678" y="2315368"/>
          <a:ext cx="604340" cy="553135"/>
        </a:xfrm>
        <a:custGeom>
          <a:avLst/>
          <a:gdLst/>
          <a:ahLst/>
          <a:cxnLst/>
          <a:rect l="0" t="0" r="0" b="0"/>
          <a:pathLst>
            <a:path>
              <a:moveTo>
                <a:pt x="0" y="0"/>
              </a:moveTo>
              <a:lnTo>
                <a:pt x="302170" y="0"/>
              </a:lnTo>
              <a:lnTo>
                <a:pt x="302170" y="553135"/>
              </a:lnTo>
              <a:lnTo>
                <a:pt x="604340" y="553135"/>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BD663A3-FFDB-AC45-839D-8C8AE2735F56}">
      <dsp:nvSpPr>
        <dsp:cNvPr id="0" name=""/>
        <dsp:cNvSpPr/>
      </dsp:nvSpPr>
      <dsp:spPr>
        <a:xfrm>
          <a:off x="3681678" y="1602363"/>
          <a:ext cx="604340" cy="713004"/>
        </a:xfrm>
        <a:custGeom>
          <a:avLst/>
          <a:gdLst/>
          <a:ahLst/>
          <a:cxnLst/>
          <a:rect l="0" t="0" r="0" b="0"/>
          <a:pathLst>
            <a:path>
              <a:moveTo>
                <a:pt x="0" y="713004"/>
              </a:moveTo>
              <a:lnTo>
                <a:pt x="302170" y="713004"/>
              </a:lnTo>
              <a:lnTo>
                <a:pt x="302170" y="0"/>
              </a:lnTo>
              <a:lnTo>
                <a:pt x="604340" y="0"/>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670BC50-544F-584B-9049-E4DD0099D538}">
      <dsp:nvSpPr>
        <dsp:cNvPr id="0" name=""/>
        <dsp:cNvSpPr/>
      </dsp:nvSpPr>
      <dsp:spPr>
        <a:xfrm>
          <a:off x="3681678" y="399561"/>
          <a:ext cx="604340" cy="1915806"/>
        </a:xfrm>
        <a:custGeom>
          <a:avLst/>
          <a:gdLst/>
          <a:ahLst/>
          <a:cxnLst/>
          <a:rect l="0" t="0" r="0" b="0"/>
          <a:pathLst>
            <a:path>
              <a:moveTo>
                <a:pt x="0" y="1915806"/>
              </a:moveTo>
              <a:lnTo>
                <a:pt x="302170" y="1915806"/>
              </a:lnTo>
              <a:lnTo>
                <a:pt x="302170" y="0"/>
              </a:lnTo>
              <a:lnTo>
                <a:pt x="604340" y="0"/>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2BDCD55-0AFD-E047-A71E-3097DD889956}">
      <dsp:nvSpPr>
        <dsp:cNvPr id="0" name=""/>
        <dsp:cNvSpPr/>
      </dsp:nvSpPr>
      <dsp:spPr>
        <a:xfrm>
          <a:off x="659975" y="1659382"/>
          <a:ext cx="3021703" cy="1311971"/>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l" defTabSz="666750">
            <a:lnSpc>
              <a:spcPct val="90000"/>
            </a:lnSpc>
            <a:spcBef>
              <a:spcPct val="0"/>
            </a:spcBef>
            <a:spcAft>
              <a:spcPct val="35000"/>
            </a:spcAft>
          </a:pPr>
          <a:r>
            <a:rPr lang="it-IT" sz="1500" kern="1200" cap="all" dirty="0" smtClean="0">
              <a:cs typeface="Arial" charset="0"/>
            </a:rPr>
            <a:t> costruire il modello di un</a:t>
          </a:r>
        </a:p>
        <a:p>
          <a:pPr lvl="0" algn="l" defTabSz="666750">
            <a:lnSpc>
              <a:spcPct val="90000"/>
            </a:lnSpc>
            <a:spcBef>
              <a:spcPct val="0"/>
            </a:spcBef>
            <a:spcAft>
              <a:spcPct val="35000"/>
            </a:spcAft>
          </a:pPr>
          <a:r>
            <a:rPr lang="it-IT" sz="1500" b="1" kern="1200" cap="all" dirty="0" smtClean="0">
              <a:solidFill>
                <a:srgbClr val="E46C24"/>
              </a:solidFill>
              <a:cs typeface="Arial" charset="0"/>
            </a:rPr>
            <a:t> </a:t>
          </a:r>
          <a:r>
            <a:rPr lang="it-IT" sz="1500" b="1" kern="1200" cap="all" dirty="0" smtClean="0">
              <a:solidFill>
                <a:srgbClr val="948A54"/>
              </a:solidFill>
              <a:cs typeface="Arial" charset="0"/>
            </a:rPr>
            <a:t>modulo divulgativo</a:t>
          </a:r>
          <a:r>
            <a:rPr lang="it-IT" sz="1500" kern="1200" cap="all" dirty="0" smtClean="0">
              <a:solidFill>
                <a:srgbClr val="948A54"/>
              </a:solidFill>
              <a:cs typeface="Arial" charset="0"/>
            </a:rPr>
            <a:t> </a:t>
          </a:r>
        </a:p>
        <a:p>
          <a:pPr lvl="0" algn="l" defTabSz="666750">
            <a:lnSpc>
              <a:spcPct val="90000"/>
            </a:lnSpc>
            <a:spcBef>
              <a:spcPct val="0"/>
            </a:spcBef>
            <a:spcAft>
              <a:spcPct val="35000"/>
            </a:spcAft>
          </a:pPr>
          <a:r>
            <a:rPr lang="it-IT" sz="1500" kern="1200" cap="all" dirty="0" smtClean="0">
              <a:cs typeface="Arial" charset="0"/>
            </a:rPr>
            <a:t> che deve:</a:t>
          </a:r>
          <a:endParaRPr lang="it-IT" sz="1500" kern="1200" cap="all" dirty="0"/>
        </a:p>
      </dsp:txBody>
      <dsp:txXfrm>
        <a:off x="659975" y="1659382"/>
        <a:ext cx="3021703" cy="1311971"/>
      </dsp:txXfrm>
    </dsp:sp>
    <dsp:sp modelId="{B5FF5107-916B-7B4A-AE42-4C29ED47C2C4}">
      <dsp:nvSpPr>
        <dsp:cNvPr id="0" name=""/>
        <dsp:cNvSpPr/>
      </dsp:nvSpPr>
      <dsp:spPr>
        <a:xfrm>
          <a:off x="4286019" y="2090"/>
          <a:ext cx="3291541" cy="794942"/>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it-IT" sz="1500" kern="1200" cap="all" dirty="0" smtClean="0">
              <a:cs typeface="Arial" charset="0"/>
            </a:rPr>
            <a:t>suscitare curiosità</a:t>
          </a:r>
          <a:endParaRPr lang="it-IT" sz="1500" kern="1200" cap="all" dirty="0"/>
        </a:p>
      </dsp:txBody>
      <dsp:txXfrm>
        <a:off x="4286019" y="2090"/>
        <a:ext cx="3291541" cy="794942"/>
      </dsp:txXfrm>
    </dsp:sp>
    <dsp:sp modelId="{978BEC2C-7EEE-B841-AF5A-D7463D967BE7}">
      <dsp:nvSpPr>
        <dsp:cNvPr id="0" name=""/>
        <dsp:cNvSpPr/>
      </dsp:nvSpPr>
      <dsp:spPr>
        <a:xfrm>
          <a:off x="4286019" y="1174746"/>
          <a:ext cx="3291541" cy="855235"/>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it-IT" sz="1500" kern="1200" cap="all" dirty="0" smtClean="0">
              <a:cs typeface="Arial" charset="0"/>
            </a:rPr>
            <a:t>individuare i punti focali</a:t>
          </a:r>
          <a:endParaRPr lang="it-IT" sz="1500" kern="1200" cap="all" dirty="0"/>
        </a:p>
      </dsp:txBody>
      <dsp:txXfrm>
        <a:off x="4286019" y="1174746"/>
        <a:ext cx="3291541" cy="855235"/>
      </dsp:txXfrm>
    </dsp:sp>
    <dsp:sp modelId="{5651EB30-3B1C-3047-A293-6D787BBD5215}">
      <dsp:nvSpPr>
        <dsp:cNvPr id="0" name=""/>
        <dsp:cNvSpPr/>
      </dsp:nvSpPr>
      <dsp:spPr>
        <a:xfrm>
          <a:off x="4286019" y="2407694"/>
          <a:ext cx="3291541" cy="921619"/>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it-IT" sz="1500" kern="1200" cap="all" dirty="0" smtClean="0">
              <a:cs typeface="Arial" charset="0"/>
            </a:rPr>
            <a:t>chiarire dove la documentazione di riferimento può essere reperita</a:t>
          </a:r>
          <a:endParaRPr lang="it-IT" sz="1500" kern="1200" cap="all" dirty="0"/>
        </a:p>
      </dsp:txBody>
      <dsp:txXfrm>
        <a:off x="4286019" y="2407694"/>
        <a:ext cx="3291541" cy="921619"/>
      </dsp:txXfrm>
    </dsp:sp>
    <dsp:sp modelId="{B7A8C360-FDD3-C043-B9C4-A750BE0E321C}">
      <dsp:nvSpPr>
        <dsp:cNvPr id="0" name=""/>
        <dsp:cNvSpPr/>
      </dsp:nvSpPr>
      <dsp:spPr>
        <a:xfrm>
          <a:off x="4286019" y="3707027"/>
          <a:ext cx="3291541" cy="921619"/>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it-IT" sz="1500" kern="1200" dirty="0" smtClean="0"/>
            <a:t>SVILUPPARE UNA CULTURA DIFFUSA DEL TERZO SETTORE</a:t>
          </a:r>
          <a:endParaRPr lang="it-IT" sz="1500" kern="1200" dirty="0"/>
        </a:p>
      </dsp:txBody>
      <dsp:txXfrm>
        <a:off x="4286019" y="3707027"/>
        <a:ext cx="3291541" cy="921619"/>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15A31F-EF6D-6B48-A4C4-ADBE7826391B}">
      <dsp:nvSpPr>
        <dsp:cNvPr id="0" name=""/>
        <dsp:cNvSpPr/>
      </dsp:nvSpPr>
      <dsp:spPr>
        <a:xfrm>
          <a:off x="0" y="3187"/>
          <a:ext cx="3932238" cy="716625"/>
        </a:xfrm>
        <a:prstGeom prst="roundRect">
          <a:avLst/>
        </a:prstGeom>
        <a:solidFill>
          <a:schemeClr val="tx2">
            <a:lumMod val="60000"/>
            <a:lumOff val="4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it-IT" sz="1300" b="1" kern="1200" dirty="0" smtClean="0"/>
            <a:t>Legge 106 del 06.06.2016 “Delega al Governo per la riforma del Terzo settore, dell’impresa sociale e per la disciplina del servizio civile universale” </a:t>
          </a:r>
          <a:endParaRPr lang="it-IT" sz="1300" b="1" kern="1200" dirty="0"/>
        </a:p>
      </dsp:txBody>
      <dsp:txXfrm>
        <a:off x="34983" y="38170"/>
        <a:ext cx="3862272" cy="646659"/>
      </dsp:txXfrm>
    </dsp:sp>
    <dsp:sp modelId="{D64B9325-0EEA-3645-9883-B3470BD7FD65}">
      <dsp:nvSpPr>
        <dsp:cNvPr id="0" name=""/>
        <dsp:cNvSpPr/>
      </dsp:nvSpPr>
      <dsp:spPr>
        <a:xfrm>
          <a:off x="0" y="820612"/>
          <a:ext cx="3932238" cy="716625"/>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it-IT" sz="1300" b="1" kern="1200" dirty="0" smtClean="0"/>
            <a:t>Decreto legislativo 117 del 03.07.2017 pubblicato nella GU del 02.08.2017</a:t>
          </a:r>
          <a:r>
            <a:rPr lang="it-IT" sz="1300" b="1" kern="1200" dirty="0" smtClean="0">
              <a:sym typeface="Wingdings"/>
            </a:rPr>
            <a:t> entrato in vigore il 03.08.2017  </a:t>
          </a:r>
          <a:r>
            <a:rPr lang="it-IT" sz="1300" b="1" kern="1200" dirty="0" smtClean="0">
              <a:solidFill>
                <a:srgbClr val="948A54"/>
              </a:solidFill>
              <a:sym typeface="Wingdings"/>
            </a:rPr>
            <a:t>CODICE DEL TERZO SETTORE - CTS</a:t>
          </a:r>
          <a:endParaRPr lang="it-IT" sz="1300" b="1" kern="1200" dirty="0">
            <a:solidFill>
              <a:srgbClr val="948A54"/>
            </a:solidFill>
          </a:endParaRPr>
        </a:p>
      </dsp:txBody>
      <dsp:txXfrm>
        <a:off x="34983" y="855595"/>
        <a:ext cx="3862272" cy="646659"/>
      </dsp:txXfrm>
    </dsp:sp>
    <dsp:sp modelId="{73102DCF-6AB2-D74A-93D4-D41E2051CF13}">
      <dsp:nvSpPr>
        <dsp:cNvPr id="0" name=""/>
        <dsp:cNvSpPr/>
      </dsp:nvSpPr>
      <dsp:spPr>
        <a:xfrm>
          <a:off x="0" y="1638037"/>
          <a:ext cx="3932238" cy="716625"/>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it-IT" sz="1300" b="1" kern="1200" dirty="0" smtClean="0"/>
            <a:t>Decreto legislativo 105 del 03.08.2018 “Disposizioni integrative e correttive del CTS” </a:t>
          </a:r>
          <a:r>
            <a:rPr lang="it-IT" sz="1300" b="1" kern="1200" dirty="0" smtClean="0">
              <a:sym typeface="Wingdings"/>
            </a:rPr>
            <a:t> </a:t>
          </a:r>
          <a:r>
            <a:rPr lang="it-IT" sz="1300" b="1" kern="1200" dirty="0" smtClean="0">
              <a:solidFill>
                <a:srgbClr val="948A54"/>
              </a:solidFill>
              <a:sym typeface="Wingdings"/>
            </a:rPr>
            <a:t>DECRETO CORRETTIVO CTS</a:t>
          </a:r>
          <a:endParaRPr lang="it-IT" sz="1300" b="1" kern="1200" dirty="0">
            <a:solidFill>
              <a:srgbClr val="948A54"/>
            </a:solidFill>
          </a:endParaRPr>
        </a:p>
      </dsp:txBody>
      <dsp:txXfrm>
        <a:off x="34983" y="1673020"/>
        <a:ext cx="3862272" cy="646659"/>
      </dsp:txXfrm>
    </dsp:sp>
    <dsp:sp modelId="{050C6E89-92FA-0847-93D7-45342E45B026}">
      <dsp:nvSpPr>
        <dsp:cNvPr id="0" name=""/>
        <dsp:cNvSpPr/>
      </dsp:nvSpPr>
      <dsp:spPr>
        <a:xfrm>
          <a:off x="0" y="2455462"/>
          <a:ext cx="3932238" cy="716625"/>
        </a:xfrm>
        <a:prstGeom prst="roundRect">
          <a:avLst/>
        </a:prstGeom>
        <a:solidFill>
          <a:schemeClr val="tx2">
            <a:lumMod val="60000"/>
            <a:lumOff val="4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it-IT" sz="1300" b="1" kern="1200" dirty="0" smtClean="0"/>
            <a:t>Decreto legislativo 112 del 03.07.2017 “Revisione della disciplina in materia di </a:t>
          </a:r>
          <a:r>
            <a:rPr lang="it-IT" sz="1300" b="1" kern="1200" dirty="0" smtClean="0">
              <a:solidFill>
                <a:schemeClr val="bg1"/>
              </a:solidFill>
            </a:rPr>
            <a:t>IMPRESA SOCIALE</a:t>
          </a:r>
          <a:r>
            <a:rPr lang="it-IT" sz="1300" b="1" kern="1200" dirty="0" smtClean="0"/>
            <a:t>” </a:t>
          </a:r>
          <a:endParaRPr lang="it-IT" sz="1300" b="1" kern="1200" dirty="0"/>
        </a:p>
      </dsp:txBody>
      <dsp:txXfrm>
        <a:off x="34983" y="2490445"/>
        <a:ext cx="3862272" cy="646659"/>
      </dsp:txXfrm>
    </dsp:sp>
    <dsp:sp modelId="{DA99A137-333F-7E4C-89A5-FA62838623B0}">
      <dsp:nvSpPr>
        <dsp:cNvPr id="0" name=""/>
        <dsp:cNvSpPr/>
      </dsp:nvSpPr>
      <dsp:spPr>
        <a:xfrm>
          <a:off x="0" y="3272887"/>
          <a:ext cx="3932238" cy="716625"/>
        </a:xfrm>
        <a:prstGeom prst="roundRect">
          <a:avLst/>
        </a:prstGeom>
        <a:solidFill>
          <a:schemeClr val="tx2">
            <a:lumMod val="60000"/>
            <a:lumOff val="4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it-IT" sz="1300" b="1" kern="1200" dirty="0" smtClean="0"/>
            <a:t>Decreto legislativo 95 del 20.07.2018 “Disposizioni integrative e correttive del decreto </a:t>
          </a:r>
          <a:r>
            <a:rPr lang="mr-IN" sz="1300" b="1" kern="1200" dirty="0" smtClean="0"/>
            <a:t>…</a:t>
          </a:r>
          <a:r>
            <a:rPr lang="it-IT" sz="1300" b="1" kern="1200" dirty="0" smtClean="0"/>
            <a:t> Impresa Sociale”  </a:t>
          </a:r>
          <a:endParaRPr lang="it-IT" sz="1300" b="1" kern="1200" dirty="0"/>
        </a:p>
      </dsp:txBody>
      <dsp:txXfrm>
        <a:off x="34983" y="3307870"/>
        <a:ext cx="3862272" cy="646659"/>
      </dsp:txXfrm>
    </dsp:sp>
    <dsp:sp modelId="{8CEC5D05-70E1-384E-A4D6-FDA3178D661F}">
      <dsp:nvSpPr>
        <dsp:cNvPr id="0" name=""/>
        <dsp:cNvSpPr/>
      </dsp:nvSpPr>
      <dsp:spPr>
        <a:xfrm>
          <a:off x="0" y="4090312"/>
          <a:ext cx="3932238" cy="716625"/>
        </a:xfrm>
        <a:prstGeom prst="roundRect">
          <a:avLst/>
        </a:prstGeom>
        <a:solidFill>
          <a:schemeClr val="tx2">
            <a:lumMod val="60000"/>
            <a:lumOff val="4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it-IT" sz="1300" b="1" kern="1200" dirty="0" smtClean="0"/>
            <a:t>Legge 381 del 08.11.1991 “Disciplina delle Cooperative sociali”</a:t>
          </a:r>
          <a:endParaRPr lang="it-IT" sz="1300" b="1" kern="1200" dirty="0"/>
        </a:p>
      </dsp:txBody>
      <dsp:txXfrm>
        <a:off x="34983" y="4125295"/>
        <a:ext cx="3862272" cy="646659"/>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11D965-139A-2541-8BE2-94CE0BD77E5F}">
      <dsp:nvSpPr>
        <dsp:cNvPr id="0" name=""/>
        <dsp:cNvSpPr/>
      </dsp:nvSpPr>
      <dsp:spPr>
        <a:xfrm>
          <a:off x="0" y="0"/>
          <a:ext cx="7024087" cy="1316803"/>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rtl="0">
            <a:lnSpc>
              <a:spcPct val="90000"/>
            </a:lnSpc>
            <a:spcBef>
              <a:spcPct val="0"/>
            </a:spcBef>
            <a:spcAft>
              <a:spcPct val="35000"/>
            </a:spcAft>
          </a:pPr>
          <a:r>
            <a:rPr lang="it-IT" sz="3200" kern="1200" dirty="0" smtClean="0"/>
            <a:t>DISCIPLINE SPECIALI ETS</a:t>
          </a:r>
          <a:endParaRPr lang="it-IT" sz="3200" kern="1200" dirty="0"/>
        </a:p>
      </dsp:txBody>
      <dsp:txXfrm>
        <a:off x="38568" y="38568"/>
        <a:ext cx="5603153" cy="1239667"/>
      </dsp:txXfrm>
    </dsp:sp>
    <dsp:sp modelId="{C801F088-C7B5-4D46-8F53-277F94245E72}">
      <dsp:nvSpPr>
        <dsp:cNvPr id="0" name=""/>
        <dsp:cNvSpPr/>
      </dsp:nvSpPr>
      <dsp:spPr>
        <a:xfrm>
          <a:off x="619772" y="1536270"/>
          <a:ext cx="7024087" cy="1316803"/>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rtl="0">
            <a:lnSpc>
              <a:spcPct val="90000"/>
            </a:lnSpc>
            <a:spcBef>
              <a:spcPct val="0"/>
            </a:spcBef>
            <a:spcAft>
              <a:spcPct val="35000"/>
            </a:spcAft>
          </a:pPr>
          <a:r>
            <a:rPr lang="it-IT" sz="3200" kern="1200" dirty="0" smtClean="0"/>
            <a:t>CODICE TERZO SETTORE</a:t>
          </a:r>
          <a:endParaRPr lang="it-IT" sz="3200" kern="1200" dirty="0"/>
        </a:p>
      </dsp:txBody>
      <dsp:txXfrm>
        <a:off x="658340" y="1574838"/>
        <a:ext cx="5471256" cy="1239667"/>
      </dsp:txXfrm>
    </dsp:sp>
    <dsp:sp modelId="{41E7E06B-D0C0-3C40-B5E8-49E09A7DA4E1}">
      <dsp:nvSpPr>
        <dsp:cNvPr id="0" name=""/>
        <dsp:cNvSpPr/>
      </dsp:nvSpPr>
      <dsp:spPr>
        <a:xfrm>
          <a:off x="1239544" y="3072540"/>
          <a:ext cx="7024087" cy="1316803"/>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rtl="0">
            <a:lnSpc>
              <a:spcPct val="90000"/>
            </a:lnSpc>
            <a:spcBef>
              <a:spcPct val="0"/>
            </a:spcBef>
            <a:spcAft>
              <a:spcPct val="35000"/>
            </a:spcAft>
          </a:pPr>
          <a:r>
            <a:rPr lang="it-IT" sz="3200" kern="1200" dirty="0" smtClean="0"/>
            <a:t>CODICE CIVILE</a:t>
          </a:r>
          <a:endParaRPr lang="it-IT" sz="3200" kern="1200" dirty="0"/>
        </a:p>
      </dsp:txBody>
      <dsp:txXfrm>
        <a:off x="1278112" y="3111108"/>
        <a:ext cx="5471256" cy="1239667"/>
      </dsp:txXfrm>
    </dsp:sp>
    <dsp:sp modelId="{5856DDB1-936E-0842-8C01-5D67252CBC9C}">
      <dsp:nvSpPr>
        <dsp:cNvPr id="0" name=""/>
        <dsp:cNvSpPr/>
      </dsp:nvSpPr>
      <dsp:spPr>
        <a:xfrm>
          <a:off x="6168165" y="998575"/>
          <a:ext cx="855922" cy="855922"/>
        </a:xfrm>
        <a:prstGeom prst="downArrow">
          <a:avLst>
            <a:gd name="adj1" fmla="val 55000"/>
            <a:gd name="adj2" fmla="val 45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it-IT" sz="3600" kern="1200"/>
        </a:p>
      </dsp:txBody>
      <dsp:txXfrm>
        <a:off x="6360747" y="998575"/>
        <a:ext cx="470758" cy="644081"/>
      </dsp:txXfrm>
    </dsp:sp>
    <dsp:sp modelId="{F4A27E5F-8EAB-1D4E-A0B0-7566CE6C010B}">
      <dsp:nvSpPr>
        <dsp:cNvPr id="0" name=""/>
        <dsp:cNvSpPr/>
      </dsp:nvSpPr>
      <dsp:spPr>
        <a:xfrm>
          <a:off x="6787937" y="2526067"/>
          <a:ext cx="855922" cy="855922"/>
        </a:xfrm>
        <a:prstGeom prst="downArrow">
          <a:avLst>
            <a:gd name="adj1" fmla="val 55000"/>
            <a:gd name="adj2" fmla="val 45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it-IT" sz="3600" kern="1200"/>
        </a:p>
      </dsp:txBody>
      <dsp:txXfrm>
        <a:off x="6980519" y="2526067"/>
        <a:ext cx="470758" cy="644081"/>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0DF84C-D2A8-A746-88F9-B70BB46B3E30}">
      <dsp:nvSpPr>
        <dsp:cNvPr id="0" name=""/>
        <dsp:cNvSpPr/>
      </dsp:nvSpPr>
      <dsp:spPr>
        <a:xfrm>
          <a:off x="0" y="358635"/>
          <a:ext cx="8061325" cy="1174036"/>
        </a:xfrm>
        <a:prstGeom prst="rightArrow">
          <a:avLst>
            <a:gd name="adj1" fmla="val 50000"/>
            <a:gd name="adj2" fmla="val 5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254000" bIns="186378" numCol="1" spcCol="1270" anchor="ctr" anchorCtr="0">
          <a:noAutofit/>
        </a:bodyPr>
        <a:lstStyle/>
        <a:p>
          <a:pPr lvl="0" algn="l" defTabSz="977900" rtl="0">
            <a:lnSpc>
              <a:spcPct val="90000"/>
            </a:lnSpc>
            <a:spcBef>
              <a:spcPct val="0"/>
            </a:spcBef>
            <a:spcAft>
              <a:spcPct val="35000"/>
            </a:spcAft>
          </a:pPr>
          <a:r>
            <a:rPr lang="it-IT" sz="2200" kern="1200" dirty="0" smtClean="0"/>
            <a:t>DISPOSIZIONI GENERALI </a:t>
          </a:r>
          <a:endParaRPr lang="it-IT" sz="2200" kern="1200" dirty="0"/>
        </a:p>
      </dsp:txBody>
      <dsp:txXfrm>
        <a:off x="0" y="652144"/>
        <a:ext cx="7767816" cy="587018"/>
      </dsp:txXfrm>
    </dsp:sp>
    <dsp:sp modelId="{23E8239E-FE74-CC47-BAC6-CCE6ED233CC0}">
      <dsp:nvSpPr>
        <dsp:cNvPr id="0" name=""/>
        <dsp:cNvSpPr/>
      </dsp:nvSpPr>
      <dsp:spPr>
        <a:xfrm>
          <a:off x="2482888" y="749980"/>
          <a:ext cx="5578436" cy="1174036"/>
        </a:xfrm>
        <a:prstGeom prst="rightArrow">
          <a:avLst>
            <a:gd name="adj1" fmla="val 50000"/>
            <a:gd name="adj2" fmla="val 5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254000" bIns="186378" numCol="1" spcCol="1270" anchor="ctr" anchorCtr="0">
          <a:noAutofit/>
        </a:bodyPr>
        <a:lstStyle/>
        <a:p>
          <a:pPr lvl="0" algn="l" defTabSz="977900" rtl="0">
            <a:lnSpc>
              <a:spcPct val="90000"/>
            </a:lnSpc>
            <a:spcBef>
              <a:spcPct val="0"/>
            </a:spcBef>
            <a:spcAft>
              <a:spcPct val="35000"/>
            </a:spcAft>
          </a:pPr>
          <a:r>
            <a:rPr lang="it-IT" sz="2200" kern="1200" dirty="0" smtClean="0"/>
            <a:t>ORDINAMENTO E GOVERNANCE</a:t>
          </a:r>
          <a:endParaRPr lang="it-IT" sz="2200" kern="1200" dirty="0"/>
        </a:p>
      </dsp:txBody>
      <dsp:txXfrm>
        <a:off x="2482888" y="1043489"/>
        <a:ext cx="5284927" cy="587018"/>
      </dsp:txXfrm>
    </dsp:sp>
    <dsp:sp modelId="{D6005708-073F-2A4F-9494-274BA0A33C86}">
      <dsp:nvSpPr>
        <dsp:cNvPr id="0" name=""/>
        <dsp:cNvSpPr/>
      </dsp:nvSpPr>
      <dsp:spPr>
        <a:xfrm>
          <a:off x="4965776" y="1141326"/>
          <a:ext cx="3095548" cy="1174036"/>
        </a:xfrm>
        <a:prstGeom prst="rightArrow">
          <a:avLst>
            <a:gd name="adj1" fmla="val 50000"/>
            <a:gd name="adj2" fmla="val 5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254000" bIns="186378" numCol="1" spcCol="1270" anchor="ctr" anchorCtr="0">
          <a:noAutofit/>
        </a:bodyPr>
        <a:lstStyle/>
        <a:p>
          <a:pPr lvl="0" algn="l" defTabSz="977900" rtl="0">
            <a:lnSpc>
              <a:spcPct val="90000"/>
            </a:lnSpc>
            <a:spcBef>
              <a:spcPct val="0"/>
            </a:spcBef>
            <a:spcAft>
              <a:spcPct val="35000"/>
            </a:spcAft>
          </a:pPr>
          <a:r>
            <a:rPr lang="it-IT" sz="2200" kern="1200" dirty="0" smtClean="0"/>
            <a:t>DISCIPLINE SPECIALI</a:t>
          </a:r>
          <a:endParaRPr lang="it-IT" sz="2200" kern="1200" dirty="0"/>
        </a:p>
      </dsp:txBody>
      <dsp:txXfrm>
        <a:off x="4965776" y="1434835"/>
        <a:ext cx="2802039" cy="587018"/>
      </dsp:txXfrm>
    </dsp:sp>
    <dsp:sp modelId="{85E8B758-D77F-C44F-9B78-95A190D00DB1}">
      <dsp:nvSpPr>
        <dsp:cNvPr id="0" name=""/>
        <dsp:cNvSpPr/>
      </dsp:nvSpPr>
      <dsp:spPr>
        <a:xfrm>
          <a:off x="4990927" y="1923830"/>
          <a:ext cx="2482888" cy="2460538"/>
        </a:xfrm>
        <a:prstGeom prst="rect">
          <a:avLst/>
        </a:prstGeom>
        <a:solidFill>
          <a:schemeClr val="lt1">
            <a:hueOff val="0"/>
            <a:satOff val="0"/>
            <a:lumOff val="0"/>
            <a:alphaOff val="0"/>
          </a:schemeClr>
        </a:solidFill>
        <a:ln w="9525" cap="flat" cmpd="sng" algn="ctr">
          <a:solidFill>
            <a:schemeClr val="tx2">
              <a:lumMod val="60000"/>
              <a:lumOff val="4000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it-IT" sz="1800" kern="1200" dirty="0" smtClean="0">
              <a:solidFill>
                <a:srgbClr val="FF0000"/>
              </a:solidFill>
            </a:rPr>
            <a:t>ODV</a:t>
          </a:r>
          <a:endParaRPr lang="it-IT" sz="1800" kern="1200" dirty="0">
            <a:solidFill>
              <a:srgbClr val="FF0000"/>
            </a:solidFill>
          </a:endParaRPr>
        </a:p>
        <a:p>
          <a:pPr lvl="0" algn="l" defTabSz="800100" rtl="0">
            <a:lnSpc>
              <a:spcPct val="90000"/>
            </a:lnSpc>
            <a:spcBef>
              <a:spcPct val="0"/>
            </a:spcBef>
            <a:spcAft>
              <a:spcPct val="35000"/>
            </a:spcAft>
          </a:pPr>
          <a:r>
            <a:rPr lang="it-IT" sz="1800" kern="1200" dirty="0" smtClean="0">
              <a:solidFill>
                <a:srgbClr val="008000"/>
              </a:solidFill>
            </a:rPr>
            <a:t>APS</a:t>
          </a:r>
          <a:endParaRPr lang="it-IT" sz="1800" kern="1200" dirty="0">
            <a:solidFill>
              <a:srgbClr val="008000"/>
            </a:solidFill>
          </a:endParaRPr>
        </a:p>
        <a:p>
          <a:pPr lvl="0" algn="l" defTabSz="800100" rtl="0">
            <a:lnSpc>
              <a:spcPct val="90000"/>
            </a:lnSpc>
            <a:spcBef>
              <a:spcPct val="0"/>
            </a:spcBef>
            <a:spcAft>
              <a:spcPct val="35000"/>
            </a:spcAft>
          </a:pPr>
          <a:r>
            <a:rPr lang="it-IT" sz="1800" kern="1200" dirty="0" smtClean="0">
              <a:solidFill>
                <a:schemeClr val="accent6">
                  <a:lumMod val="75000"/>
                </a:schemeClr>
              </a:solidFill>
            </a:rPr>
            <a:t>IMPRESA SOCIALE</a:t>
          </a:r>
          <a:endParaRPr lang="it-IT" sz="1800" kern="1200" dirty="0">
            <a:solidFill>
              <a:schemeClr val="accent6">
                <a:lumMod val="75000"/>
              </a:schemeClr>
            </a:solidFill>
          </a:endParaRPr>
        </a:p>
        <a:p>
          <a:pPr lvl="0" algn="l" defTabSz="800100" rtl="0">
            <a:lnSpc>
              <a:spcPct val="90000"/>
            </a:lnSpc>
            <a:spcBef>
              <a:spcPct val="0"/>
            </a:spcBef>
            <a:spcAft>
              <a:spcPct val="35000"/>
            </a:spcAft>
          </a:pPr>
          <a:r>
            <a:rPr lang="it-IT" sz="1800" kern="1200" dirty="0" smtClean="0">
              <a:solidFill>
                <a:srgbClr val="800040"/>
              </a:solidFill>
            </a:rPr>
            <a:t>SOCIETA’ MUTUO SOCCORSO  </a:t>
          </a:r>
          <a:endParaRPr lang="it-IT" sz="1800" kern="1200" dirty="0">
            <a:solidFill>
              <a:srgbClr val="800040"/>
            </a:solidFill>
          </a:endParaRPr>
        </a:p>
        <a:p>
          <a:pPr lvl="0" algn="l" defTabSz="800100" rtl="0">
            <a:lnSpc>
              <a:spcPct val="90000"/>
            </a:lnSpc>
            <a:spcBef>
              <a:spcPct val="0"/>
            </a:spcBef>
            <a:spcAft>
              <a:spcPct val="35000"/>
            </a:spcAft>
          </a:pPr>
          <a:r>
            <a:rPr lang="it-IT" sz="1800" kern="1200" dirty="0" smtClean="0">
              <a:solidFill>
                <a:srgbClr val="CC66FF"/>
              </a:solidFill>
            </a:rPr>
            <a:t>ENTI FILANTROPICI</a:t>
          </a:r>
          <a:endParaRPr lang="it-IT" sz="1800" kern="1200" dirty="0">
            <a:solidFill>
              <a:srgbClr val="CC66FF"/>
            </a:solidFill>
          </a:endParaRPr>
        </a:p>
        <a:p>
          <a:pPr lvl="0" algn="l" defTabSz="800100" rtl="0">
            <a:lnSpc>
              <a:spcPct val="90000"/>
            </a:lnSpc>
            <a:spcBef>
              <a:spcPct val="0"/>
            </a:spcBef>
            <a:spcAft>
              <a:spcPct val="35000"/>
            </a:spcAft>
          </a:pPr>
          <a:r>
            <a:rPr lang="it-IT" sz="1800" kern="1200" dirty="0" smtClean="0">
              <a:solidFill>
                <a:srgbClr val="0000FF"/>
              </a:solidFill>
            </a:rPr>
            <a:t>RETI ASSOCIATIVE</a:t>
          </a:r>
          <a:endParaRPr lang="it-IT" sz="1800" kern="1200" dirty="0">
            <a:solidFill>
              <a:srgbClr val="0000FF"/>
            </a:solidFill>
          </a:endParaRPr>
        </a:p>
      </dsp:txBody>
      <dsp:txXfrm>
        <a:off x="4990927" y="1923830"/>
        <a:ext cx="2482888" cy="2460538"/>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BA17A4-4078-744E-A0CD-96F4070CEC7E}">
      <dsp:nvSpPr>
        <dsp:cNvPr id="0" name=""/>
        <dsp:cNvSpPr/>
      </dsp:nvSpPr>
      <dsp:spPr>
        <a:xfrm>
          <a:off x="4621320" y="108264"/>
          <a:ext cx="1747222" cy="17472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933450" rtl="0">
            <a:lnSpc>
              <a:spcPct val="90000"/>
            </a:lnSpc>
            <a:spcBef>
              <a:spcPct val="0"/>
            </a:spcBef>
            <a:spcAft>
              <a:spcPct val="35000"/>
            </a:spcAft>
          </a:pPr>
          <a:r>
            <a:rPr lang="it-IT" sz="2100" kern="1200" dirty="0" smtClean="0"/>
            <a:t>senza scopo di lucro</a:t>
          </a:r>
          <a:endParaRPr lang="it-IT" sz="2100" kern="1200" dirty="0"/>
        </a:p>
      </dsp:txBody>
      <dsp:txXfrm>
        <a:off x="4621320" y="108264"/>
        <a:ext cx="1747222" cy="1747222"/>
      </dsp:txXfrm>
    </dsp:sp>
    <dsp:sp modelId="{7620E2F7-4AA9-5544-9CAC-B47348F3CE88}">
      <dsp:nvSpPr>
        <dsp:cNvPr id="0" name=""/>
        <dsp:cNvSpPr/>
      </dsp:nvSpPr>
      <dsp:spPr>
        <a:xfrm>
          <a:off x="1544654" y="-1657"/>
          <a:ext cx="4933810" cy="4933810"/>
        </a:xfrm>
        <a:prstGeom prst="circularArrow">
          <a:avLst>
            <a:gd name="adj1" fmla="val 6906"/>
            <a:gd name="adj2" fmla="val 465632"/>
            <a:gd name="adj3" fmla="val 548239"/>
            <a:gd name="adj4" fmla="val 20586130"/>
            <a:gd name="adj5" fmla="val 8057"/>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2DBF4685-6580-C94D-A74D-4DC63CEB8094}">
      <dsp:nvSpPr>
        <dsp:cNvPr id="0" name=""/>
        <dsp:cNvSpPr/>
      </dsp:nvSpPr>
      <dsp:spPr>
        <a:xfrm>
          <a:off x="4621320" y="3075008"/>
          <a:ext cx="1747222" cy="17472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933450" rtl="0">
            <a:lnSpc>
              <a:spcPct val="90000"/>
            </a:lnSpc>
            <a:spcBef>
              <a:spcPct val="0"/>
            </a:spcBef>
            <a:spcAft>
              <a:spcPct val="35000"/>
            </a:spcAft>
          </a:pPr>
          <a:r>
            <a:rPr lang="it-IT" sz="2100" kern="1200" dirty="0" smtClean="0"/>
            <a:t>perseguono finalità civiche, solidaristiche e di utilità sociale </a:t>
          </a:r>
          <a:endParaRPr lang="it-IT" sz="2100" kern="1200" dirty="0"/>
        </a:p>
      </dsp:txBody>
      <dsp:txXfrm>
        <a:off x="4621320" y="3075008"/>
        <a:ext cx="1747222" cy="1747222"/>
      </dsp:txXfrm>
    </dsp:sp>
    <dsp:sp modelId="{E07DF3EC-0D87-2245-A02E-BA1B6A861602}">
      <dsp:nvSpPr>
        <dsp:cNvPr id="0" name=""/>
        <dsp:cNvSpPr/>
      </dsp:nvSpPr>
      <dsp:spPr>
        <a:xfrm>
          <a:off x="1544654" y="-1657"/>
          <a:ext cx="4933810" cy="4933810"/>
        </a:xfrm>
        <a:prstGeom prst="circularArrow">
          <a:avLst>
            <a:gd name="adj1" fmla="val 6906"/>
            <a:gd name="adj2" fmla="val 465632"/>
            <a:gd name="adj3" fmla="val 5948239"/>
            <a:gd name="adj4" fmla="val 4386130"/>
            <a:gd name="adj5" fmla="val 8057"/>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4F5D386D-46DF-3449-BB32-E08182FA09BE}">
      <dsp:nvSpPr>
        <dsp:cNvPr id="0" name=""/>
        <dsp:cNvSpPr/>
      </dsp:nvSpPr>
      <dsp:spPr>
        <a:xfrm>
          <a:off x="1654576" y="3075008"/>
          <a:ext cx="1747222" cy="17472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933450" rtl="0">
            <a:lnSpc>
              <a:spcPct val="90000"/>
            </a:lnSpc>
            <a:spcBef>
              <a:spcPct val="0"/>
            </a:spcBef>
            <a:spcAft>
              <a:spcPct val="35000"/>
            </a:spcAft>
          </a:pPr>
          <a:r>
            <a:rPr lang="it-IT" sz="2100" kern="1200" dirty="0" smtClean="0"/>
            <a:t>svolgono attività di interesse generale</a:t>
          </a:r>
          <a:endParaRPr lang="it-IT" sz="2100" kern="1200" dirty="0"/>
        </a:p>
      </dsp:txBody>
      <dsp:txXfrm>
        <a:off x="1654576" y="3075008"/>
        <a:ext cx="1747222" cy="1747222"/>
      </dsp:txXfrm>
    </dsp:sp>
    <dsp:sp modelId="{05185ED8-C2CC-E942-9C83-EA22DA39A136}">
      <dsp:nvSpPr>
        <dsp:cNvPr id="0" name=""/>
        <dsp:cNvSpPr/>
      </dsp:nvSpPr>
      <dsp:spPr>
        <a:xfrm>
          <a:off x="1544654" y="-1657"/>
          <a:ext cx="4933810" cy="4933810"/>
        </a:xfrm>
        <a:prstGeom prst="circularArrow">
          <a:avLst>
            <a:gd name="adj1" fmla="val 6906"/>
            <a:gd name="adj2" fmla="val 465632"/>
            <a:gd name="adj3" fmla="val 11348239"/>
            <a:gd name="adj4" fmla="val 9786130"/>
            <a:gd name="adj5" fmla="val 8057"/>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6AA81F9C-23E9-0F46-BD6F-D301B4507372}">
      <dsp:nvSpPr>
        <dsp:cNvPr id="0" name=""/>
        <dsp:cNvSpPr/>
      </dsp:nvSpPr>
      <dsp:spPr>
        <a:xfrm>
          <a:off x="1654576" y="108264"/>
          <a:ext cx="1747222" cy="17472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933450" rtl="0">
            <a:lnSpc>
              <a:spcPct val="90000"/>
            </a:lnSpc>
            <a:spcBef>
              <a:spcPct val="0"/>
            </a:spcBef>
            <a:spcAft>
              <a:spcPct val="35000"/>
            </a:spcAft>
          </a:pPr>
          <a:r>
            <a:rPr lang="it-IT" sz="2100" kern="1200" dirty="0" smtClean="0"/>
            <a:t>sono iscritti nel RUNTS </a:t>
          </a:r>
          <a:endParaRPr lang="it-IT" sz="2100" kern="1200" dirty="0"/>
        </a:p>
      </dsp:txBody>
      <dsp:txXfrm>
        <a:off x="1654576" y="108264"/>
        <a:ext cx="1747222" cy="1747222"/>
      </dsp:txXfrm>
    </dsp:sp>
    <dsp:sp modelId="{FACAE4EC-A74C-0543-8EE9-0905DE4AD415}">
      <dsp:nvSpPr>
        <dsp:cNvPr id="0" name=""/>
        <dsp:cNvSpPr/>
      </dsp:nvSpPr>
      <dsp:spPr>
        <a:xfrm>
          <a:off x="1544654" y="-1657"/>
          <a:ext cx="4933810" cy="4933810"/>
        </a:xfrm>
        <a:prstGeom prst="circularArrow">
          <a:avLst>
            <a:gd name="adj1" fmla="val 6906"/>
            <a:gd name="adj2" fmla="val 465632"/>
            <a:gd name="adj3" fmla="val 16748239"/>
            <a:gd name="adj4" fmla="val 15186130"/>
            <a:gd name="adj5" fmla="val 8057"/>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6C5183-1A0B-4244-AE23-D2AB37385C9C}">
      <dsp:nvSpPr>
        <dsp:cNvPr id="0" name=""/>
        <dsp:cNvSpPr/>
      </dsp:nvSpPr>
      <dsp:spPr>
        <a:xfrm>
          <a:off x="4026883" y="2488179"/>
          <a:ext cx="964638" cy="2210446"/>
        </a:xfrm>
        <a:custGeom>
          <a:avLst/>
          <a:gdLst/>
          <a:ahLst/>
          <a:cxnLst/>
          <a:rect l="0" t="0" r="0" b="0"/>
          <a:pathLst>
            <a:path>
              <a:moveTo>
                <a:pt x="0" y="0"/>
              </a:moveTo>
              <a:lnTo>
                <a:pt x="813022" y="0"/>
              </a:lnTo>
              <a:lnTo>
                <a:pt x="813022" y="2210446"/>
              </a:lnTo>
              <a:lnTo>
                <a:pt x="964638" y="2210446"/>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263BE3C-EEC9-4A35-8CC9-4B6DB14A8FC8}">
      <dsp:nvSpPr>
        <dsp:cNvPr id="0" name=""/>
        <dsp:cNvSpPr/>
      </dsp:nvSpPr>
      <dsp:spPr>
        <a:xfrm>
          <a:off x="4026883" y="2488179"/>
          <a:ext cx="964638" cy="1558500"/>
        </a:xfrm>
        <a:custGeom>
          <a:avLst/>
          <a:gdLst/>
          <a:ahLst/>
          <a:cxnLst/>
          <a:rect l="0" t="0" r="0" b="0"/>
          <a:pathLst>
            <a:path>
              <a:moveTo>
                <a:pt x="0" y="0"/>
              </a:moveTo>
              <a:lnTo>
                <a:pt x="813022" y="0"/>
              </a:lnTo>
              <a:lnTo>
                <a:pt x="813022" y="1558500"/>
              </a:lnTo>
              <a:lnTo>
                <a:pt x="964638" y="1558500"/>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A81EFFF-AB24-499A-9FA4-2069F676D58D}">
      <dsp:nvSpPr>
        <dsp:cNvPr id="0" name=""/>
        <dsp:cNvSpPr/>
      </dsp:nvSpPr>
      <dsp:spPr>
        <a:xfrm>
          <a:off x="4026883" y="2488179"/>
          <a:ext cx="964638" cy="906553"/>
        </a:xfrm>
        <a:custGeom>
          <a:avLst/>
          <a:gdLst/>
          <a:ahLst/>
          <a:cxnLst/>
          <a:rect l="0" t="0" r="0" b="0"/>
          <a:pathLst>
            <a:path>
              <a:moveTo>
                <a:pt x="0" y="0"/>
              </a:moveTo>
              <a:lnTo>
                <a:pt x="813022" y="0"/>
              </a:lnTo>
              <a:lnTo>
                <a:pt x="813022" y="906553"/>
              </a:lnTo>
              <a:lnTo>
                <a:pt x="964638" y="906553"/>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427BE02-935F-479B-8394-6109420D2177}">
      <dsp:nvSpPr>
        <dsp:cNvPr id="0" name=""/>
        <dsp:cNvSpPr/>
      </dsp:nvSpPr>
      <dsp:spPr>
        <a:xfrm>
          <a:off x="4026883" y="2488179"/>
          <a:ext cx="964638" cy="254606"/>
        </a:xfrm>
        <a:custGeom>
          <a:avLst/>
          <a:gdLst/>
          <a:ahLst/>
          <a:cxnLst/>
          <a:rect l="0" t="0" r="0" b="0"/>
          <a:pathLst>
            <a:path>
              <a:moveTo>
                <a:pt x="0" y="0"/>
              </a:moveTo>
              <a:lnTo>
                <a:pt x="813022" y="0"/>
              </a:lnTo>
              <a:lnTo>
                <a:pt x="813022" y="254606"/>
              </a:lnTo>
              <a:lnTo>
                <a:pt x="964638" y="254606"/>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D612196-AC4B-49C4-9FCF-C0220AF93D64}">
      <dsp:nvSpPr>
        <dsp:cNvPr id="0" name=""/>
        <dsp:cNvSpPr/>
      </dsp:nvSpPr>
      <dsp:spPr>
        <a:xfrm>
          <a:off x="4026883" y="2090840"/>
          <a:ext cx="964638" cy="397339"/>
        </a:xfrm>
        <a:custGeom>
          <a:avLst/>
          <a:gdLst/>
          <a:ahLst/>
          <a:cxnLst/>
          <a:rect l="0" t="0" r="0" b="0"/>
          <a:pathLst>
            <a:path>
              <a:moveTo>
                <a:pt x="0" y="397339"/>
              </a:moveTo>
              <a:lnTo>
                <a:pt x="813022" y="397339"/>
              </a:lnTo>
              <a:lnTo>
                <a:pt x="813022" y="0"/>
              </a:lnTo>
              <a:lnTo>
                <a:pt x="964638" y="0"/>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AFF1422-A898-9947-99A9-FCFAAFCDCF09}">
      <dsp:nvSpPr>
        <dsp:cNvPr id="0" name=""/>
        <dsp:cNvSpPr/>
      </dsp:nvSpPr>
      <dsp:spPr>
        <a:xfrm>
          <a:off x="4026883" y="1438893"/>
          <a:ext cx="964638" cy="1049286"/>
        </a:xfrm>
        <a:custGeom>
          <a:avLst/>
          <a:gdLst/>
          <a:ahLst/>
          <a:cxnLst/>
          <a:rect l="0" t="0" r="0" b="0"/>
          <a:pathLst>
            <a:path>
              <a:moveTo>
                <a:pt x="0" y="1049286"/>
              </a:moveTo>
              <a:lnTo>
                <a:pt x="813022" y="1049286"/>
              </a:lnTo>
              <a:lnTo>
                <a:pt x="813022" y="0"/>
              </a:lnTo>
              <a:lnTo>
                <a:pt x="964638" y="0"/>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BD663A3-FFDB-AC45-839D-8C8AE2735F56}">
      <dsp:nvSpPr>
        <dsp:cNvPr id="0" name=""/>
        <dsp:cNvSpPr/>
      </dsp:nvSpPr>
      <dsp:spPr>
        <a:xfrm>
          <a:off x="4026883" y="803601"/>
          <a:ext cx="964638" cy="1684578"/>
        </a:xfrm>
        <a:custGeom>
          <a:avLst/>
          <a:gdLst/>
          <a:ahLst/>
          <a:cxnLst/>
          <a:rect l="0" t="0" r="0" b="0"/>
          <a:pathLst>
            <a:path>
              <a:moveTo>
                <a:pt x="0" y="1684578"/>
              </a:moveTo>
              <a:lnTo>
                <a:pt x="813022" y="1684578"/>
              </a:lnTo>
              <a:lnTo>
                <a:pt x="813022" y="0"/>
              </a:lnTo>
              <a:lnTo>
                <a:pt x="964638" y="0"/>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670BC50-544F-584B-9049-E4DD0099D538}">
      <dsp:nvSpPr>
        <dsp:cNvPr id="0" name=""/>
        <dsp:cNvSpPr/>
      </dsp:nvSpPr>
      <dsp:spPr>
        <a:xfrm>
          <a:off x="4026883" y="200089"/>
          <a:ext cx="964638" cy="2288090"/>
        </a:xfrm>
        <a:custGeom>
          <a:avLst/>
          <a:gdLst/>
          <a:ahLst/>
          <a:cxnLst/>
          <a:rect l="0" t="0" r="0" b="0"/>
          <a:pathLst>
            <a:path>
              <a:moveTo>
                <a:pt x="0" y="2288090"/>
              </a:moveTo>
              <a:lnTo>
                <a:pt x="813022" y="2288090"/>
              </a:lnTo>
              <a:lnTo>
                <a:pt x="813022" y="0"/>
              </a:lnTo>
              <a:lnTo>
                <a:pt x="964638" y="0"/>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2BDCD55-0AFD-E047-A71E-3097DD889956}">
      <dsp:nvSpPr>
        <dsp:cNvPr id="0" name=""/>
        <dsp:cNvSpPr/>
      </dsp:nvSpPr>
      <dsp:spPr>
        <a:xfrm>
          <a:off x="541152" y="1623454"/>
          <a:ext cx="3485730" cy="1729450"/>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it-IT" sz="2400" b="1" kern="1200" dirty="0" smtClean="0"/>
            <a:t>Enti del Terzo Settore</a:t>
          </a:r>
          <a:endParaRPr lang="it-IT" sz="2400" kern="1200" cap="all" dirty="0"/>
        </a:p>
      </dsp:txBody>
      <dsp:txXfrm>
        <a:off x="541152" y="1623454"/>
        <a:ext cx="3485730" cy="1729450"/>
      </dsp:txXfrm>
    </dsp:sp>
    <dsp:sp modelId="{B5FF5107-916B-7B4A-AE42-4C29ED47C2C4}">
      <dsp:nvSpPr>
        <dsp:cNvPr id="0" name=""/>
        <dsp:cNvSpPr/>
      </dsp:nvSpPr>
      <dsp:spPr>
        <a:xfrm>
          <a:off x="4991521" y="656"/>
          <a:ext cx="2283965" cy="398866"/>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it-IT" sz="1500" kern="1200" dirty="0" smtClean="0"/>
            <a:t>ODV (Organizzazione di Volontariato)</a:t>
          </a:r>
          <a:endParaRPr lang="it-IT" sz="1500" kern="1200" cap="all" dirty="0"/>
        </a:p>
      </dsp:txBody>
      <dsp:txXfrm>
        <a:off x="4991521" y="656"/>
        <a:ext cx="2283965" cy="398866"/>
      </dsp:txXfrm>
    </dsp:sp>
    <dsp:sp modelId="{978BEC2C-7EEE-B841-AF5A-D7463D967BE7}">
      <dsp:nvSpPr>
        <dsp:cNvPr id="0" name=""/>
        <dsp:cNvSpPr/>
      </dsp:nvSpPr>
      <dsp:spPr>
        <a:xfrm>
          <a:off x="4991521" y="589041"/>
          <a:ext cx="2283965" cy="429118"/>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it-IT" sz="1500" kern="1200" dirty="0" smtClean="0"/>
            <a:t>APS (Associazione di Promozione Sociale)</a:t>
          </a:r>
          <a:endParaRPr lang="it-IT" sz="1500" kern="1200" cap="all" dirty="0"/>
        </a:p>
      </dsp:txBody>
      <dsp:txXfrm>
        <a:off x="4991521" y="589041"/>
        <a:ext cx="2283965" cy="429118"/>
      </dsp:txXfrm>
    </dsp:sp>
    <dsp:sp modelId="{5651EB30-3B1C-3047-A293-6D787BBD5215}">
      <dsp:nvSpPr>
        <dsp:cNvPr id="0" name=""/>
        <dsp:cNvSpPr/>
      </dsp:nvSpPr>
      <dsp:spPr>
        <a:xfrm>
          <a:off x="4991521" y="1207679"/>
          <a:ext cx="2283965" cy="462427"/>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it-IT" sz="1500" kern="1200" dirty="0" smtClean="0"/>
            <a:t>Enti filantropici</a:t>
          </a:r>
          <a:endParaRPr lang="it-IT" sz="1500" kern="1200" cap="all" dirty="0"/>
        </a:p>
      </dsp:txBody>
      <dsp:txXfrm>
        <a:off x="4991521" y="1207679"/>
        <a:ext cx="2283965" cy="462427"/>
      </dsp:txXfrm>
    </dsp:sp>
    <dsp:sp modelId="{D09030EF-772C-49DD-8868-C535A690C4EB}">
      <dsp:nvSpPr>
        <dsp:cNvPr id="0" name=""/>
        <dsp:cNvSpPr/>
      </dsp:nvSpPr>
      <dsp:spPr>
        <a:xfrm>
          <a:off x="4991521" y="1859626"/>
          <a:ext cx="2283965" cy="462427"/>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it-IT" sz="1500" b="1" kern="1200" dirty="0" smtClean="0"/>
            <a:t>Imprese Sociali (incluse le cooperative sociali)</a:t>
          </a:r>
          <a:endParaRPr lang="it-IT" sz="1500" kern="1200" dirty="0"/>
        </a:p>
      </dsp:txBody>
      <dsp:txXfrm>
        <a:off x="4991521" y="1859626"/>
        <a:ext cx="2283965" cy="462427"/>
      </dsp:txXfrm>
    </dsp:sp>
    <dsp:sp modelId="{3D4F134C-D3FB-4C40-ADF6-256F3DA1ABF9}">
      <dsp:nvSpPr>
        <dsp:cNvPr id="0" name=""/>
        <dsp:cNvSpPr/>
      </dsp:nvSpPr>
      <dsp:spPr>
        <a:xfrm>
          <a:off x="4991521" y="2511573"/>
          <a:ext cx="2283965" cy="462427"/>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it-IT" sz="1500" kern="1200" dirty="0" smtClean="0"/>
            <a:t>Reti Associative</a:t>
          </a:r>
          <a:endParaRPr lang="it-IT" sz="1500" kern="1200" dirty="0"/>
        </a:p>
      </dsp:txBody>
      <dsp:txXfrm>
        <a:off x="4991521" y="2511573"/>
        <a:ext cx="2283965" cy="462427"/>
      </dsp:txXfrm>
    </dsp:sp>
    <dsp:sp modelId="{50021731-EDBA-4123-84A3-22904828295C}">
      <dsp:nvSpPr>
        <dsp:cNvPr id="0" name=""/>
        <dsp:cNvSpPr/>
      </dsp:nvSpPr>
      <dsp:spPr>
        <a:xfrm>
          <a:off x="4991521" y="3163519"/>
          <a:ext cx="2283965" cy="462427"/>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it-IT" sz="1500" kern="1200" dirty="0" smtClean="0"/>
            <a:t>Società di Mutuo Soccorso</a:t>
          </a:r>
          <a:endParaRPr lang="it-IT" sz="1500" kern="1200" dirty="0"/>
        </a:p>
      </dsp:txBody>
      <dsp:txXfrm>
        <a:off x="4991521" y="3163519"/>
        <a:ext cx="2283965" cy="462427"/>
      </dsp:txXfrm>
    </dsp:sp>
    <dsp:sp modelId="{36147EB6-2645-4435-94B2-CD041C7D488F}">
      <dsp:nvSpPr>
        <dsp:cNvPr id="0" name=""/>
        <dsp:cNvSpPr/>
      </dsp:nvSpPr>
      <dsp:spPr>
        <a:xfrm>
          <a:off x="4991521" y="3815466"/>
          <a:ext cx="2283965" cy="462427"/>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it-IT" sz="1500" kern="1200" dirty="0" smtClean="0"/>
            <a:t>Associazioni riconosciute e non riconosciute</a:t>
          </a:r>
          <a:endParaRPr lang="it-IT" sz="1500" kern="1200" dirty="0"/>
        </a:p>
      </dsp:txBody>
      <dsp:txXfrm>
        <a:off x="4991521" y="3815466"/>
        <a:ext cx="2283965" cy="462427"/>
      </dsp:txXfrm>
    </dsp:sp>
    <dsp:sp modelId="{BDCF2801-10CA-4CE7-BC2B-0EC9DD272653}">
      <dsp:nvSpPr>
        <dsp:cNvPr id="0" name=""/>
        <dsp:cNvSpPr/>
      </dsp:nvSpPr>
      <dsp:spPr>
        <a:xfrm>
          <a:off x="4991521" y="4467412"/>
          <a:ext cx="2283965" cy="462427"/>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it-IT" sz="1500" kern="1200" dirty="0" smtClean="0"/>
            <a:t>Fondazioni e altri enti di carattere privato</a:t>
          </a:r>
          <a:endParaRPr lang="it-IT" sz="1500" kern="1200" dirty="0"/>
        </a:p>
      </dsp:txBody>
      <dsp:txXfrm>
        <a:off x="4991521" y="4467412"/>
        <a:ext cx="2283965" cy="462427"/>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FF193C-52E0-2A47-BDC0-60771467F03E}">
      <dsp:nvSpPr>
        <dsp:cNvPr id="0" name=""/>
        <dsp:cNvSpPr/>
      </dsp:nvSpPr>
      <dsp:spPr>
        <a:xfrm>
          <a:off x="3196" y="1124132"/>
          <a:ext cx="4322823" cy="544798"/>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i="0" kern="1200" dirty="0" smtClean="0">
              <a:solidFill>
                <a:schemeClr val="bg1"/>
              </a:solidFill>
            </a:rPr>
            <a:t>Attività di interesse generale</a:t>
          </a:r>
          <a:endParaRPr lang="it-IT" sz="1800" kern="1200" dirty="0"/>
        </a:p>
      </dsp:txBody>
      <dsp:txXfrm>
        <a:off x="3196" y="1124132"/>
        <a:ext cx="4322823" cy="544798"/>
      </dsp:txXfrm>
    </dsp:sp>
    <dsp:sp modelId="{CA156EBC-F299-5B46-9806-F4F074421982}">
      <dsp:nvSpPr>
        <dsp:cNvPr id="0" name=""/>
        <dsp:cNvSpPr/>
      </dsp:nvSpPr>
      <dsp:spPr>
        <a:xfrm>
          <a:off x="3196" y="1892208"/>
          <a:ext cx="4322823" cy="544798"/>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i="0" kern="1200" dirty="0" smtClean="0">
              <a:solidFill>
                <a:schemeClr val="bg1"/>
              </a:solidFill>
            </a:rPr>
            <a:t>Attività diverse</a:t>
          </a:r>
          <a:endParaRPr lang="it-IT" sz="1800" kern="1200" dirty="0"/>
        </a:p>
      </dsp:txBody>
      <dsp:txXfrm>
        <a:off x="3196" y="1892208"/>
        <a:ext cx="4322823" cy="544798"/>
      </dsp:txXfrm>
    </dsp:sp>
    <dsp:sp modelId="{D219BEF8-D5A7-4649-8847-7DF2FA5520B2}">
      <dsp:nvSpPr>
        <dsp:cNvPr id="0" name=""/>
        <dsp:cNvSpPr/>
      </dsp:nvSpPr>
      <dsp:spPr>
        <a:xfrm>
          <a:off x="3196" y="2660285"/>
          <a:ext cx="4316446" cy="544798"/>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i="0" kern="1200" smtClean="0">
              <a:solidFill>
                <a:srgbClr val="FFFFFF"/>
              </a:solidFill>
            </a:rPr>
            <a:t>Raccolta fondi</a:t>
          </a:r>
          <a:endParaRPr lang="it-IT" sz="1800" kern="1200" dirty="0"/>
        </a:p>
      </dsp:txBody>
      <dsp:txXfrm>
        <a:off x="3196" y="2660285"/>
        <a:ext cx="4316446" cy="544798"/>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609C5C-8C44-514C-86C9-8AB215994854}">
      <dsp:nvSpPr>
        <dsp:cNvPr id="0" name=""/>
        <dsp:cNvSpPr/>
      </dsp:nvSpPr>
      <dsp:spPr>
        <a:xfrm>
          <a:off x="1965596" y="535"/>
          <a:ext cx="3825319"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Inquadramento generale</a:t>
          </a:r>
          <a:endParaRPr lang="it-IT" sz="1800" kern="1200" dirty="0"/>
        </a:p>
      </dsp:txBody>
      <dsp:txXfrm>
        <a:off x="1965596" y="535"/>
        <a:ext cx="3825319" cy="482994"/>
      </dsp:txXfrm>
    </dsp:sp>
    <dsp:sp modelId="{948945EB-DA03-8B4B-B617-A9072B31C447}">
      <dsp:nvSpPr>
        <dsp:cNvPr id="0" name=""/>
        <dsp:cNvSpPr/>
      </dsp:nvSpPr>
      <dsp:spPr>
        <a:xfrm>
          <a:off x="1965596" y="681479"/>
          <a:ext cx="3825319" cy="482994"/>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Raccolta fondi</a:t>
          </a:r>
          <a:endParaRPr lang="it-IT" sz="1800" kern="1200" dirty="0"/>
        </a:p>
      </dsp:txBody>
      <dsp:txXfrm>
        <a:off x="1965596" y="681479"/>
        <a:ext cx="3825319" cy="482994"/>
      </dsp:txXfrm>
    </dsp:sp>
    <dsp:sp modelId="{1FC29D3C-38B2-C146-935E-479B5833016E}">
      <dsp:nvSpPr>
        <dsp:cNvPr id="0" name=""/>
        <dsp:cNvSpPr/>
      </dsp:nvSpPr>
      <dsp:spPr>
        <a:xfrm>
          <a:off x="1965596" y="1362423"/>
          <a:ext cx="3808374"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Politiche di sostegno</a:t>
          </a:r>
          <a:endParaRPr lang="it-IT" sz="1800" kern="1200" dirty="0"/>
        </a:p>
      </dsp:txBody>
      <dsp:txXfrm>
        <a:off x="1965596" y="1362423"/>
        <a:ext cx="3808374" cy="482994"/>
      </dsp:txXfrm>
    </dsp:sp>
    <dsp:sp modelId="{34243F53-F566-7C46-867E-F1A3769FE991}">
      <dsp:nvSpPr>
        <dsp:cNvPr id="0" name=""/>
        <dsp:cNvSpPr/>
      </dsp:nvSpPr>
      <dsp:spPr>
        <a:xfrm>
          <a:off x="1965596" y="2043366"/>
          <a:ext cx="3808374"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Strumenti finanziari</a:t>
          </a:r>
          <a:endParaRPr lang="it-IT" sz="1800" kern="1200" dirty="0"/>
        </a:p>
      </dsp:txBody>
      <dsp:txXfrm>
        <a:off x="1965596" y="2043366"/>
        <a:ext cx="3808374" cy="482994"/>
      </dsp:txXfrm>
    </dsp:sp>
    <dsp:sp modelId="{D77BFC4A-470A-0046-BB8A-64D81538CE81}">
      <dsp:nvSpPr>
        <dsp:cNvPr id="0" name=""/>
        <dsp:cNvSpPr/>
      </dsp:nvSpPr>
      <dsp:spPr>
        <a:xfrm>
          <a:off x="1965596" y="2724310"/>
          <a:ext cx="3825319"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Social bonus</a:t>
          </a:r>
          <a:endParaRPr lang="it-IT" sz="1800" kern="1200" dirty="0">
            <a:solidFill>
              <a:schemeClr val="bg1"/>
            </a:solidFill>
          </a:endParaRPr>
        </a:p>
      </dsp:txBody>
      <dsp:txXfrm>
        <a:off x="1965596" y="2724310"/>
        <a:ext cx="3825319" cy="482994"/>
      </dsp:txXfrm>
    </dsp:sp>
    <dsp:sp modelId="{5D15D1F9-5DFF-A740-9E71-9A5F0CA95FD0}">
      <dsp:nvSpPr>
        <dsp:cNvPr id="0" name=""/>
        <dsp:cNvSpPr/>
      </dsp:nvSpPr>
      <dsp:spPr>
        <a:xfrm>
          <a:off x="1965596" y="3405253"/>
          <a:ext cx="3808374"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Sviluppo e sostegno delle Imprese Sociali</a:t>
          </a:r>
          <a:endParaRPr lang="it-IT" sz="1800" kern="1200" dirty="0"/>
        </a:p>
      </dsp:txBody>
      <dsp:txXfrm>
        <a:off x="1965596" y="3405253"/>
        <a:ext cx="3808374" cy="482994"/>
      </dsp:txXfrm>
    </dsp:sp>
    <dsp:sp modelId="{7AA08C8D-4989-624C-A96E-77B5DBCFECD4}">
      <dsp:nvSpPr>
        <dsp:cNvPr id="0" name=""/>
        <dsp:cNvSpPr/>
      </dsp:nvSpPr>
      <dsp:spPr>
        <a:xfrm>
          <a:off x="1965596" y="4086197"/>
          <a:ext cx="3808374"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Approfondimenti</a:t>
          </a:r>
          <a:endParaRPr lang="it-IT" sz="1800" kern="1200" dirty="0"/>
        </a:p>
      </dsp:txBody>
      <dsp:txXfrm>
        <a:off x="1965596" y="4086197"/>
        <a:ext cx="3808374" cy="482994"/>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9F9ED6-C842-4441-8801-956C59EC861C}">
      <dsp:nvSpPr>
        <dsp:cNvPr id="0" name=""/>
        <dsp:cNvSpPr/>
      </dsp:nvSpPr>
      <dsp:spPr>
        <a:xfrm>
          <a:off x="609599" y="0"/>
          <a:ext cx="4495800" cy="4495800"/>
        </a:xfrm>
        <a:prstGeom prst="diamond">
          <a:avLst/>
        </a:prstGeom>
        <a:solidFill>
          <a:schemeClr val="accent4">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173A0252-A4AC-314E-B464-E37B4FD8EE85}">
      <dsp:nvSpPr>
        <dsp:cNvPr id="0" name=""/>
        <dsp:cNvSpPr/>
      </dsp:nvSpPr>
      <dsp:spPr>
        <a:xfrm>
          <a:off x="1036701" y="427101"/>
          <a:ext cx="1753362" cy="1753362"/>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it-IT" sz="1600" kern="1200" dirty="0" smtClean="0"/>
            <a:t>SCOPO: FINANZIARE ATTIVITA’ DI INTERESSE GENERALE</a:t>
          </a:r>
          <a:endParaRPr lang="it-IT" sz="1600" kern="1200" dirty="0"/>
        </a:p>
      </dsp:txBody>
      <dsp:txXfrm>
        <a:off x="1122293" y="512693"/>
        <a:ext cx="1582178" cy="1582178"/>
      </dsp:txXfrm>
    </dsp:sp>
    <dsp:sp modelId="{3428229D-5604-D447-88B8-DD7A295BC1CF}">
      <dsp:nvSpPr>
        <dsp:cNvPr id="0" name=""/>
        <dsp:cNvSpPr/>
      </dsp:nvSpPr>
      <dsp:spPr>
        <a:xfrm>
          <a:off x="2924937" y="427101"/>
          <a:ext cx="1753362" cy="1753362"/>
        </a:xfrm>
        <a:prstGeom prst="roundRect">
          <a:avLst/>
        </a:prstGeom>
        <a:gradFill rotWithShape="0">
          <a:gsLst>
            <a:gs pos="0">
              <a:schemeClr val="accent4">
                <a:hueOff val="-1488257"/>
                <a:satOff val="8966"/>
                <a:lumOff val="719"/>
                <a:alphaOff val="0"/>
                <a:shade val="51000"/>
                <a:satMod val="130000"/>
              </a:schemeClr>
            </a:gs>
            <a:gs pos="80000">
              <a:schemeClr val="accent4">
                <a:hueOff val="-1488257"/>
                <a:satOff val="8966"/>
                <a:lumOff val="719"/>
                <a:alphaOff val="0"/>
                <a:shade val="93000"/>
                <a:satMod val="130000"/>
              </a:schemeClr>
            </a:gs>
            <a:gs pos="100000">
              <a:schemeClr val="accent4">
                <a:hueOff val="-1488257"/>
                <a:satOff val="8966"/>
                <a:lumOff val="71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it-IT" sz="1600" kern="1200" dirty="0" smtClean="0"/>
            <a:t>ATTUABILE ANCHE IN FORMA ORGANIZZATA E CONTINUATIVA</a:t>
          </a:r>
          <a:endParaRPr lang="it-IT" sz="1600" kern="1200" dirty="0"/>
        </a:p>
      </dsp:txBody>
      <dsp:txXfrm>
        <a:off x="3010529" y="512693"/>
        <a:ext cx="1582178" cy="1582178"/>
      </dsp:txXfrm>
    </dsp:sp>
    <dsp:sp modelId="{755A56A1-8CF6-7F45-B9CE-CB946BC1B1D2}">
      <dsp:nvSpPr>
        <dsp:cNvPr id="0" name=""/>
        <dsp:cNvSpPr/>
      </dsp:nvSpPr>
      <dsp:spPr>
        <a:xfrm>
          <a:off x="1036701" y="2315337"/>
          <a:ext cx="1753362" cy="1753362"/>
        </a:xfrm>
        <a:prstGeom prst="roundRect">
          <a:avLst/>
        </a:prstGeom>
        <a:gradFill rotWithShape="0">
          <a:gsLst>
            <a:gs pos="0">
              <a:schemeClr val="accent4">
                <a:hueOff val="-2976513"/>
                <a:satOff val="17933"/>
                <a:lumOff val="1437"/>
                <a:alphaOff val="0"/>
                <a:shade val="51000"/>
                <a:satMod val="130000"/>
              </a:schemeClr>
            </a:gs>
            <a:gs pos="80000">
              <a:schemeClr val="accent4">
                <a:hueOff val="-2976513"/>
                <a:satOff val="17933"/>
                <a:lumOff val="1437"/>
                <a:alphaOff val="0"/>
                <a:shade val="93000"/>
                <a:satMod val="130000"/>
              </a:schemeClr>
            </a:gs>
            <a:gs pos="100000">
              <a:schemeClr val="accent4">
                <a:hueOff val="-2976513"/>
                <a:satOff val="17933"/>
                <a:lumOff val="143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it-IT" sz="1500" kern="1200" dirty="0" smtClean="0"/>
            <a:t>LASCITI, DONAZIONI O SOLLECITAZIONI AL PUBBLICO</a:t>
          </a:r>
          <a:endParaRPr lang="it-IT" sz="1500" kern="1200" dirty="0"/>
        </a:p>
      </dsp:txBody>
      <dsp:txXfrm>
        <a:off x="1122293" y="2400929"/>
        <a:ext cx="1582178" cy="1582178"/>
      </dsp:txXfrm>
    </dsp:sp>
    <dsp:sp modelId="{07D58B2C-C301-5D4F-ACFC-A8E18A4C2D90}">
      <dsp:nvSpPr>
        <dsp:cNvPr id="0" name=""/>
        <dsp:cNvSpPr/>
      </dsp:nvSpPr>
      <dsp:spPr>
        <a:xfrm>
          <a:off x="2924937" y="2315337"/>
          <a:ext cx="1753362" cy="1753362"/>
        </a:xfrm>
        <a:prstGeom prst="roundRect">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it-IT" sz="1600" kern="1200" dirty="0" smtClean="0"/>
            <a:t>CESSIONI O EROGAZIONI BENI/SERVIZI DI MODICO VALORE (ATTIVITA’ DI SCAMBIO)</a:t>
          </a:r>
          <a:endParaRPr lang="it-IT" sz="1600" kern="1200" dirty="0"/>
        </a:p>
      </dsp:txBody>
      <dsp:txXfrm>
        <a:off x="3010529" y="2400929"/>
        <a:ext cx="1582178" cy="1582178"/>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E886A7-56D1-1C4C-80DE-8CACCE6E8231}">
      <dsp:nvSpPr>
        <dsp:cNvPr id="0" name=""/>
        <dsp:cNvSpPr/>
      </dsp:nvSpPr>
      <dsp:spPr>
        <a:xfrm>
          <a:off x="5597184" y="3609320"/>
          <a:ext cx="91440" cy="399109"/>
        </a:xfrm>
        <a:custGeom>
          <a:avLst/>
          <a:gdLst/>
          <a:ahLst/>
          <a:cxnLst/>
          <a:rect l="0" t="0" r="0" b="0"/>
          <a:pathLst>
            <a:path>
              <a:moveTo>
                <a:pt x="45720" y="0"/>
              </a:moveTo>
              <a:lnTo>
                <a:pt x="45720" y="399109"/>
              </a:lnTo>
            </a:path>
          </a:pathLst>
        </a:custGeom>
        <a:noFill/>
        <a:ln w="25400"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D68BC46A-99CF-F64B-890A-94730CB731E1}">
      <dsp:nvSpPr>
        <dsp:cNvPr id="0" name=""/>
        <dsp:cNvSpPr/>
      </dsp:nvSpPr>
      <dsp:spPr>
        <a:xfrm>
          <a:off x="4549490" y="2338802"/>
          <a:ext cx="1093413" cy="399109"/>
        </a:xfrm>
        <a:custGeom>
          <a:avLst/>
          <a:gdLst/>
          <a:ahLst/>
          <a:cxnLst/>
          <a:rect l="0" t="0" r="0" b="0"/>
          <a:pathLst>
            <a:path>
              <a:moveTo>
                <a:pt x="0" y="0"/>
              </a:moveTo>
              <a:lnTo>
                <a:pt x="0" y="271981"/>
              </a:lnTo>
              <a:lnTo>
                <a:pt x="1093413" y="271981"/>
              </a:lnTo>
              <a:lnTo>
                <a:pt x="1093413" y="399109"/>
              </a:lnTo>
            </a:path>
          </a:pathLst>
        </a:custGeom>
        <a:noFill/>
        <a:ln w="25400" cap="flat" cmpd="sng" algn="ctr">
          <a:solidFill>
            <a:schemeClr val="accent5">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FFC5971E-FB0E-9D45-A7CE-E71D860DE518}">
      <dsp:nvSpPr>
        <dsp:cNvPr id="0" name=""/>
        <dsp:cNvSpPr/>
      </dsp:nvSpPr>
      <dsp:spPr>
        <a:xfrm>
          <a:off x="3153492" y="2338802"/>
          <a:ext cx="1395997" cy="399109"/>
        </a:xfrm>
        <a:custGeom>
          <a:avLst/>
          <a:gdLst/>
          <a:ahLst/>
          <a:cxnLst/>
          <a:rect l="0" t="0" r="0" b="0"/>
          <a:pathLst>
            <a:path>
              <a:moveTo>
                <a:pt x="1395997" y="0"/>
              </a:moveTo>
              <a:lnTo>
                <a:pt x="1395997" y="271981"/>
              </a:lnTo>
              <a:lnTo>
                <a:pt x="0" y="271981"/>
              </a:lnTo>
              <a:lnTo>
                <a:pt x="0" y="399109"/>
              </a:lnTo>
            </a:path>
          </a:pathLst>
        </a:custGeom>
        <a:noFill/>
        <a:ln w="25400" cap="flat" cmpd="sng" algn="ctr">
          <a:solidFill>
            <a:schemeClr val="accent5">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748110FC-0D83-594A-8E00-B143A673C432}">
      <dsp:nvSpPr>
        <dsp:cNvPr id="0" name=""/>
        <dsp:cNvSpPr/>
      </dsp:nvSpPr>
      <dsp:spPr>
        <a:xfrm>
          <a:off x="2702599" y="1068283"/>
          <a:ext cx="1846890" cy="399109"/>
        </a:xfrm>
        <a:custGeom>
          <a:avLst/>
          <a:gdLst/>
          <a:ahLst/>
          <a:cxnLst/>
          <a:rect l="0" t="0" r="0" b="0"/>
          <a:pathLst>
            <a:path>
              <a:moveTo>
                <a:pt x="0" y="0"/>
              </a:moveTo>
              <a:lnTo>
                <a:pt x="0" y="271981"/>
              </a:lnTo>
              <a:lnTo>
                <a:pt x="1846890" y="271981"/>
              </a:lnTo>
              <a:lnTo>
                <a:pt x="1846890" y="399109"/>
              </a:lnTo>
            </a:path>
          </a:pathLst>
        </a:custGeom>
        <a:noFill/>
        <a:ln w="25400" cap="flat" cmpd="sng" algn="ctr">
          <a:solidFill>
            <a:schemeClr val="accent4">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28957575-F206-B148-B7C3-518C6704226E}">
      <dsp:nvSpPr>
        <dsp:cNvPr id="0" name=""/>
        <dsp:cNvSpPr/>
      </dsp:nvSpPr>
      <dsp:spPr>
        <a:xfrm>
          <a:off x="909418" y="2349320"/>
          <a:ext cx="91440" cy="388591"/>
        </a:xfrm>
        <a:custGeom>
          <a:avLst/>
          <a:gdLst/>
          <a:ahLst/>
          <a:cxnLst/>
          <a:rect l="0" t="0" r="0" b="0"/>
          <a:pathLst>
            <a:path>
              <a:moveTo>
                <a:pt x="45720" y="0"/>
              </a:moveTo>
              <a:lnTo>
                <a:pt x="45720" y="388591"/>
              </a:lnTo>
            </a:path>
          </a:pathLst>
        </a:custGeom>
        <a:noFill/>
        <a:ln w="25400" cap="flat" cmpd="sng" algn="ctr">
          <a:solidFill>
            <a:schemeClr val="accent5">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36A156F6-A748-F548-A345-5EDF87BBCA5E}">
      <dsp:nvSpPr>
        <dsp:cNvPr id="0" name=""/>
        <dsp:cNvSpPr/>
      </dsp:nvSpPr>
      <dsp:spPr>
        <a:xfrm>
          <a:off x="955138" y="1068283"/>
          <a:ext cx="1747461" cy="409627"/>
        </a:xfrm>
        <a:custGeom>
          <a:avLst/>
          <a:gdLst/>
          <a:ahLst/>
          <a:cxnLst/>
          <a:rect l="0" t="0" r="0" b="0"/>
          <a:pathLst>
            <a:path>
              <a:moveTo>
                <a:pt x="1747461" y="0"/>
              </a:moveTo>
              <a:lnTo>
                <a:pt x="1747461" y="282499"/>
              </a:lnTo>
              <a:lnTo>
                <a:pt x="0" y="282499"/>
              </a:lnTo>
              <a:lnTo>
                <a:pt x="0" y="409627"/>
              </a:lnTo>
            </a:path>
          </a:pathLst>
        </a:custGeom>
        <a:noFill/>
        <a:ln w="25400" cap="flat" cmpd="sng" algn="ctr">
          <a:solidFill>
            <a:schemeClr val="accent4">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D93820BF-6F20-CC47-991F-CA5816CA0E45}">
      <dsp:nvSpPr>
        <dsp:cNvPr id="0" name=""/>
        <dsp:cNvSpPr/>
      </dsp:nvSpPr>
      <dsp:spPr>
        <a:xfrm>
          <a:off x="1649355" y="399904"/>
          <a:ext cx="2106489" cy="668379"/>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2A335344-5963-5044-8EB6-7252765A3ACB}">
      <dsp:nvSpPr>
        <dsp:cNvPr id="0" name=""/>
        <dsp:cNvSpPr/>
      </dsp:nvSpPr>
      <dsp:spPr>
        <a:xfrm>
          <a:off x="1801832" y="544758"/>
          <a:ext cx="2106489" cy="668379"/>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it-IT" sz="2500" kern="1200" dirty="0" smtClean="0"/>
            <a:t>RACCOLTA FONDI </a:t>
          </a:r>
          <a:endParaRPr lang="it-IT" sz="2500" kern="1200" dirty="0"/>
        </a:p>
      </dsp:txBody>
      <dsp:txXfrm>
        <a:off x="1821408" y="564334"/>
        <a:ext cx="2067337" cy="629227"/>
      </dsp:txXfrm>
    </dsp:sp>
    <dsp:sp modelId="{B491AD79-6D76-974E-BD3B-8569A5009400}">
      <dsp:nvSpPr>
        <dsp:cNvPr id="0" name=""/>
        <dsp:cNvSpPr/>
      </dsp:nvSpPr>
      <dsp:spPr>
        <a:xfrm>
          <a:off x="78529" y="1477911"/>
          <a:ext cx="1753219" cy="871408"/>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C08DEC9B-3DC6-E443-8614-7CEA712E6790}">
      <dsp:nvSpPr>
        <dsp:cNvPr id="0" name=""/>
        <dsp:cNvSpPr/>
      </dsp:nvSpPr>
      <dsp:spPr>
        <a:xfrm>
          <a:off x="231006" y="1622765"/>
          <a:ext cx="1753219" cy="871408"/>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it-IT" sz="2500" kern="1200" dirty="0" smtClean="0"/>
            <a:t>PURA (liberalità)</a:t>
          </a:r>
          <a:endParaRPr lang="it-IT" sz="2500" kern="1200" dirty="0"/>
        </a:p>
      </dsp:txBody>
      <dsp:txXfrm>
        <a:off x="256529" y="1648288"/>
        <a:ext cx="1702173" cy="820362"/>
      </dsp:txXfrm>
    </dsp:sp>
    <dsp:sp modelId="{BB6FFEC6-2619-E84D-89E6-F9CE413F25E6}">
      <dsp:nvSpPr>
        <dsp:cNvPr id="0" name=""/>
        <dsp:cNvSpPr/>
      </dsp:nvSpPr>
      <dsp:spPr>
        <a:xfrm>
          <a:off x="2675" y="2737911"/>
          <a:ext cx="1904926" cy="871408"/>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BE6C0E09-0A70-7C4D-B7CC-FBDF4746951E}">
      <dsp:nvSpPr>
        <dsp:cNvPr id="0" name=""/>
        <dsp:cNvSpPr/>
      </dsp:nvSpPr>
      <dsp:spPr>
        <a:xfrm>
          <a:off x="155152" y="2882765"/>
          <a:ext cx="1904926" cy="871408"/>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it-IT" sz="2000" kern="1200" dirty="0" smtClean="0"/>
            <a:t>NON COMMERCIALE</a:t>
          </a:r>
          <a:endParaRPr lang="it-IT" sz="2000" kern="1200" dirty="0"/>
        </a:p>
      </dsp:txBody>
      <dsp:txXfrm>
        <a:off x="180675" y="2908288"/>
        <a:ext cx="1853880" cy="820362"/>
      </dsp:txXfrm>
    </dsp:sp>
    <dsp:sp modelId="{41FEF253-7ED8-BF41-AA7B-D0CD9FC1554A}">
      <dsp:nvSpPr>
        <dsp:cNvPr id="0" name=""/>
        <dsp:cNvSpPr/>
      </dsp:nvSpPr>
      <dsp:spPr>
        <a:xfrm>
          <a:off x="3772310" y="1467393"/>
          <a:ext cx="1554359" cy="871408"/>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91C61844-380D-ED4C-8161-057DF0526CBB}">
      <dsp:nvSpPr>
        <dsp:cNvPr id="0" name=""/>
        <dsp:cNvSpPr/>
      </dsp:nvSpPr>
      <dsp:spPr>
        <a:xfrm>
          <a:off x="3924788" y="1612247"/>
          <a:ext cx="1554359" cy="871408"/>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it-IT" sz="2500" kern="1200" dirty="0" smtClean="0"/>
            <a:t>SCAMBIO</a:t>
          </a:r>
          <a:endParaRPr lang="it-IT" sz="2500" kern="1200" dirty="0"/>
        </a:p>
      </dsp:txBody>
      <dsp:txXfrm>
        <a:off x="3950311" y="1637770"/>
        <a:ext cx="1503313" cy="820362"/>
      </dsp:txXfrm>
    </dsp:sp>
    <dsp:sp modelId="{54696BB1-4EC1-6C42-8FD4-1A9133455490}">
      <dsp:nvSpPr>
        <dsp:cNvPr id="0" name=""/>
        <dsp:cNvSpPr/>
      </dsp:nvSpPr>
      <dsp:spPr>
        <a:xfrm>
          <a:off x="2212556" y="2737911"/>
          <a:ext cx="1881871" cy="871408"/>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CC9F0D73-C4D5-A841-ADBA-B1D817FD45AA}">
      <dsp:nvSpPr>
        <dsp:cNvPr id="0" name=""/>
        <dsp:cNvSpPr/>
      </dsp:nvSpPr>
      <dsp:spPr>
        <a:xfrm>
          <a:off x="2365034" y="2882765"/>
          <a:ext cx="1881871" cy="871408"/>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it-IT" sz="2000" kern="1200" dirty="0" smtClean="0"/>
            <a:t>COMMERCIALE</a:t>
          </a:r>
          <a:endParaRPr lang="it-IT" sz="2000" kern="1200" dirty="0"/>
        </a:p>
      </dsp:txBody>
      <dsp:txXfrm>
        <a:off x="2390557" y="2908288"/>
        <a:ext cx="1830825" cy="820362"/>
      </dsp:txXfrm>
    </dsp:sp>
    <dsp:sp modelId="{222C05AA-CE8F-E94F-BD73-951E5703FFD6}">
      <dsp:nvSpPr>
        <dsp:cNvPr id="0" name=""/>
        <dsp:cNvSpPr/>
      </dsp:nvSpPr>
      <dsp:spPr>
        <a:xfrm>
          <a:off x="4399383" y="2737911"/>
          <a:ext cx="2487041" cy="871408"/>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D1413910-8E31-0646-8DAD-CB235DAD6609}">
      <dsp:nvSpPr>
        <dsp:cNvPr id="0" name=""/>
        <dsp:cNvSpPr/>
      </dsp:nvSpPr>
      <dsp:spPr>
        <a:xfrm>
          <a:off x="4551860" y="2882765"/>
          <a:ext cx="2487041" cy="871408"/>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it-IT" sz="2000" kern="1200" dirty="0" smtClean="0"/>
            <a:t>DE - COMMERCIALIZZATA</a:t>
          </a:r>
        </a:p>
        <a:p>
          <a:pPr lvl="0" algn="ctr" defTabSz="889000">
            <a:lnSpc>
              <a:spcPct val="90000"/>
            </a:lnSpc>
            <a:spcBef>
              <a:spcPct val="0"/>
            </a:spcBef>
            <a:spcAft>
              <a:spcPct val="35000"/>
            </a:spcAft>
          </a:pPr>
          <a:r>
            <a:rPr lang="it-IT" sz="1000" kern="1200" dirty="0" smtClean="0"/>
            <a:t> </a:t>
          </a:r>
          <a:endParaRPr lang="it-IT" sz="1000" kern="1200" dirty="0"/>
        </a:p>
      </dsp:txBody>
      <dsp:txXfrm>
        <a:off x="4577383" y="2908288"/>
        <a:ext cx="2435995" cy="820362"/>
      </dsp:txXfrm>
    </dsp:sp>
    <dsp:sp modelId="{1983EEA5-AA12-9944-8F87-9FEC8F732A89}">
      <dsp:nvSpPr>
        <dsp:cNvPr id="0" name=""/>
        <dsp:cNvSpPr/>
      </dsp:nvSpPr>
      <dsp:spPr>
        <a:xfrm>
          <a:off x="4178779" y="4008430"/>
          <a:ext cx="2928248" cy="1105817"/>
        </a:xfrm>
        <a:prstGeom prst="roundRect">
          <a:avLst>
            <a:gd name="adj" fmla="val 10000"/>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6A4AF1EC-7D7E-9F45-84BE-A3E6A006391A}">
      <dsp:nvSpPr>
        <dsp:cNvPr id="0" name=""/>
        <dsp:cNvSpPr/>
      </dsp:nvSpPr>
      <dsp:spPr>
        <a:xfrm>
          <a:off x="4331257" y="4153283"/>
          <a:ext cx="2928248" cy="1105817"/>
        </a:xfrm>
        <a:prstGeom prst="roundRect">
          <a:avLst>
            <a:gd name="adj" fmla="val 10000"/>
          </a:avLst>
        </a:prstGeom>
        <a:solidFill>
          <a:schemeClr val="lt1">
            <a:alpha val="90000"/>
            <a:hueOff val="0"/>
            <a:satOff val="0"/>
            <a:lumOff val="0"/>
            <a:alphaOff val="0"/>
          </a:schemeClr>
        </a:solidFill>
        <a:ln w="9525" cap="flat" cmpd="sng" algn="ctr">
          <a:solidFill>
            <a:schemeClr val="accent6">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it-IT" sz="1800" b="1" kern="1200" dirty="0" smtClean="0"/>
            <a:t>Occasionale</a:t>
          </a:r>
        </a:p>
        <a:p>
          <a:pPr lvl="0" algn="ctr" defTabSz="800100">
            <a:lnSpc>
              <a:spcPct val="90000"/>
            </a:lnSpc>
            <a:spcBef>
              <a:spcPct val="0"/>
            </a:spcBef>
            <a:spcAft>
              <a:spcPct val="35000"/>
            </a:spcAft>
          </a:pPr>
          <a:r>
            <a:rPr lang="it-IT" sz="1800" b="1" kern="1200" dirty="0" smtClean="0"/>
            <a:t>Beni/servizi modico valore</a:t>
          </a:r>
        </a:p>
        <a:p>
          <a:pPr lvl="0" algn="ctr" defTabSz="800100">
            <a:lnSpc>
              <a:spcPct val="90000"/>
            </a:lnSpc>
            <a:spcBef>
              <a:spcPct val="0"/>
            </a:spcBef>
            <a:spcAft>
              <a:spcPct val="35000"/>
            </a:spcAft>
          </a:pPr>
          <a:r>
            <a:rPr lang="it-IT" sz="1800" b="1" kern="1200" dirty="0" smtClean="0"/>
            <a:t>Celebrazioni ricorrenze  </a:t>
          </a:r>
        </a:p>
        <a:p>
          <a:pPr lvl="0" algn="ctr" defTabSz="800100">
            <a:lnSpc>
              <a:spcPct val="90000"/>
            </a:lnSpc>
            <a:spcBef>
              <a:spcPct val="0"/>
            </a:spcBef>
            <a:spcAft>
              <a:spcPct val="35000"/>
            </a:spcAft>
          </a:pPr>
          <a:endParaRPr lang="it-IT" sz="1000" b="1" kern="1200" dirty="0"/>
        </a:p>
      </dsp:txBody>
      <dsp:txXfrm>
        <a:off x="4363645" y="4185671"/>
        <a:ext cx="2863472" cy="1041041"/>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609C5C-8C44-514C-86C9-8AB215994854}">
      <dsp:nvSpPr>
        <dsp:cNvPr id="0" name=""/>
        <dsp:cNvSpPr/>
      </dsp:nvSpPr>
      <dsp:spPr>
        <a:xfrm>
          <a:off x="1965596" y="535"/>
          <a:ext cx="3825319"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Inquadramento generale</a:t>
          </a:r>
          <a:endParaRPr lang="it-IT" sz="1800" kern="1200" dirty="0"/>
        </a:p>
      </dsp:txBody>
      <dsp:txXfrm>
        <a:off x="1965596" y="535"/>
        <a:ext cx="3825319" cy="482994"/>
      </dsp:txXfrm>
    </dsp:sp>
    <dsp:sp modelId="{77F5FD0D-5A4E-814C-8AD3-FB42E80DA23F}">
      <dsp:nvSpPr>
        <dsp:cNvPr id="0" name=""/>
        <dsp:cNvSpPr/>
      </dsp:nvSpPr>
      <dsp:spPr>
        <a:xfrm>
          <a:off x="1965596" y="681479"/>
          <a:ext cx="3825319"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Raccolta fondi</a:t>
          </a:r>
          <a:endParaRPr lang="it-IT" sz="1800" kern="1200" dirty="0"/>
        </a:p>
      </dsp:txBody>
      <dsp:txXfrm>
        <a:off x="1965596" y="681479"/>
        <a:ext cx="3825319" cy="482994"/>
      </dsp:txXfrm>
    </dsp:sp>
    <dsp:sp modelId="{1FC29D3C-38B2-C146-935E-479B5833016E}">
      <dsp:nvSpPr>
        <dsp:cNvPr id="0" name=""/>
        <dsp:cNvSpPr/>
      </dsp:nvSpPr>
      <dsp:spPr>
        <a:xfrm>
          <a:off x="1965596" y="1362423"/>
          <a:ext cx="3808374" cy="482994"/>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Politiche di sostegno</a:t>
          </a:r>
          <a:endParaRPr lang="it-IT" sz="1800" kern="1200" dirty="0"/>
        </a:p>
      </dsp:txBody>
      <dsp:txXfrm>
        <a:off x="1965596" y="1362423"/>
        <a:ext cx="3808374" cy="482994"/>
      </dsp:txXfrm>
    </dsp:sp>
    <dsp:sp modelId="{34243F53-F566-7C46-867E-F1A3769FE991}">
      <dsp:nvSpPr>
        <dsp:cNvPr id="0" name=""/>
        <dsp:cNvSpPr/>
      </dsp:nvSpPr>
      <dsp:spPr>
        <a:xfrm>
          <a:off x="1965596" y="2043366"/>
          <a:ext cx="3808374"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Strumenti finanziari</a:t>
          </a:r>
          <a:endParaRPr lang="it-IT" sz="1800" kern="1200" dirty="0"/>
        </a:p>
      </dsp:txBody>
      <dsp:txXfrm>
        <a:off x="1965596" y="2043366"/>
        <a:ext cx="3808374" cy="482994"/>
      </dsp:txXfrm>
    </dsp:sp>
    <dsp:sp modelId="{D77BFC4A-470A-0046-BB8A-64D81538CE81}">
      <dsp:nvSpPr>
        <dsp:cNvPr id="0" name=""/>
        <dsp:cNvSpPr/>
      </dsp:nvSpPr>
      <dsp:spPr>
        <a:xfrm>
          <a:off x="1965596" y="2724310"/>
          <a:ext cx="3825319"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Social bonus</a:t>
          </a:r>
          <a:endParaRPr lang="it-IT" sz="1800" kern="1200" dirty="0">
            <a:solidFill>
              <a:schemeClr val="bg1"/>
            </a:solidFill>
          </a:endParaRPr>
        </a:p>
      </dsp:txBody>
      <dsp:txXfrm>
        <a:off x="1965596" y="2724310"/>
        <a:ext cx="3825319" cy="482994"/>
      </dsp:txXfrm>
    </dsp:sp>
    <dsp:sp modelId="{5D15D1F9-5DFF-A740-9E71-9A5F0CA95FD0}">
      <dsp:nvSpPr>
        <dsp:cNvPr id="0" name=""/>
        <dsp:cNvSpPr/>
      </dsp:nvSpPr>
      <dsp:spPr>
        <a:xfrm>
          <a:off x="1965596" y="3405253"/>
          <a:ext cx="3808374"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Sviluppo e sostegno delle Imprese Sociali</a:t>
          </a:r>
          <a:endParaRPr lang="it-IT" sz="1800" kern="1200" dirty="0"/>
        </a:p>
      </dsp:txBody>
      <dsp:txXfrm>
        <a:off x="1965596" y="3405253"/>
        <a:ext cx="3808374" cy="482994"/>
      </dsp:txXfrm>
    </dsp:sp>
    <dsp:sp modelId="{7AA08C8D-4989-624C-A96E-77B5DBCFECD4}">
      <dsp:nvSpPr>
        <dsp:cNvPr id="0" name=""/>
        <dsp:cNvSpPr/>
      </dsp:nvSpPr>
      <dsp:spPr>
        <a:xfrm>
          <a:off x="1965596" y="4086197"/>
          <a:ext cx="3808374"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Approfondimenti</a:t>
          </a:r>
          <a:endParaRPr lang="it-IT" sz="1800" kern="1200" dirty="0"/>
        </a:p>
      </dsp:txBody>
      <dsp:txXfrm>
        <a:off x="1965596" y="4086197"/>
        <a:ext cx="3808374" cy="48299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15A31F-EF6D-6B48-A4C4-ADBE7826391B}">
      <dsp:nvSpPr>
        <dsp:cNvPr id="0" name=""/>
        <dsp:cNvSpPr/>
      </dsp:nvSpPr>
      <dsp:spPr>
        <a:xfrm>
          <a:off x="0" y="21031"/>
          <a:ext cx="4125457" cy="84240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it-IT" sz="1300" b="1" kern="1200" dirty="0" smtClean="0"/>
            <a:t>CI PRESENTIAMO</a:t>
          </a:r>
          <a:endParaRPr lang="it-IT" sz="1300" b="1" kern="1200" dirty="0"/>
        </a:p>
      </dsp:txBody>
      <dsp:txXfrm>
        <a:off x="41123" y="62154"/>
        <a:ext cx="4043211" cy="760154"/>
      </dsp:txXfrm>
    </dsp:sp>
    <dsp:sp modelId="{73102DCF-6AB2-D74A-93D4-D41E2051CF13}">
      <dsp:nvSpPr>
        <dsp:cNvPr id="0" name=""/>
        <dsp:cNvSpPr/>
      </dsp:nvSpPr>
      <dsp:spPr>
        <a:xfrm>
          <a:off x="0" y="993031"/>
          <a:ext cx="4125457" cy="84240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it-IT" sz="1300" b="1" kern="1200" dirty="0" smtClean="0"/>
            <a:t>QUESTIONARIO </a:t>
          </a:r>
          <a:r>
            <a:rPr lang="it-IT" sz="1300" b="1" kern="1200" dirty="0" smtClean="0">
              <a:solidFill>
                <a:schemeClr val="bg1"/>
              </a:solidFill>
            </a:rPr>
            <a:t>A</a:t>
          </a:r>
          <a:endParaRPr lang="it-IT" sz="1300" b="1" kern="1200" dirty="0">
            <a:solidFill>
              <a:schemeClr val="bg1"/>
            </a:solidFill>
          </a:endParaRPr>
        </a:p>
      </dsp:txBody>
      <dsp:txXfrm>
        <a:off x="41123" y="1034154"/>
        <a:ext cx="4043211" cy="760154"/>
      </dsp:txXfrm>
    </dsp:sp>
    <dsp:sp modelId="{050C6E89-92FA-0847-93D7-45342E45B026}">
      <dsp:nvSpPr>
        <dsp:cNvPr id="0" name=""/>
        <dsp:cNvSpPr/>
      </dsp:nvSpPr>
      <dsp:spPr>
        <a:xfrm>
          <a:off x="0" y="1965031"/>
          <a:ext cx="4125457" cy="84240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it-IT" sz="1300" b="1" kern="1200" dirty="0" smtClean="0">
              <a:solidFill>
                <a:schemeClr val="bg1"/>
              </a:solidFill>
              <a:latin typeface="+mn-lt"/>
            </a:rPr>
            <a:t>FINANZA SOCIALE, POLITICHE DI SOSTEGNO, BENI COMUNI DISMESSI E CONFISCATI, STRUMENTI DI SVILUPPO DEGLI ETS</a:t>
          </a:r>
          <a:endParaRPr lang="it-IT" sz="1300" b="1" kern="1200" dirty="0">
            <a:latin typeface="+mn-lt"/>
          </a:endParaRPr>
        </a:p>
      </dsp:txBody>
      <dsp:txXfrm>
        <a:off x="41123" y="2006154"/>
        <a:ext cx="4043211" cy="760154"/>
      </dsp:txXfrm>
    </dsp:sp>
    <dsp:sp modelId="{DA99A137-333F-7E4C-89A5-FA62838623B0}">
      <dsp:nvSpPr>
        <dsp:cNvPr id="0" name=""/>
        <dsp:cNvSpPr/>
      </dsp:nvSpPr>
      <dsp:spPr>
        <a:xfrm>
          <a:off x="0" y="2937031"/>
          <a:ext cx="4125457" cy="84240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it-IT" sz="1300" b="1" kern="1200" dirty="0" smtClean="0"/>
            <a:t>QUESTIONARIO </a:t>
          </a:r>
          <a:r>
            <a:rPr lang="it-IT" sz="1300" b="1" kern="1200" dirty="0" smtClean="0">
              <a:solidFill>
                <a:srgbClr val="FFFFFF"/>
              </a:solidFill>
            </a:rPr>
            <a:t>B</a:t>
          </a:r>
          <a:endParaRPr lang="it-IT" sz="1300" b="1" kern="1200" dirty="0">
            <a:solidFill>
              <a:srgbClr val="FFFFFF"/>
            </a:solidFill>
          </a:endParaRPr>
        </a:p>
      </dsp:txBody>
      <dsp:txXfrm>
        <a:off x="41123" y="2978154"/>
        <a:ext cx="4043211" cy="760154"/>
      </dsp:txXfrm>
    </dsp:sp>
    <dsp:sp modelId="{8CEC5D05-70E1-384E-A4D6-FDA3178D661F}">
      <dsp:nvSpPr>
        <dsp:cNvPr id="0" name=""/>
        <dsp:cNvSpPr/>
      </dsp:nvSpPr>
      <dsp:spPr>
        <a:xfrm>
          <a:off x="0" y="3909031"/>
          <a:ext cx="4125457" cy="84240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it-IT" sz="1300" b="1" kern="1200" dirty="0" smtClean="0"/>
            <a:t>KIT DEL FORMATORE</a:t>
          </a:r>
          <a:endParaRPr lang="it-IT" sz="1300" b="1" kern="1200" dirty="0"/>
        </a:p>
      </dsp:txBody>
      <dsp:txXfrm>
        <a:off x="41123" y="3950154"/>
        <a:ext cx="4043211" cy="760154"/>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609C5C-8C44-514C-86C9-8AB215994854}">
      <dsp:nvSpPr>
        <dsp:cNvPr id="0" name=""/>
        <dsp:cNvSpPr/>
      </dsp:nvSpPr>
      <dsp:spPr>
        <a:xfrm>
          <a:off x="1965596" y="535"/>
          <a:ext cx="3825319" cy="482994"/>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Accesso al credito agevolato</a:t>
          </a:r>
          <a:endParaRPr lang="it-IT" sz="1800" kern="1200" dirty="0"/>
        </a:p>
      </dsp:txBody>
      <dsp:txXfrm>
        <a:off x="1965596" y="535"/>
        <a:ext cx="3825319" cy="482994"/>
      </dsp:txXfrm>
    </dsp:sp>
    <dsp:sp modelId="{948945EB-DA03-8B4B-B617-A9072B31C447}">
      <dsp:nvSpPr>
        <dsp:cNvPr id="0" name=""/>
        <dsp:cNvSpPr/>
      </dsp:nvSpPr>
      <dsp:spPr>
        <a:xfrm>
          <a:off x="1965596" y="681479"/>
          <a:ext cx="3825319" cy="482994"/>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Privilegi</a:t>
          </a:r>
          <a:endParaRPr lang="it-IT" sz="1800" kern="1200" dirty="0"/>
        </a:p>
      </dsp:txBody>
      <dsp:txXfrm>
        <a:off x="1965596" y="681479"/>
        <a:ext cx="3825319" cy="482994"/>
      </dsp:txXfrm>
    </dsp:sp>
    <dsp:sp modelId="{1FC29D3C-38B2-C146-935E-479B5833016E}">
      <dsp:nvSpPr>
        <dsp:cNvPr id="0" name=""/>
        <dsp:cNvSpPr/>
      </dsp:nvSpPr>
      <dsp:spPr>
        <a:xfrm>
          <a:off x="1965596" y="1362423"/>
          <a:ext cx="3808374" cy="482994"/>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Accesso al Fondo sociale europeo</a:t>
          </a:r>
          <a:endParaRPr lang="it-IT" sz="1800" kern="1200" dirty="0"/>
        </a:p>
      </dsp:txBody>
      <dsp:txXfrm>
        <a:off x="1965596" y="1362423"/>
        <a:ext cx="3808374" cy="482994"/>
      </dsp:txXfrm>
    </dsp:sp>
    <dsp:sp modelId="{34243F53-F566-7C46-867E-F1A3769FE991}">
      <dsp:nvSpPr>
        <dsp:cNvPr id="0" name=""/>
        <dsp:cNvSpPr/>
      </dsp:nvSpPr>
      <dsp:spPr>
        <a:xfrm>
          <a:off x="1965596" y="2043366"/>
          <a:ext cx="3808374" cy="482994"/>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Strutture e autorizzazioni temporanee per manifestazioni pubbliche</a:t>
          </a:r>
          <a:endParaRPr lang="it-IT" sz="1800" kern="1200" dirty="0"/>
        </a:p>
      </dsp:txBody>
      <dsp:txXfrm>
        <a:off x="1965596" y="2043366"/>
        <a:ext cx="3808374" cy="482994"/>
      </dsp:txXfrm>
    </dsp:sp>
    <dsp:sp modelId="{D77BFC4A-470A-0046-BB8A-64D81538CE81}">
      <dsp:nvSpPr>
        <dsp:cNvPr id="0" name=""/>
        <dsp:cNvSpPr/>
      </dsp:nvSpPr>
      <dsp:spPr>
        <a:xfrm>
          <a:off x="1965596" y="2724310"/>
          <a:ext cx="3825319" cy="482994"/>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Locali utilizzati</a:t>
          </a:r>
          <a:endParaRPr lang="it-IT" sz="1800" kern="1200" dirty="0">
            <a:solidFill>
              <a:schemeClr val="bg1"/>
            </a:solidFill>
          </a:endParaRPr>
        </a:p>
      </dsp:txBody>
      <dsp:txXfrm>
        <a:off x="1965596" y="2724310"/>
        <a:ext cx="3825319" cy="482994"/>
      </dsp:txXfrm>
    </dsp:sp>
    <dsp:sp modelId="{5D15D1F9-5DFF-A740-9E71-9A5F0CA95FD0}">
      <dsp:nvSpPr>
        <dsp:cNvPr id="0" name=""/>
        <dsp:cNvSpPr/>
      </dsp:nvSpPr>
      <dsp:spPr>
        <a:xfrm>
          <a:off x="1965596" y="3405253"/>
          <a:ext cx="3808374" cy="482994"/>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Fondo per il finanziamento di progetti e attività di interesse generale nel TS</a:t>
          </a:r>
          <a:endParaRPr lang="it-IT" sz="1800" kern="1200" dirty="0"/>
        </a:p>
      </dsp:txBody>
      <dsp:txXfrm>
        <a:off x="1965596" y="3405253"/>
        <a:ext cx="3808374" cy="482994"/>
      </dsp:txXfrm>
    </dsp:sp>
    <dsp:sp modelId="{7AA08C8D-4989-624C-A96E-77B5DBCFECD4}">
      <dsp:nvSpPr>
        <dsp:cNvPr id="0" name=""/>
        <dsp:cNvSpPr/>
      </dsp:nvSpPr>
      <dsp:spPr>
        <a:xfrm>
          <a:off x="1965596" y="4086197"/>
          <a:ext cx="3808374" cy="482994"/>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Altre risorse finanziarie destinate al sostegno degli ETS</a:t>
          </a:r>
          <a:endParaRPr lang="it-IT" sz="1800" kern="1200" dirty="0"/>
        </a:p>
      </dsp:txBody>
      <dsp:txXfrm>
        <a:off x="1965596" y="4086197"/>
        <a:ext cx="3808374" cy="482994"/>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609C5C-8C44-514C-86C9-8AB215994854}">
      <dsp:nvSpPr>
        <dsp:cNvPr id="0" name=""/>
        <dsp:cNvSpPr/>
      </dsp:nvSpPr>
      <dsp:spPr>
        <a:xfrm>
          <a:off x="1965596" y="535"/>
          <a:ext cx="3825319" cy="482994"/>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Accesso al credito agevolato</a:t>
          </a:r>
          <a:endParaRPr lang="it-IT" sz="1800" kern="1200" dirty="0"/>
        </a:p>
      </dsp:txBody>
      <dsp:txXfrm>
        <a:off x="1965596" y="535"/>
        <a:ext cx="3825319" cy="482994"/>
      </dsp:txXfrm>
    </dsp:sp>
    <dsp:sp modelId="{948945EB-DA03-8B4B-B617-A9072B31C447}">
      <dsp:nvSpPr>
        <dsp:cNvPr id="0" name=""/>
        <dsp:cNvSpPr/>
      </dsp:nvSpPr>
      <dsp:spPr>
        <a:xfrm>
          <a:off x="1965596" y="681479"/>
          <a:ext cx="3825319"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Privilegi</a:t>
          </a:r>
          <a:endParaRPr lang="it-IT" sz="1800" kern="1200" dirty="0"/>
        </a:p>
      </dsp:txBody>
      <dsp:txXfrm>
        <a:off x="1965596" y="681479"/>
        <a:ext cx="3825319" cy="482994"/>
      </dsp:txXfrm>
    </dsp:sp>
    <dsp:sp modelId="{1FC29D3C-38B2-C146-935E-479B5833016E}">
      <dsp:nvSpPr>
        <dsp:cNvPr id="0" name=""/>
        <dsp:cNvSpPr/>
      </dsp:nvSpPr>
      <dsp:spPr>
        <a:xfrm>
          <a:off x="1965596" y="1362423"/>
          <a:ext cx="3808374"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Accesso al Fondo sociale europeo</a:t>
          </a:r>
          <a:endParaRPr lang="it-IT" sz="1800" kern="1200" dirty="0"/>
        </a:p>
      </dsp:txBody>
      <dsp:txXfrm>
        <a:off x="1965596" y="1362423"/>
        <a:ext cx="3808374" cy="482994"/>
      </dsp:txXfrm>
    </dsp:sp>
    <dsp:sp modelId="{34243F53-F566-7C46-867E-F1A3769FE991}">
      <dsp:nvSpPr>
        <dsp:cNvPr id="0" name=""/>
        <dsp:cNvSpPr/>
      </dsp:nvSpPr>
      <dsp:spPr>
        <a:xfrm>
          <a:off x="1965596" y="2043366"/>
          <a:ext cx="3808374"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Strutture e autorizzazioni temporanee per manifestazioni pubbliche</a:t>
          </a:r>
          <a:endParaRPr lang="it-IT" sz="1800" kern="1200" dirty="0"/>
        </a:p>
      </dsp:txBody>
      <dsp:txXfrm>
        <a:off x="1965596" y="2043366"/>
        <a:ext cx="3808374" cy="482994"/>
      </dsp:txXfrm>
    </dsp:sp>
    <dsp:sp modelId="{D77BFC4A-470A-0046-BB8A-64D81538CE81}">
      <dsp:nvSpPr>
        <dsp:cNvPr id="0" name=""/>
        <dsp:cNvSpPr/>
      </dsp:nvSpPr>
      <dsp:spPr>
        <a:xfrm>
          <a:off x="1965596" y="2724310"/>
          <a:ext cx="3825319"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Locali utilizzati</a:t>
          </a:r>
          <a:endParaRPr lang="it-IT" sz="1800" kern="1200" dirty="0">
            <a:solidFill>
              <a:schemeClr val="bg1"/>
            </a:solidFill>
          </a:endParaRPr>
        </a:p>
      </dsp:txBody>
      <dsp:txXfrm>
        <a:off x="1965596" y="2724310"/>
        <a:ext cx="3825319" cy="482994"/>
      </dsp:txXfrm>
    </dsp:sp>
    <dsp:sp modelId="{5D15D1F9-5DFF-A740-9E71-9A5F0CA95FD0}">
      <dsp:nvSpPr>
        <dsp:cNvPr id="0" name=""/>
        <dsp:cNvSpPr/>
      </dsp:nvSpPr>
      <dsp:spPr>
        <a:xfrm>
          <a:off x="1965596" y="3405253"/>
          <a:ext cx="3808374"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Fondo per il finanziamento di progetti e attività di interesse generale nel TS</a:t>
          </a:r>
          <a:endParaRPr lang="it-IT" sz="1800" kern="1200" dirty="0"/>
        </a:p>
      </dsp:txBody>
      <dsp:txXfrm>
        <a:off x="1965596" y="3405253"/>
        <a:ext cx="3808374" cy="482994"/>
      </dsp:txXfrm>
    </dsp:sp>
    <dsp:sp modelId="{7AA08C8D-4989-624C-A96E-77B5DBCFECD4}">
      <dsp:nvSpPr>
        <dsp:cNvPr id="0" name=""/>
        <dsp:cNvSpPr/>
      </dsp:nvSpPr>
      <dsp:spPr>
        <a:xfrm>
          <a:off x="1965596" y="4086197"/>
          <a:ext cx="3808374"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Altre risorse finanziarie destinate al sostegno degli ETS</a:t>
          </a:r>
          <a:endParaRPr lang="it-IT" sz="1800" kern="1200" dirty="0"/>
        </a:p>
      </dsp:txBody>
      <dsp:txXfrm>
        <a:off x="1965596" y="4086197"/>
        <a:ext cx="3808374" cy="482994"/>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B71D14-4F5E-7D49-A509-AD2E483698B6}">
      <dsp:nvSpPr>
        <dsp:cNvPr id="0" name=""/>
        <dsp:cNvSpPr/>
      </dsp:nvSpPr>
      <dsp:spPr>
        <a:xfrm>
          <a:off x="0" y="0"/>
          <a:ext cx="7516000" cy="2203315"/>
        </a:xfrm>
        <a:prstGeom prst="roundRect">
          <a:avLst/>
        </a:prstGeom>
        <a:solidFill>
          <a:srgbClr val="3C7AC7"/>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it-IT" sz="2000" kern="1200" dirty="0" smtClean="0"/>
            <a:t>le </a:t>
          </a:r>
          <a:r>
            <a:rPr lang="it-IT" sz="2000" b="1" kern="1200" dirty="0" smtClean="0"/>
            <a:t>ODV</a:t>
          </a:r>
          <a:r>
            <a:rPr lang="it-IT" sz="2000" kern="1200" dirty="0" smtClean="0"/>
            <a:t> e </a:t>
          </a:r>
          <a:r>
            <a:rPr lang="it-IT" sz="2000" b="1" kern="1200" dirty="0" smtClean="0"/>
            <a:t>APS</a:t>
          </a:r>
          <a:r>
            <a:rPr lang="it-IT" sz="2000" kern="1200" dirty="0" smtClean="0"/>
            <a:t> che, nell’ambito delle </a:t>
          </a:r>
          <a:r>
            <a:rPr lang="it-IT" sz="2000" b="1" kern="1200" dirty="0" smtClean="0"/>
            <a:t>convenzioni sottoscritte con le amministrazioni pubbliche</a:t>
          </a:r>
          <a:r>
            <a:rPr lang="it-IT" sz="2000" kern="1200" dirty="0" smtClean="0"/>
            <a:t>, abbiano ottenuto l’approvazione di uno o più progetti di attività e di servizi di interesse generale inerenti alle finalità istituzionali, possono fruire delle </a:t>
          </a:r>
          <a:r>
            <a:rPr lang="it-IT" sz="2000" b="1" kern="1200" dirty="0" smtClean="0"/>
            <a:t>medesime provvidenze creditizie e fideiussorie</a:t>
          </a:r>
          <a:r>
            <a:rPr lang="it-IT" sz="2000" kern="1200" dirty="0" smtClean="0"/>
            <a:t> previste dalle norme vigenti per le cooperative e i loro consorzi</a:t>
          </a:r>
          <a:endParaRPr lang="it-IT" sz="2000" kern="1200" dirty="0">
            <a:latin typeface="+mn-lt"/>
          </a:endParaRPr>
        </a:p>
      </dsp:txBody>
      <dsp:txXfrm>
        <a:off x="107557" y="107557"/>
        <a:ext cx="7300886" cy="1988201"/>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609C5C-8C44-514C-86C9-8AB215994854}">
      <dsp:nvSpPr>
        <dsp:cNvPr id="0" name=""/>
        <dsp:cNvSpPr/>
      </dsp:nvSpPr>
      <dsp:spPr>
        <a:xfrm>
          <a:off x="1965596" y="535"/>
          <a:ext cx="3825319"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Accesso al credito agevolato</a:t>
          </a:r>
          <a:endParaRPr lang="it-IT" sz="1800" kern="1200" dirty="0"/>
        </a:p>
      </dsp:txBody>
      <dsp:txXfrm>
        <a:off x="1965596" y="535"/>
        <a:ext cx="3825319" cy="482994"/>
      </dsp:txXfrm>
    </dsp:sp>
    <dsp:sp modelId="{948945EB-DA03-8B4B-B617-A9072B31C447}">
      <dsp:nvSpPr>
        <dsp:cNvPr id="0" name=""/>
        <dsp:cNvSpPr/>
      </dsp:nvSpPr>
      <dsp:spPr>
        <a:xfrm>
          <a:off x="1965596" y="681479"/>
          <a:ext cx="3825319" cy="482994"/>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Privilegi</a:t>
          </a:r>
          <a:endParaRPr lang="it-IT" sz="1800" kern="1200" dirty="0"/>
        </a:p>
      </dsp:txBody>
      <dsp:txXfrm>
        <a:off x="1965596" y="681479"/>
        <a:ext cx="3825319" cy="482994"/>
      </dsp:txXfrm>
    </dsp:sp>
    <dsp:sp modelId="{1FC29D3C-38B2-C146-935E-479B5833016E}">
      <dsp:nvSpPr>
        <dsp:cNvPr id="0" name=""/>
        <dsp:cNvSpPr/>
      </dsp:nvSpPr>
      <dsp:spPr>
        <a:xfrm>
          <a:off x="1965596" y="1362423"/>
          <a:ext cx="3808374"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Accesso al Fondo sociale europeo</a:t>
          </a:r>
          <a:endParaRPr lang="it-IT" sz="1800" kern="1200" dirty="0"/>
        </a:p>
      </dsp:txBody>
      <dsp:txXfrm>
        <a:off x="1965596" y="1362423"/>
        <a:ext cx="3808374" cy="482994"/>
      </dsp:txXfrm>
    </dsp:sp>
    <dsp:sp modelId="{34243F53-F566-7C46-867E-F1A3769FE991}">
      <dsp:nvSpPr>
        <dsp:cNvPr id="0" name=""/>
        <dsp:cNvSpPr/>
      </dsp:nvSpPr>
      <dsp:spPr>
        <a:xfrm>
          <a:off x="1965596" y="2043366"/>
          <a:ext cx="3808374"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Strutture e autorizzazioni temporanee per manifestazioni pubbliche</a:t>
          </a:r>
          <a:endParaRPr lang="it-IT" sz="1800" kern="1200" dirty="0"/>
        </a:p>
      </dsp:txBody>
      <dsp:txXfrm>
        <a:off x="1965596" y="2043366"/>
        <a:ext cx="3808374" cy="482994"/>
      </dsp:txXfrm>
    </dsp:sp>
    <dsp:sp modelId="{D77BFC4A-470A-0046-BB8A-64D81538CE81}">
      <dsp:nvSpPr>
        <dsp:cNvPr id="0" name=""/>
        <dsp:cNvSpPr/>
      </dsp:nvSpPr>
      <dsp:spPr>
        <a:xfrm>
          <a:off x="1965596" y="2724310"/>
          <a:ext cx="3825319"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Locali utilizzati</a:t>
          </a:r>
          <a:endParaRPr lang="it-IT" sz="1800" kern="1200" dirty="0">
            <a:solidFill>
              <a:schemeClr val="bg1"/>
            </a:solidFill>
          </a:endParaRPr>
        </a:p>
      </dsp:txBody>
      <dsp:txXfrm>
        <a:off x="1965596" y="2724310"/>
        <a:ext cx="3825319" cy="482994"/>
      </dsp:txXfrm>
    </dsp:sp>
    <dsp:sp modelId="{5D15D1F9-5DFF-A740-9E71-9A5F0CA95FD0}">
      <dsp:nvSpPr>
        <dsp:cNvPr id="0" name=""/>
        <dsp:cNvSpPr/>
      </dsp:nvSpPr>
      <dsp:spPr>
        <a:xfrm>
          <a:off x="1965596" y="3405253"/>
          <a:ext cx="3808374"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Fondo per il finanziamento di progetti e attività di interesse generale nel TS</a:t>
          </a:r>
          <a:endParaRPr lang="it-IT" sz="1800" kern="1200" dirty="0"/>
        </a:p>
      </dsp:txBody>
      <dsp:txXfrm>
        <a:off x="1965596" y="3405253"/>
        <a:ext cx="3808374" cy="482994"/>
      </dsp:txXfrm>
    </dsp:sp>
    <dsp:sp modelId="{7AA08C8D-4989-624C-A96E-77B5DBCFECD4}">
      <dsp:nvSpPr>
        <dsp:cNvPr id="0" name=""/>
        <dsp:cNvSpPr/>
      </dsp:nvSpPr>
      <dsp:spPr>
        <a:xfrm>
          <a:off x="1965596" y="4086197"/>
          <a:ext cx="3808374"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Altre risorse finanziarie destinate al sostegno degli ETS</a:t>
          </a:r>
          <a:endParaRPr lang="it-IT" sz="1800" kern="1200" dirty="0"/>
        </a:p>
      </dsp:txBody>
      <dsp:txXfrm>
        <a:off x="1965596" y="4086197"/>
        <a:ext cx="3808374" cy="482994"/>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609C5C-8C44-514C-86C9-8AB215994854}">
      <dsp:nvSpPr>
        <dsp:cNvPr id="0" name=""/>
        <dsp:cNvSpPr/>
      </dsp:nvSpPr>
      <dsp:spPr>
        <a:xfrm>
          <a:off x="1965596" y="535"/>
          <a:ext cx="3825319"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Accesso al credito agevolato</a:t>
          </a:r>
          <a:endParaRPr lang="it-IT" sz="1800" kern="1200" dirty="0"/>
        </a:p>
      </dsp:txBody>
      <dsp:txXfrm>
        <a:off x="1965596" y="535"/>
        <a:ext cx="3825319" cy="482994"/>
      </dsp:txXfrm>
    </dsp:sp>
    <dsp:sp modelId="{948945EB-DA03-8B4B-B617-A9072B31C447}">
      <dsp:nvSpPr>
        <dsp:cNvPr id="0" name=""/>
        <dsp:cNvSpPr/>
      </dsp:nvSpPr>
      <dsp:spPr>
        <a:xfrm>
          <a:off x="1965596" y="681479"/>
          <a:ext cx="3825319"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Privilegi</a:t>
          </a:r>
          <a:endParaRPr lang="it-IT" sz="1800" kern="1200" dirty="0"/>
        </a:p>
      </dsp:txBody>
      <dsp:txXfrm>
        <a:off x="1965596" y="681479"/>
        <a:ext cx="3825319" cy="482994"/>
      </dsp:txXfrm>
    </dsp:sp>
    <dsp:sp modelId="{1FC29D3C-38B2-C146-935E-479B5833016E}">
      <dsp:nvSpPr>
        <dsp:cNvPr id="0" name=""/>
        <dsp:cNvSpPr/>
      </dsp:nvSpPr>
      <dsp:spPr>
        <a:xfrm>
          <a:off x="1965596" y="1362423"/>
          <a:ext cx="3808374" cy="482994"/>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Accesso al Fondo sociale europeo</a:t>
          </a:r>
          <a:endParaRPr lang="it-IT" sz="1800" kern="1200" dirty="0"/>
        </a:p>
      </dsp:txBody>
      <dsp:txXfrm>
        <a:off x="1965596" y="1362423"/>
        <a:ext cx="3808374" cy="482994"/>
      </dsp:txXfrm>
    </dsp:sp>
    <dsp:sp modelId="{34243F53-F566-7C46-867E-F1A3769FE991}">
      <dsp:nvSpPr>
        <dsp:cNvPr id="0" name=""/>
        <dsp:cNvSpPr/>
      </dsp:nvSpPr>
      <dsp:spPr>
        <a:xfrm>
          <a:off x="1965596" y="2043366"/>
          <a:ext cx="3808374"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Strutture e autorizzazioni temporanee per manifestazioni pubbliche</a:t>
          </a:r>
          <a:endParaRPr lang="it-IT" sz="1800" kern="1200" dirty="0"/>
        </a:p>
      </dsp:txBody>
      <dsp:txXfrm>
        <a:off x="1965596" y="2043366"/>
        <a:ext cx="3808374" cy="482994"/>
      </dsp:txXfrm>
    </dsp:sp>
    <dsp:sp modelId="{D77BFC4A-470A-0046-BB8A-64D81538CE81}">
      <dsp:nvSpPr>
        <dsp:cNvPr id="0" name=""/>
        <dsp:cNvSpPr/>
      </dsp:nvSpPr>
      <dsp:spPr>
        <a:xfrm>
          <a:off x="1965596" y="2724310"/>
          <a:ext cx="3825319"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Locali utilizzati</a:t>
          </a:r>
          <a:endParaRPr lang="it-IT" sz="1800" kern="1200" dirty="0">
            <a:solidFill>
              <a:schemeClr val="bg1"/>
            </a:solidFill>
          </a:endParaRPr>
        </a:p>
      </dsp:txBody>
      <dsp:txXfrm>
        <a:off x="1965596" y="2724310"/>
        <a:ext cx="3825319" cy="482994"/>
      </dsp:txXfrm>
    </dsp:sp>
    <dsp:sp modelId="{5D15D1F9-5DFF-A740-9E71-9A5F0CA95FD0}">
      <dsp:nvSpPr>
        <dsp:cNvPr id="0" name=""/>
        <dsp:cNvSpPr/>
      </dsp:nvSpPr>
      <dsp:spPr>
        <a:xfrm>
          <a:off x="1965596" y="3405253"/>
          <a:ext cx="3808374"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Fondo per il finanziamento di progetti e attività di interesse generale nel TS</a:t>
          </a:r>
          <a:endParaRPr lang="it-IT" sz="1800" kern="1200" dirty="0"/>
        </a:p>
      </dsp:txBody>
      <dsp:txXfrm>
        <a:off x="1965596" y="3405253"/>
        <a:ext cx="3808374" cy="482994"/>
      </dsp:txXfrm>
    </dsp:sp>
    <dsp:sp modelId="{7AA08C8D-4989-624C-A96E-77B5DBCFECD4}">
      <dsp:nvSpPr>
        <dsp:cNvPr id="0" name=""/>
        <dsp:cNvSpPr/>
      </dsp:nvSpPr>
      <dsp:spPr>
        <a:xfrm>
          <a:off x="1965596" y="4086197"/>
          <a:ext cx="3808374"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Altre risorse finanziarie destinate al sostegno degli ETS</a:t>
          </a:r>
          <a:endParaRPr lang="it-IT" sz="1800" kern="1200" dirty="0"/>
        </a:p>
      </dsp:txBody>
      <dsp:txXfrm>
        <a:off x="1965596" y="4086197"/>
        <a:ext cx="3808374" cy="482994"/>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B71D14-4F5E-7D49-A509-AD2E483698B6}">
      <dsp:nvSpPr>
        <dsp:cNvPr id="0" name=""/>
        <dsp:cNvSpPr/>
      </dsp:nvSpPr>
      <dsp:spPr>
        <a:xfrm>
          <a:off x="0" y="3"/>
          <a:ext cx="7516000" cy="1863964"/>
        </a:xfrm>
        <a:prstGeom prst="roundRect">
          <a:avLst/>
        </a:prstGeom>
        <a:solidFill>
          <a:srgbClr val="3C7AC7"/>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it-IT" sz="2000" kern="1200" dirty="0" smtClean="0"/>
            <a:t>gli ETS possono partecipare alle iniziative promosse da Stato, Regioni e Province autonome volte a favorire l’</a:t>
          </a:r>
          <a:r>
            <a:rPr lang="it-IT" sz="2000" b="1" kern="1200" dirty="0" smtClean="0"/>
            <a:t>accesso ai finanziamenti europei </a:t>
          </a:r>
          <a:r>
            <a:rPr lang="it-IT" sz="2000" kern="1200" dirty="0" smtClean="0"/>
            <a:t>per progetti finalizzati al raggiungimento degli obiettivi istituzionali</a:t>
          </a:r>
          <a:endParaRPr lang="it-IT" sz="2000" kern="1200" dirty="0">
            <a:latin typeface="+mn-lt"/>
          </a:endParaRPr>
        </a:p>
      </dsp:txBody>
      <dsp:txXfrm>
        <a:off x="90991" y="90994"/>
        <a:ext cx="7334018" cy="1681982"/>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609C5C-8C44-514C-86C9-8AB215994854}">
      <dsp:nvSpPr>
        <dsp:cNvPr id="0" name=""/>
        <dsp:cNvSpPr/>
      </dsp:nvSpPr>
      <dsp:spPr>
        <a:xfrm>
          <a:off x="1965596" y="535"/>
          <a:ext cx="3825319"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Accesso al credito agevolato</a:t>
          </a:r>
          <a:endParaRPr lang="it-IT" sz="1800" kern="1200" dirty="0"/>
        </a:p>
      </dsp:txBody>
      <dsp:txXfrm>
        <a:off x="1965596" y="535"/>
        <a:ext cx="3825319" cy="482994"/>
      </dsp:txXfrm>
    </dsp:sp>
    <dsp:sp modelId="{948945EB-DA03-8B4B-B617-A9072B31C447}">
      <dsp:nvSpPr>
        <dsp:cNvPr id="0" name=""/>
        <dsp:cNvSpPr/>
      </dsp:nvSpPr>
      <dsp:spPr>
        <a:xfrm>
          <a:off x="1965596" y="681479"/>
          <a:ext cx="3825319"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Privilegi</a:t>
          </a:r>
          <a:endParaRPr lang="it-IT" sz="1800" kern="1200" dirty="0"/>
        </a:p>
      </dsp:txBody>
      <dsp:txXfrm>
        <a:off x="1965596" y="681479"/>
        <a:ext cx="3825319" cy="482994"/>
      </dsp:txXfrm>
    </dsp:sp>
    <dsp:sp modelId="{1FC29D3C-38B2-C146-935E-479B5833016E}">
      <dsp:nvSpPr>
        <dsp:cNvPr id="0" name=""/>
        <dsp:cNvSpPr/>
      </dsp:nvSpPr>
      <dsp:spPr>
        <a:xfrm>
          <a:off x="1965596" y="1362423"/>
          <a:ext cx="3808374"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Accesso al Fondo sociale europeo</a:t>
          </a:r>
          <a:endParaRPr lang="it-IT" sz="1800" kern="1200" dirty="0"/>
        </a:p>
      </dsp:txBody>
      <dsp:txXfrm>
        <a:off x="1965596" y="1362423"/>
        <a:ext cx="3808374" cy="482994"/>
      </dsp:txXfrm>
    </dsp:sp>
    <dsp:sp modelId="{34243F53-F566-7C46-867E-F1A3769FE991}">
      <dsp:nvSpPr>
        <dsp:cNvPr id="0" name=""/>
        <dsp:cNvSpPr/>
      </dsp:nvSpPr>
      <dsp:spPr>
        <a:xfrm>
          <a:off x="1965596" y="2043366"/>
          <a:ext cx="3808374" cy="482994"/>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Strutture e autorizzazioni temporanee per manifestazioni pubbliche</a:t>
          </a:r>
          <a:endParaRPr lang="it-IT" sz="1800" kern="1200" dirty="0"/>
        </a:p>
      </dsp:txBody>
      <dsp:txXfrm>
        <a:off x="1965596" y="2043366"/>
        <a:ext cx="3808374" cy="482994"/>
      </dsp:txXfrm>
    </dsp:sp>
    <dsp:sp modelId="{D77BFC4A-470A-0046-BB8A-64D81538CE81}">
      <dsp:nvSpPr>
        <dsp:cNvPr id="0" name=""/>
        <dsp:cNvSpPr/>
      </dsp:nvSpPr>
      <dsp:spPr>
        <a:xfrm>
          <a:off x="1965596" y="2724310"/>
          <a:ext cx="3825319"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Locali utilizzati</a:t>
          </a:r>
          <a:endParaRPr lang="it-IT" sz="1800" kern="1200" dirty="0">
            <a:solidFill>
              <a:schemeClr val="bg1"/>
            </a:solidFill>
          </a:endParaRPr>
        </a:p>
      </dsp:txBody>
      <dsp:txXfrm>
        <a:off x="1965596" y="2724310"/>
        <a:ext cx="3825319" cy="482994"/>
      </dsp:txXfrm>
    </dsp:sp>
    <dsp:sp modelId="{5D15D1F9-5DFF-A740-9E71-9A5F0CA95FD0}">
      <dsp:nvSpPr>
        <dsp:cNvPr id="0" name=""/>
        <dsp:cNvSpPr/>
      </dsp:nvSpPr>
      <dsp:spPr>
        <a:xfrm>
          <a:off x="1965596" y="3405253"/>
          <a:ext cx="3808374"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Fondo per il finanziamento di progetti e attività di interesse generale nel TS</a:t>
          </a:r>
          <a:endParaRPr lang="it-IT" sz="1800" kern="1200" dirty="0"/>
        </a:p>
      </dsp:txBody>
      <dsp:txXfrm>
        <a:off x="1965596" y="3405253"/>
        <a:ext cx="3808374" cy="482994"/>
      </dsp:txXfrm>
    </dsp:sp>
    <dsp:sp modelId="{7AA08C8D-4989-624C-A96E-77B5DBCFECD4}">
      <dsp:nvSpPr>
        <dsp:cNvPr id="0" name=""/>
        <dsp:cNvSpPr/>
      </dsp:nvSpPr>
      <dsp:spPr>
        <a:xfrm>
          <a:off x="1965596" y="4086197"/>
          <a:ext cx="3808374"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Altre risorse finanziarie destinate al sostegno degli ETS</a:t>
          </a:r>
          <a:endParaRPr lang="it-IT" sz="1800" kern="1200" dirty="0"/>
        </a:p>
      </dsp:txBody>
      <dsp:txXfrm>
        <a:off x="1965596" y="4086197"/>
        <a:ext cx="3808374" cy="482994"/>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B71D14-4F5E-7D49-A509-AD2E483698B6}">
      <dsp:nvSpPr>
        <dsp:cNvPr id="0" name=""/>
        <dsp:cNvSpPr/>
      </dsp:nvSpPr>
      <dsp:spPr>
        <a:xfrm>
          <a:off x="0" y="0"/>
          <a:ext cx="7516000" cy="1062671"/>
        </a:xfrm>
        <a:prstGeom prst="roundRect">
          <a:avLst/>
        </a:prstGeom>
        <a:solidFill>
          <a:srgbClr val="3C7AC7"/>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it-IT" sz="2000" kern="1200" dirty="0" smtClean="0"/>
            <a:t>lo Stato, le Regioni e Province autonome e gli Enti locali possono prevedere forme e modi per l'</a:t>
          </a:r>
          <a:r>
            <a:rPr lang="it-IT" sz="2000" b="1" kern="1200" dirty="0" smtClean="0"/>
            <a:t>utilizzazione non onerosa </a:t>
          </a:r>
          <a:r>
            <a:rPr lang="it-IT" sz="2000" kern="1200" dirty="0" smtClean="0"/>
            <a:t>di beni mobili e immobili per </a:t>
          </a:r>
          <a:r>
            <a:rPr lang="it-IT" sz="2000" b="1" kern="1200" dirty="0" smtClean="0"/>
            <a:t>manifestazioni e iniziative temporanee</a:t>
          </a:r>
          <a:r>
            <a:rPr lang="it-IT" sz="2000" kern="1200" dirty="0" smtClean="0"/>
            <a:t> degli ETS</a:t>
          </a:r>
          <a:endParaRPr lang="it-IT" sz="2000" kern="1200" dirty="0">
            <a:latin typeface="+mn-lt"/>
          </a:endParaRPr>
        </a:p>
      </dsp:txBody>
      <dsp:txXfrm>
        <a:off x="51875" y="51875"/>
        <a:ext cx="7412250" cy="958921"/>
      </dsp:txXfrm>
    </dsp:sp>
    <dsp:sp modelId="{D6EFFEA3-ADE8-3D46-AAA7-95AD515221E4}">
      <dsp:nvSpPr>
        <dsp:cNvPr id="0" name=""/>
        <dsp:cNvSpPr/>
      </dsp:nvSpPr>
      <dsp:spPr>
        <a:xfrm>
          <a:off x="0" y="1322814"/>
          <a:ext cx="7516000" cy="2339762"/>
        </a:xfrm>
        <a:prstGeom prst="roundRect">
          <a:avLst/>
        </a:prstGeom>
        <a:solidFill>
          <a:srgbClr val="3C7AC7"/>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100000"/>
            </a:lnSpc>
            <a:spcBef>
              <a:spcPct val="0"/>
            </a:spcBef>
            <a:spcAft>
              <a:spcPts val="0"/>
            </a:spcAft>
          </a:pPr>
          <a:r>
            <a:rPr lang="it-IT" sz="2000" kern="1200" dirty="0" smtClean="0"/>
            <a:t>gli ETS, in occasione di particolari eventi o manifestazioni, possono, </a:t>
          </a:r>
          <a:r>
            <a:rPr lang="it-IT" sz="2000" b="1" kern="1200" dirty="0" smtClean="0"/>
            <a:t>soltanto per il periodo di svolgimento</a:t>
          </a:r>
          <a:r>
            <a:rPr lang="it-IT" sz="2000" kern="1200" dirty="0" smtClean="0"/>
            <a:t> delle predette manifestazioni e per i locali o gli spazi cui si riferiscono, </a:t>
          </a:r>
          <a:r>
            <a:rPr lang="it-IT" sz="2000" b="1" kern="1200" dirty="0" smtClean="0"/>
            <a:t>somministrare alimenti e bevande</a:t>
          </a:r>
          <a:r>
            <a:rPr lang="it-IT" sz="2000" kern="1200" dirty="0" smtClean="0"/>
            <a:t>, previa segnalazione certificata di inizio attività e comunicazione ai sensi dell'art. 6 del Regolamento (CE) n. 852/2004, </a:t>
          </a:r>
          <a:r>
            <a:rPr lang="it-IT" sz="2000" b="1" kern="1200" dirty="0" smtClean="0"/>
            <a:t>in deroga al possesso dei requisiti</a:t>
          </a:r>
          <a:r>
            <a:rPr lang="it-IT" sz="2000" kern="1200" dirty="0" smtClean="0"/>
            <a:t> di cui </a:t>
          </a:r>
          <a:r>
            <a:rPr lang="it-IT" sz="2000" kern="1200" dirty="0" smtClean="0">
              <a:solidFill>
                <a:schemeClr val="bg1"/>
              </a:solidFill>
            </a:rPr>
            <a:t>all'art. 71 del D.lgs. 59/2010</a:t>
          </a:r>
          <a:endParaRPr lang="it-IT" sz="2000" b="1" kern="1200" dirty="0">
            <a:solidFill>
              <a:schemeClr val="bg1"/>
            </a:solidFill>
          </a:endParaRPr>
        </a:p>
      </dsp:txBody>
      <dsp:txXfrm>
        <a:off x="114218" y="1437032"/>
        <a:ext cx="7287564" cy="2111326"/>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609C5C-8C44-514C-86C9-8AB215994854}">
      <dsp:nvSpPr>
        <dsp:cNvPr id="0" name=""/>
        <dsp:cNvSpPr/>
      </dsp:nvSpPr>
      <dsp:spPr>
        <a:xfrm>
          <a:off x="1965596" y="535"/>
          <a:ext cx="3825319"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Accesso al credito agevolato</a:t>
          </a:r>
          <a:endParaRPr lang="it-IT" sz="1800" kern="1200" dirty="0"/>
        </a:p>
      </dsp:txBody>
      <dsp:txXfrm>
        <a:off x="1965596" y="535"/>
        <a:ext cx="3825319" cy="482994"/>
      </dsp:txXfrm>
    </dsp:sp>
    <dsp:sp modelId="{948945EB-DA03-8B4B-B617-A9072B31C447}">
      <dsp:nvSpPr>
        <dsp:cNvPr id="0" name=""/>
        <dsp:cNvSpPr/>
      </dsp:nvSpPr>
      <dsp:spPr>
        <a:xfrm>
          <a:off x="1965596" y="681479"/>
          <a:ext cx="3825319"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Privilegi</a:t>
          </a:r>
          <a:endParaRPr lang="it-IT" sz="1800" kern="1200" dirty="0"/>
        </a:p>
      </dsp:txBody>
      <dsp:txXfrm>
        <a:off x="1965596" y="681479"/>
        <a:ext cx="3825319" cy="482994"/>
      </dsp:txXfrm>
    </dsp:sp>
    <dsp:sp modelId="{1FC29D3C-38B2-C146-935E-479B5833016E}">
      <dsp:nvSpPr>
        <dsp:cNvPr id="0" name=""/>
        <dsp:cNvSpPr/>
      </dsp:nvSpPr>
      <dsp:spPr>
        <a:xfrm>
          <a:off x="1965596" y="1362423"/>
          <a:ext cx="3808374"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Accesso al Fondo sociale europeo</a:t>
          </a:r>
          <a:endParaRPr lang="it-IT" sz="1800" kern="1200" dirty="0"/>
        </a:p>
      </dsp:txBody>
      <dsp:txXfrm>
        <a:off x="1965596" y="1362423"/>
        <a:ext cx="3808374" cy="482994"/>
      </dsp:txXfrm>
    </dsp:sp>
    <dsp:sp modelId="{34243F53-F566-7C46-867E-F1A3769FE991}">
      <dsp:nvSpPr>
        <dsp:cNvPr id="0" name=""/>
        <dsp:cNvSpPr/>
      </dsp:nvSpPr>
      <dsp:spPr>
        <a:xfrm>
          <a:off x="1965596" y="2043366"/>
          <a:ext cx="3808374"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Strutture e autorizzazioni temporanee per manifestazioni pubbliche</a:t>
          </a:r>
          <a:endParaRPr lang="it-IT" sz="1800" kern="1200" dirty="0"/>
        </a:p>
      </dsp:txBody>
      <dsp:txXfrm>
        <a:off x="1965596" y="2043366"/>
        <a:ext cx="3808374" cy="482994"/>
      </dsp:txXfrm>
    </dsp:sp>
    <dsp:sp modelId="{D77BFC4A-470A-0046-BB8A-64D81538CE81}">
      <dsp:nvSpPr>
        <dsp:cNvPr id="0" name=""/>
        <dsp:cNvSpPr/>
      </dsp:nvSpPr>
      <dsp:spPr>
        <a:xfrm>
          <a:off x="1965596" y="2724310"/>
          <a:ext cx="3825319" cy="482994"/>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Locali utilizzati</a:t>
          </a:r>
          <a:endParaRPr lang="it-IT" sz="1800" kern="1200" dirty="0">
            <a:solidFill>
              <a:schemeClr val="bg1"/>
            </a:solidFill>
          </a:endParaRPr>
        </a:p>
      </dsp:txBody>
      <dsp:txXfrm>
        <a:off x="1965596" y="2724310"/>
        <a:ext cx="3825319" cy="482994"/>
      </dsp:txXfrm>
    </dsp:sp>
    <dsp:sp modelId="{5D15D1F9-5DFF-A740-9E71-9A5F0CA95FD0}">
      <dsp:nvSpPr>
        <dsp:cNvPr id="0" name=""/>
        <dsp:cNvSpPr/>
      </dsp:nvSpPr>
      <dsp:spPr>
        <a:xfrm>
          <a:off x="1965596" y="3405253"/>
          <a:ext cx="3808374"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Fondo per il finanziamento di progetti e attività di interesse generale nel TS</a:t>
          </a:r>
          <a:endParaRPr lang="it-IT" sz="1800" kern="1200" dirty="0"/>
        </a:p>
      </dsp:txBody>
      <dsp:txXfrm>
        <a:off x="1965596" y="3405253"/>
        <a:ext cx="3808374" cy="482994"/>
      </dsp:txXfrm>
    </dsp:sp>
    <dsp:sp modelId="{7AA08C8D-4989-624C-A96E-77B5DBCFECD4}">
      <dsp:nvSpPr>
        <dsp:cNvPr id="0" name=""/>
        <dsp:cNvSpPr/>
      </dsp:nvSpPr>
      <dsp:spPr>
        <a:xfrm>
          <a:off x="1965596" y="4086197"/>
          <a:ext cx="3808374"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Altre risorse finanziarie destinate al sostegno degli ETS</a:t>
          </a:r>
          <a:endParaRPr lang="it-IT" sz="1800" kern="1200" dirty="0"/>
        </a:p>
      </dsp:txBody>
      <dsp:txXfrm>
        <a:off x="1965596" y="4086197"/>
        <a:ext cx="3808374" cy="482994"/>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DFA882-5F52-5A48-8F1D-BB907F576C89}">
      <dsp:nvSpPr>
        <dsp:cNvPr id="0" name=""/>
        <dsp:cNvSpPr/>
      </dsp:nvSpPr>
      <dsp:spPr>
        <a:xfrm rot="16200000">
          <a:off x="-806569" y="809873"/>
          <a:ext cx="4797888" cy="3178140"/>
        </a:xfrm>
        <a:prstGeom prst="flowChartManualOperation">
          <a:avLst/>
        </a:prstGeom>
        <a:solidFill>
          <a:schemeClr val="tx2">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0" tIns="0" rIns="114300" bIns="0" numCol="1" spcCol="1270" anchor="ctr" anchorCtr="0">
          <a:noAutofit/>
        </a:bodyPr>
        <a:lstStyle/>
        <a:p>
          <a:pPr lvl="0" algn="ctr" defTabSz="800100">
            <a:lnSpc>
              <a:spcPct val="90000"/>
            </a:lnSpc>
            <a:spcBef>
              <a:spcPct val="0"/>
            </a:spcBef>
            <a:spcAft>
              <a:spcPct val="35000"/>
            </a:spcAft>
          </a:pPr>
          <a:r>
            <a:rPr lang="it-IT" sz="1800" kern="1200" dirty="0" smtClean="0"/>
            <a:t>le sedi e i locali in cui si svolgono le </a:t>
          </a:r>
          <a:r>
            <a:rPr lang="it-IT" sz="1800" b="1" kern="1200" dirty="0" smtClean="0"/>
            <a:t>attività istituzionali</a:t>
          </a:r>
          <a:r>
            <a:rPr lang="it-IT" sz="1800" kern="1200" dirty="0" smtClean="0"/>
            <a:t> degli ETS, purché non di tipo produttivo, sono </a:t>
          </a:r>
          <a:r>
            <a:rPr lang="it-IT" sz="1800" b="1" kern="1200" dirty="0" smtClean="0"/>
            <a:t>compatibili con tutte le destinazioni d'uso</a:t>
          </a:r>
          <a:endParaRPr lang="it-IT" sz="1800" b="1" u="none" kern="1200" dirty="0"/>
        </a:p>
      </dsp:txBody>
      <dsp:txXfrm rot="5400000">
        <a:off x="3305" y="959577"/>
        <a:ext cx="3178140" cy="2878732"/>
      </dsp:txXfrm>
    </dsp:sp>
    <dsp:sp modelId="{8A12AC33-6E62-CE42-83F7-CAC1665DA5DC}">
      <dsp:nvSpPr>
        <dsp:cNvPr id="0" name=""/>
        <dsp:cNvSpPr/>
      </dsp:nvSpPr>
      <dsp:spPr>
        <a:xfrm rot="16200000">
          <a:off x="2609931" y="809873"/>
          <a:ext cx="4797888" cy="3178140"/>
        </a:xfrm>
        <a:prstGeom prst="flowChartManualOperation">
          <a:avLst/>
        </a:prstGeom>
        <a:solidFill>
          <a:schemeClr val="tx2">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0" tIns="0" rIns="114300" bIns="0" numCol="1" spcCol="1270" anchor="ctr" anchorCtr="0">
          <a:noAutofit/>
        </a:bodyPr>
        <a:lstStyle/>
        <a:p>
          <a:pPr lvl="0" algn="ctr" defTabSz="800100">
            <a:lnSpc>
              <a:spcPct val="90000"/>
            </a:lnSpc>
            <a:spcBef>
              <a:spcPct val="0"/>
            </a:spcBef>
            <a:spcAft>
              <a:spcPct val="35000"/>
            </a:spcAft>
          </a:pPr>
          <a:r>
            <a:rPr lang="it-IT" sz="1800" kern="1200" dirty="0" smtClean="0"/>
            <a:t>per il finanziamento di programmi di costruzione, adeguamento, manutenzione straordinaria di questi edifici, gli ETS sono ammessi alle </a:t>
          </a:r>
          <a:r>
            <a:rPr lang="it-IT" sz="1800" b="1" kern="1200" dirty="0" smtClean="0"/>
            <a:t>agevolazioni</a:t>
          </a:r>
          <a:r>
            <a:rPr lang="it-IT" sz="1800" kern="1200" dirty="0" smtClean="0"/>
            <a:t> previste per i privati per l’</a:t>
          </a:r>
          <a:r>
            <a:rPr lang="it-IT" sz="1800" b="1" kern="1200" dirty="0" smtClean="0"/>
            <a:t>accesso al credito agevolato</a:t>
          </a:r>
          <a:endParaRPr lang="it-IT" sz="1800" b="1" u="none" kern="1200" dirty="0"/>
        </a:p>
      </dsp:txBody>
      <dsp:txXfrm rot="5400000">
        <a:off x="3419805" y="959577"/>
        <a:ext cx="3178140" cy="287873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15A31F-EF6D-6B48-A4C4-ADBE7826391B}">
      <dsp:nvSpPr>
        <dsp:cNvPr id="0" name=""/>
        <dsp:cNvSpPr/>
      </dsp:nvSpPr>
      <dsp:spPr>
        <a:xfrm>
          <a:off x="0" y="21031"/>
          <a:ext cx="4125457" cy="84240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it-IT" sz="1300" b="1" kern="1200" dirty="0" smtClean="0"/>
            <a:t>CI PRESENTIAMO</a:t>
          </a:r>
          <a:endParaRPr lang="it-IT" sz="1300" b="1" kern="1200" dirty="0"/>
        </a:p>
      </dsp:txBody>
      <dsp:txXfrm>
        <a:off x="41123" y="62154"/>
        <a:ext cx="4043211" cy="760154"/>
      </dsp:txXfrm>
    </dsp:sp>
    <dsp:sp modelId="{73102DCF-6AB2-D74A-93D4-D41E2051CF13}">
      <dsp:nvSpPr>
        <dsp:cNvPr id="0" name=""/>
        <dsp:cNvSpPr/>
      </dsp:nvSpPr>
      <dsp:spPr>
        <a:xfrm>
          <a:off x="0" y="993031"/>
          <a:ext cx="4125457" cy="842400"/>
        </a:xfrm>
        <a:prstGeom prst="round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it-IT" sz="1300" b="1" kern="1200" dirty="0" smtClean="0"/>
            <a:t>QUESTIONARIO </a:t>
          </a:r>
          <a:r>
            <a:rPr lang="it-IT" sz="1300" b="1" kern="1200" dirty="0" smtClean="0">
              <a:solidFill>
                <a:schemeClr val="bg1"/>
              </a:solidFill>
            </a:rPr>
            <a:t>A</a:t>
          </a:r>
          <a:endParaRPr lang="it-IT" sz="1300" b="1" kern="1200" dirty="0">
            <a:solidFill>
              <a:schemeClr val="bg1"/>
            </a:solidFill>
          </a:endParaRPr>
        </a:p>
      </dsp:txBody>
      <dsp:txXfrm>
        <a:off x="41123" y="1034154"/>
        <a:ext cx="4043211" cy="760154"/>
      </dsp:txXfrm>
    </dsp:sp>
    <dsp:sp modelId="{050C6E89-92FA-0847-93D7-45342E45B026}">
      <dsp:nvSpPr>
        <dsp:cNvPr id="0" name=""/>
        <dsp:cNvSpPr/>
      </dsp:nvSpPr>
      <dsp:spPr>
        <a:xfrm>
          <a:off x="0" y="1965031"/>
          <a:ext cx="4125457" cy="842400"/>
        </a:xfrm>
        <a:prstGeom prst="round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it-IT" sz="1300" b="1" kern="1200" dirty="0" smtClean="0">
              <a:solidFill>
                <a:schemeClr val="bg1"/>
              </a:solidFill>
              <a:latin typeface="+mn-lt"/>
            </a:rPr>
            <a:t>FINANZA SOCIALE, POLITICHE DI SOSTEGNO, BENI COMUNI DISMESSI E CONFISCATI, STRUMENTI DI SVILUPPO DEGLI ETS</a:t>
          </a:r>
          <a:endParaRPr lang="it-IT" sz="1300" b="1" kern="1200" dirty="0">
            <a:latin typeface="+mn-lt"/>
          </a:endParaRPr>
        </a:p>
      </dsp:txBody>
      <dsp:txXfrm>
        <a:off x="41123" y="2006154"/>
        <a:ext cx="4043211" cy="760154"/>
      </dsp:txXfrm>
    </dsp:sp>
    <dsp:sp modelId="{DA99A137-333F-7E4C-89A5-FA62838623B0}">
      <dsp:nvSpPr>
        <dsp:cNvPr id="0" name=""/>
        <dsp:cNvSpPr/>
      </dsp:nvSpPr>
      <dsp:spPr>
        <a:xfrm>
          <a:off x="0" y="2937031"/>
          <a:ext cx="4125457" cy="842400"/>
        </a:xfrm>
        <a:prstGeom prst="round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it-IT" sz="1300" b="1" kern="1200" dirty="0" smtClean="0"/>
            <a:t>QUESTIONARIO </a:t>
          </a:r>
          <a:r>
            <a:rPr lang="it-IT" sz="1300" b="1" kern="1200" dirty="0" smtClean="0">
              <a:solidFill>
                <a:srgbClr val="FFFFFF"/>
              </a:solidFill>
            </a:rPr>
            <a:t>B</a:t>
          </a:r>
          <a:endParaRPr lang="it-IT" sz="1300" b="1" kern="1200" dirty="0">
            <a:solidFill>
              <a:srgbClr val="FFFFFF"/>
            </a:solidFill>
          </a:endParaRPr>
        </a:p>
      </dsp:txBody>
      <dsp:txXfrm>
        <a:off x="41123" y="2978154"/>
        <a:ext cx="4043211" cy="760154"/>
      </dsp:txXfrm>
    </dsp:sp>
    <dsp:sp modelId="{8CEC5D05-70E1-384E-A4D6-FDA3178D661F}">
      <dsp:nvSpPr>
        <dsp:cNvPr id="0" name=""/>
        <dsp:cNvSpPr/>
      </dsp:nvSpPr>
      <dsp:spPr>
        <a:xfrm>
          <a:off x="0" y="3909031"/>
          <a:ext cx="4125457" cy="842400"/>
        </a:xfrm>
        <a:prstGeom prst="round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it-IT" sz="1300" b="1" kern="1200" dirty="0" smtClean="0"/>
            <a:t>KIT DEL FORMATORE</a:t>
          </a:r>
          <a:endParaRPr lang="it-IT" sz="1300" b="1" kern="1200" dirty="0"/>
        </a:p>
      </dsp:txBody>
      <dsp:txXfrm>
        <a:off x="41123" y="3950154"/>
        <a:ext cx="4043211" cy="760154"/>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DFA882-5F52-5A48-8F1D-BB907F576C89}">
      <dsp:nvSpPr>
        <dsp:cNvPr id="0" name=""/>
        <dsp:cNvSpPr/>
      </dsp:nvSpPr>
      <dsp:spPr>
        <a:xfrm rot="16200000">
          <a:off x="-806569" y="809873"/>
          <a:ext cx="4797888" cy="3178140"/>
        </a:xfrm>
        <a:prstGeom prst="flowChartManualOperation">
          <a:avLst/>
        </a:prstGeom>
        <a:solidFill>
          <a:schemeClr val="tx2">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0" tIns="0" rIns="114300" bIns="0" numCol="1" spcCol="1270" anchor="ctr" anchorCtr="0">
          <a:noAutofit/>
        </a:bodyPr>
        <a:lstStyle/>
        <a:p>
          <a:pPr lvl="0" algn="ctr" defTabSz="800100">
            <a:lnSpc>
              <a:spcPct val="90000"/>
            </a:lnSpc>
            <a:spcBef>
              <a:spcPct val="0"/>
            </a:spcBef>
            <a:spcAft>
              <a:spcPct val="35000"/>
            </a:spcAft>
          </a:pPr>
          <a:r>
            <a:rPr lang="it-IT" sz="1800" kern="1200" dirty="0" smtClean="0"/>
            <a:t>i beni mobili e immobili di proprietà dello Stato, delle Regioni e Province autonome e degli altri Enti Locali non utilizzati per fini istituzionali, possono essere concessi in </a:t>
          </a:r>
          <a:r>
            <a:rPr lang="it-IT" sz="1800" b="1" kern="1200" dirty="0" smtClean="0"/>
            <a:t>comodato</a:t>
          </a:r>
          <a:r>
            <a:rPr lang="it-IT" sz="1800" kern="1200" dirty="0" smtClean="0"/>
            <a:t> per trent’anni agli ETS, a </a:t>
          </a:r>
          <a:r>
            <a:rPr lang="it-IT" sz="1800" b="1" kern="1200" dirty="0" smtClean="0"/>
            <a:t>eccezione delle imprese sociali</a:t>
          </a:r>
          <a:r>
            <a:rPr lang="it-IT" sz="1800" kern="1200" dirty="0" smtClean="0"/>
            <a:t>, per lo svolgimento delle loro attività istituzionali</a:t>
          </a:r>
          <a:endParaRPr lang="it-IT" sz="1800" b="1" u="none" kern="1200" dirty="0"/>
        </a:p>
      </dsp:txBody>
      <dsp:txXfrm rot="5400000">
        <a:off x="3305" y="959577"/>
        <a:ext cx="3178140" cy="2878732"/>
      </dsp:txXfrm>
    </dsp:sp>
    <dsp:sp modelId="{8A12AC33-6E62-CE42-83F7-CAC1665DA5DC}">
      <dsp:nvSpPr>
        <dsp:cNvPr id="0" name=""/>
        <dsp:cNvSpPr/>
      </dsp:nvSpPr>
      <dsp:spPr>
        <a:xfrm rot="16200000">
          <a:off x="2609931" y="809873"/>
          <a:ext cx="4797888" cy="3178140"/>
        </a:xfrm>
        <a:prstGeom prst="flowChartManualOperation">
          <a:avLst/>
        </a:prstGeom>
        <a:solidFill>
          <a:schemeClr val="tx2">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0" tIns="0" rIns="114300" bIns="0" numCol="1" spcCol="1270" anchor="ctr" anchorCtr="0">
          <a:noAutofit/>
        </a:bodyPr>
        <a:lstStyle/>
        <a:p>
          <a:pPr lvl="0" algn="ctr" defTabSz="800100">
            <a:lnSpc>
              <a:spcPct val="90000"/>
            </a:lnSpc>
            <a:spcBef>
              <a:spcPct val="0"/>
            </a:spcBef>
            <a:spcAft>
              <a:spcPct val="35000"/>
            </a:spcAft>
          </a:pPr>
          <a:r>
            <a:rPr lang="it-IT" sz="1800" kern="1200" dirty="0" smtClean="0"/>
            <a:t>i </a:t>
          </a:r>
          <a:r>
            <a:rPr lang="it-IT" sz="1800" b="1" kern="1200" dirty="0" smtClean="0"/>
            <a:t>beni culturali immobili</a:t>
          </a:r>
          <a:r>
            <a:rPr lang="it-IT" sz="1800" kern="1200" dirty="0" smtClean="0"/>
            <a:t>, di proprietà dello Stato, delle Regioni, degli Enti Locali e degli altri Enti Pubblici, che richiedono </a:t>
          </a:r>
          <a:r>
            <a:rPr lang="it-IT" sz="1800" b="1" kern="1200" dirty="0" smtClean="0"/>
            <a:t>interventi di restauro</a:t>
          </a:r>
          <a:r>
            <a:rPr lang="it-IT" sz="1800" kern="1200" dirty="0" smtClean="0"/>
            <a:t>, possono essere dati in </a:t>
          </a:r>
          <a:r>
            <a:rPr lang="it-IT" sz="1800" b="1" kern="1200" dirty="0" smtClean="0"/>
            <a:t>concessione</a:t>
          </a:r>
          <a:r>
            <a:rPr lang="it-IT" sz="1800" kern="1200" dirty="0" smtClean="0"/>
            <a:t> per non più di 50 anni, agli ETS che svolgono le attività di interesse generale lettere </a:t>
          </a:r>
          <a:r>
            <a:rPr lang="it-IT" sz="1800" b="1" kern="1200" dirty="0" err="1" smtClean="0"/>
            <a:t>F</a:t>
          </a:r>
          <a:r>
            <a:rPr lang="it-IT" sz="1800" kern="1200" dirty="0" smtClean="0"/>
            <a:t>, </a:t>
          </a:r>
          <a:r>
            <a:rPr lang="it-IT" sz="1800" b="1" kern="1200" dirty="0" smtClean="0"/>
            <a:t>I</a:t>
          </a:r>
          <a:r>
            <a:rPr lang="it-IT" sz="1800" kern="1200" dirty="0" smtClean="0"/>
            <a:t>, </a:t>
          </a:r>
          <a:r>
            <a:rPr lang="it-IT" sz="1800" b="1" kern="1200" dirty="0" smtClean="0"/>
            <a:t>K</a:t>
          </a:r>
          <a:r>
            <a:rPr lang="it-IT" sz="1800" kern="1200" dirty="0" smtClean="0"/>
            <a:t>, e </a:t>
          </a:r>
          <a:r>
            <a:rPr lang="it-IT" sz="1800" b="1" kern="1200" dirty="0" err="1" smtClean="0"/>
            <a:t>Z</a:t>
          </a:r>
          <a:r>
            <a:rPr lang="it-IT" sz="1800" kern="1200" dirty="0" smtClean="0"/>
            <a:t>, </a:t>
          </a:r>
          <a:r>
            <a:rPr lang="it-IT" sz="1800" b="1" kern="1200" dirty="0" smtClean="0"/>
            <a:t>detraendo</a:t>
          </a:r>
          <a:r>
            <a:rPr lang="it-IT" sz="1800" kern="1200" dirty="0" smtClean="0"/>
            <a:t> dal canone di concessione le spese sostenute</a:t>
          </a:r>
          <a:endParaRPr lang="it-IT" sz="1800" b="1" u="none" kern="1200" dirty="0"/>
        </a:p>
      </dsp:txBody>
      <dsp:txXfrm rot="5400000">
        <a:off x="3419805" y="959577"/>
        <a:ext cx="3178140" cy="2878732"/>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609C5C-8C44-514C-86C9-8AB215994854}">
      <dsp:nvSpPr>
        <dsp:cNvPr id="0" name=""/>
        <dsp:cNvSpPr/>
      </dsp:nvSpPr>
      <dsp:spPr>
        <a:xfrm>
          <a:off x="1965596" y="535"/>
          <a:ext cx="3825319"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Accesso al credito agevolato</a:t>
          </a:r>
          <a:endParaRPr lang="it-IT" sz="1800" kern="1200" dirty="0"/>
        </a:p>
      </dsp:txBody>
      <dsp:txXfrm>
        <a:off x="1965596" y="535"/>
        <a:ext cx="3825319" cy="482994"/>
      </dsp:txXfrm>
    </dsp:sp>
    <dsp:sp modelId="{948945EB-DA03-8B4B-B617-A9072B31C447}">
      <dsp:nvSpPr>
        <dsp:cNvPr id="0" name=""/>
        <dsp:cNvSpPr/>
      </dsp:nvSpPr>
      <dsp:spPr>
        <a:xfrm>
          <a:off x="1965596" y="681479"/>
          <a:ext cx="3825319"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Privilegi</a:t>
          </a:r>
          <a:endParaRPr lang="it-IT" sz="1800" kern="1200" dirty="0"/>
        </a:p>
      </dsp:txBody>
      <dsp:txXfrm>
        <a:off x="1965596" y="681479"/>
        <a:ext cx="3825319" cy="482994"/>
      </dsp:txXfrm>
    </dsp:sp>
    <dsp:sp modelId="{1FC29D3C-38B2-C146-935E-479B5833016E}">
      <dsp:nvSpPr>
        <dsp:cNvPr id="0" name=""/>
        <dsp:cNvSpPr/>
      </dsp:nvSpPr>
      <dsp:spPr>
        <a:xfrm>
          <a:off x="1965596" y="1362423"/>
          <a:ext cx="3808374"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Accesso al Fondo sociale europeo</a:t>
          </a:r>
          <a:endParaRPr lang="it-IT" sz="1800" kern="1200" dirty="0"/>
        </a:p>
      </dsp:txBody>
      <dsp:txXfrm>
        <a:off x="1965596" y="1362423"/>
        <a:ext cx="3808374" cy="482994"/>
      </dsp:txXfrm>
    </dsp:sp>
    <dsp:sp modelId="{34243F53-F566-7C46-867E-F1A3769FE991}">
      <dsp:nvSpPr>
        <dsp:cNvPr id="0" name=""/>
        <dsp:cNvSpPr/>
      </dsp:nvSpPr>
      <dsp:spPr>
        <a:xfrm>
          <a:off x="1965596" y="2043366"/>
          <a:ext cx="3808374"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Strutture e autorizzazioni temporanee per manifestazioni pubbliche</a:t>
          </a:r>
          <a:endParaRPr lang="it-IT" sz="1800" kern="1200" dirty="0"/>
        </a:p>
      </dsp:txBody>
      <dsp:txXfrm>
        <a:off x="1965596" y="2043366"/>
        <a:ext cx="3808374" cy="482994"/>
      </dsp:txXfrm>
    </dsp:sp>
    <dsp:sp modelId="{D77BFC4A-470A-0046-BB8A-64D81538CE81}">
      <dsp:nvSpPr>
        <dsp:cNvPr id="0" name=""/>
        <dsp:cNvSpPr/>
      </dsp:nvSpPr>
      <dsp:spPr>
        <a:xfrm>
          <a:off x="1965596" y="2724310"/>
          <a:ext cx="3825319"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Locali utilizzati</a:t>
          </a:r>
          <a:endParaRPr lang="it-IT" sz="1800" kern="1200" dirty="0">
            <a:solidFill>
              <a:schemeClr val="bg1"/>
            </a:solidFill>
          </a:endParaRPr>
        </a:p>
      </dsp:txBody>
      <dsp:txXfrm>
        <a:off x="1965596" y="2724310"/>
        <a:ext cx="3825319" cy="482994"/>
      </dsp:txXfrm>
    </dsp:sp>
    <dsp:sp modelId="{5D15D1F9-5DFF-A740-9E71-9A5F0CA95FD0}">
      <dsp:nvSpPr>
        <dsp:cNvPr id="0" name=""/>
        <dsp:cNvSpPr/>
      </dsp:nvSpPr>
      <dsp:spPr>
        <a:xfrm>
          <a:off x="1965596" y="3405253"/>
          <a:ext cx="3808374" cy="482994"/>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Fondo per il finanziamento di progetti e attività di interesse generale nel TS</a:t>
          </a:r>
          <a:endParaRPr lang="it-IT" sz="1800" kern="1200" dirty="0"/>
        </a:p>
      </dsp:txBody>
      <dsp:txXfrm>
        <a:off x="1965596" y="3405253"/>
        <a:ext cx="3808374" cy="482994"/>
      </dsp:txXfrm>
    </dsp:sp>
    <dsp:sp modelId="{7AA08C8D-4989-624C-A96E-77B5DBCFECD4}">
      <dsp:nvSpPr>
        <dsp:cNvPr id="0" name=""/>
        <dsp:cNvSpPr/>
      </dsp:nvSpPr>
      <dsp:spPr>
        <a:xfrm>
          <a:off x="1965596" y="4086197"/>
          <a:ext cx="3808374"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Altre risorse finanziarie destinate al sostegno degli ETS</a:t>
          </a:r>
          <a:endParaRPr lang="it-IT" sz="1800" kern="1200" dirty="0"/>
        </a:p>
      </dsp:txBody>
      <dsp:txXfrm>
        <a:off x="1965596" y="4086197"/>
        <a:ext cx="3808374" cy="482994"/>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B71D14-4F5E-7D49-A509-AD2E483698B6}">
      <dsp:nvSpPr>
        <dsp:cNvPr id="0" name=""/>
        <dsp:cNvSpPr/>
      </dsp:nvSpPr>
      <dsp:spPr>
        <a:xfrm>
          <a:off x="0" y="0"/>
          <a:ext cx="7516000" cy="1457806"/>
        </a:xfrm>
        <a:prstGeom prst="roundRect">
          <a:avLst/>
        </a:prstGeom>
        <a:solidFill>
          <a:srgbClr val="3C7AC7"/>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it-IT" sz="1900" kern="1200" dirty="0" smtClean="0"/>
            <a:t>destinato a sostenere, anche attraverso le Reti associative, lo svolgimento di </a:t>
          </a:r>
          <a:r>
            <a:rPr lang="it-IT" sz="1900" b="1" kern="1200" dirty="0" smtClean="0"/>
            <a:t>attività di interesse generale</a:t>
          </a:r>
          <a:r>
            <a:rPr lang="it-IT" sz="1900" kern="1200" dirty="0" smtClean="0"/>
            <a:t>, costituenti oggetto di iniziative e progetti promossi da </a:t>
          </a:r>
          <a:r>
            <a:rPr lang="it-IT" sz="1900" b="1" kern="1200" dirty="0" smtClean="0"/>
            <a:t>ODV</a:t>
          </a:r>
          <a:r>
            <a:rPr lang="it-IT" sz="1900" b="0" kern="1200" dirty="0" smtClean="0"/>
            <a:t>,</a:t>
          </a:r>
          <a:r>
            <a:rPr lang="it-IT" sz="1900" kern="1200" dirty="0" smtClean="0"/>
            <a:t> </a:t>
          </a:r>
          <a:r>
            <a:rPr lang="it-IT" sz="1900" b="1" kern="1200" dirty="0" smtClean="0"/>
            <a:t>APS</a:t>
          </a:r>
          <a:r>
            <a:rPr lang="it-IT" sz="1900" kern="1200" dirty="0" smtClean="0"/>
            <a:t> e </a:t>
          </a:r>
          <a:r>
            <a:rPr lang="it-IT" sz="1900" b="1" kern="1200" dirty="0" smtClean="0"/>
            <a:t>fondazioni</a:t>
          </a:r>
          <a:r>
            <a:rPr lang="it-IT" sz="1900" kern="1200" dirty="0" smtClean="0"/>
            <a:t> del Terzo settore, iscritte nel RUNTS</a:t>
          </a:r>
          <a:endParaRPr lang="it-IT" sz="1900" kern="1200" dirty="0">
            <a:latin typeface="+mn-lt"/>
          </a:endParaRPr>
        </a:p>
      </dsp:txBody>
      <dsp:txXfrm>
        <a:off x="71164" y="71164"/>
        <a:ext cx="7373672" cy="1315478"/>
      </dsp:txXfrm>
    </dsp:sp>
    <dsp:sp modelId="{D6EFFEA3-ADE8-3D46-AAA7-95AD515221E4}">
      <dsp:nvSpPr>
        <dsp:cNvPr id="0" name=""/>
        <dsp:cNvSpPr/>
      </dsp:nvSpPr>
      <dsp:spPr>
        <a:xfrm>
          <a:off x="0" y="1590066"/>
          <a:ext cx="7516000" cy="1293934"/>
        </a:xfrm>
        <a:prstGeom prst="roundRect">
          <a:avLst/>
        </a:prstGeom>
        <a:solidFill>
          <a:srgbClr val="3C7AC7"/>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100000"/>
            </a:lnSpc>
            <a:spcBef>
              <a:spcPct val="0"/>
            </a:spcBef>
            <a:spcAft>
              <a:spcPts val="0"/>
            </a:spcAft>
          </a:pPr>
          <a:r>
            <a:rPr lang="it-IT" sz="1900" b="0" kern="1200" dirty="0" smtClean="0">
              <a:solidFill>
                <a:schemeClr val="bg1"/>
              </a:solidFill>
            </a:rPr>
            <a:t>il Ministro del lavoro determina annualmente con proprio </a:t>
          </a:r>
          <a:r>
            <a:rPr lang="it-IT" sz="1900" b="1" kern="1200" dirty="0" smtClean="0">
              <a:solidFill>
                <a:schemeClr val="bg1"/>
              </a:solidFill>
            </a:rPr>
            <a:t>atto di indirizzo</a:t>
          </a:r>
          <a:r>
            <a:rPr lang="it-IT" sz="1900" b="0" kern="1200" dirty="0" smtClean="0">
              <a:solidFill>
                <a:schemeClr val="bg1"/>
              </a:solidFill>
            </a:rPr>
            <a:t>, gli obiettivi generali, le aree prioritarie di intervento e le linee di attività finanziabili</a:t>
          </a:r>
          <a:endParaRPr lang="it-IT" sz="1900" b="0" kern="1200" dirty="0">
            <a:solidFill>
              <a:schemeClr val="bg1"/>
            </a:solidFill>
          </a:endParaRPr>
        </a:p>
      </dsp:txBody>
      <dsp:txXfrm>
        <a:off x="63165" y="1653231"/>
        <a:ext cx="7389670" cy="1167604"/>
      </dsp:txXfrm>
    </dsp:sp>
    <dsp:sp modelId="{5C087E78-5C59-954D-B761-E17B21A0D51E}">
      <dsp:nvSpPr>
        <dsp:cNvPr id="0" name=""/>
        <dsp:cNvSpPr/>
      </dsp:nvSpPr>
      <dsp:spPr>
        <a:xfrm>
          <a:off x="0" y="3016026"/>
          <a:ext cx="7516000" cy="1366170"/>
        </a:xfrm>
        <a:prstGeom prst="roundRect">
          <a:avLst/>
        </a:prstGeom>
        <a:solidFill>
          <a:srgbClr val="3C7AC7"/>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it-IT" sz="1900" kern="1200" dirty="0" smtClean="0"/>
            <a:t>nelle more dell’operatività del RUNTS, l’</a:t>
          </a:r>
          <a:r>
            <a:rPr lang="it-IT" sz="1900" b="1" kern="1200" dirty="0" smtClean="0"/>
            <a:t>Avviso 1/2018</a:t>
          </a:r>
          <a:r>
            <a:rPr lang="it-IT" sz="1900" kern="1200" dirty="0" smtClean="0"/>
            <a:t>, ritiene </a:t>
          </a:r>
          <a:r>
            <a:rPr lang="it-IT" sz="1900" b="1" kern="1200" dirty="0" smtClean="0"/>
            <a:t>soddisfatto il requisito dell’iscrizione al RUNTS</a:t>
          </a:r>
          <a:r>
            <a:rPr lang="it-IT" sz="1900" kern="1200" dirty="0" smtClean="0"/>
            <a:t> attraverso la iscrizione nei </a:t>
          </a:r>
          <a:r>
            <a:rPr lang="it-IT" sz="1900" b="1" kern="1200" dirty="0" smtClean="0"/>
            <a:t>registri delle ODV e delle APS</a:t>
          </a:r>
          <a:r>
            <a:rPr lang="it-IT" sz="1900" kern="1200" dirty="0" smtClean="0"/>
            <a:t> e per le fondazioni del Terzo settore attraverso l’iscrizione all’</a:t>
          </a:r>
          <a:r>
            <a:rPr lang="it-IT" sz="1900" b="1" kern="1200" dirty="0" smtClean="0"/>
            <a:t>anagrafe delle ONLUS</a:t>
          </a:r>
          <a:endParaRPr lang="it-IT" sz="1900" kern="1200" dirty="0"/>
        </a:p>
      </dsp:txBody>
      <dsp:txXfrm>
        <a:off x="66691" y="3082717"/>
        <a:ext cx="7382618" cy="1232788"/>
      </dsp:txXfrm>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609C5C-8C44-514C-86C9-8AB215994854}">
      <dsp:nvSpPr>
        <dsp:cNvPr id="0" name=""/>
        <dsp:cNvSpPr/>
      </dsp:nvSpPr>
      <dsp:spPr>
        <a:xfrm>
          <a:off x="1965596" y="535"/>
          <a:ext cx="3825319"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Accesso al credito agevolato</a:t>
          </a:r>
          <a:endParaRPr lang="it-IT" sz="1800" kern="1200" dirty="0"/>
        </a:p>
      </dsp:txBody>
      <dsp:txXfrm>
        <a:off x="1965596" y="535"/>
        <a:ext cx="3825319" cy="482994"/>
      </dsp:txXfrm>
    </dsp:sp>
    <dsp:sp modelId="{948945EB-DA03-8B4B-B617-A9072B31C447}">
      <dsp:nvSpPr>
        <dsp:cNvPr id="0" name=""/>
        <dsp:cNvSpPr/>
      </dsp:nvSpPr>
      <dsp:spPr>
        <a:xfrm>
          <a:off x="1965596" y="681479"/>
          <a:ext cx="3825319"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Privilegi</a:t>
          </a:r>
          <a:endParaRPr lang="it-IT" sz="1800" kern="1200" dirty="0"/>
        </a:p>
      </dsp:txBody>
      <dsp:txXfrm>
        <a:off x="1965596" y="681479"/>
        <a:ext cx="3825319" cy="482994"/>
      </dsp:txXfrm>
    </dsp:sp>
    <dsp:sp modelId="{1FC29D3C-38B2-C146-935E-479B5833016E}">
      <dsp:nvSpPr>
        <dsp:cNvPr id="0" name=""/>
        <dsp:cNvSpPr/>
      </dsp:nvSpPr>
      <dsp:spPr>
        <a:xfrm>
          <a:off x="1965596" y="1362423"/>
          <a:ext cx="3808374"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Accesso al Fondo sociale europeo</a:t>
          </a:r>
          <a:endParaRPr lang="it-IT" sz="1800" kern="1200" dirty="0"/>
        </a:p>
      </dsp:txBody>
      <dsp:txXfrm>
        <a:off x="1965596" y="1362423"/>
        <a:ext cx="3808374" cy="482994"/>
      </dsp:txXfrm>
    </dsp:sp>
    <dsp:sp modelId="{34243F53-F566-7C46-867E-F1A3769FE991}">
      <dsp:nvSpPr>
        <dsp:cNvPr id="0" name=""/>
        <dsp:cNvSpPr/>
      </dsp:nvSpPr>
      <dsp:spPr>
        <a:xfrm>
          <a:off x="1965596" y="2043366"/>
          <a:ext cx="3808374"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Strutture e autorizzazioni temporanee per manifestazioni pubbliche</a:t>
          </a:r>
          <a:endParaRPr lang="it-IT" sz="1800" kern="1200" dirty="0"/>
        </a:p>
      </dsp:txBody>
      <dsp:txXfrm>
        <a:off x="1965596" y="2043366"/>
        <a:ext cx="3808374" cy="482994"/>
      </dsp:txXfrm>
    </dsp:sp>
    <dsp:sp modelId="{D77BFC4A-470A-0046-BB8A-64D81538CE81}">
      <dsp:nvSpPr>
        <dsp:cNvPr id="0" name=""/>
        <dsp:cNvSpPr/>
      </dsp:nvSpPr>
      <dsp:spPr>
        <a:xfrm>
          <a:off x="1965596" y="2724310"/>
          <a:ext cx="3825319"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Locali utilizzati</a:t>
          </a:r>
          <a:endParaRPr lang="it-IT" sz="1800" kern="1200" dirty="0">
            <a:solidFill>
              <a:schemeClr val="bg1"/>
            </a:solidFill>
          </a:endParaRPr>
        </a:p>
      </dsp:txBody>
      <dsp:txXfrm>
        <a:off x="1965596" y="2724310"/>
        <a:ext cx="3825319" cy="482994"/>
      </dsp:txXfrm>
    </dsp:sp>
    <dsp:sp modelId="{5D15D1F9-5DFF-A740-9E71-9A5F0CA95FD0}">
      <dsp:nvSpPr>
        <dsp:cNvPr id="0" name=""/>
        <dsp:cNvSpPr/>
      </dsp:nvSpPr>
      <dsp:spPr>
        <a:xfrm>
          <a:off x="1965596" y="3405253"/>
          <a:ext cx="3808374"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Fondo per il finanziamento di progetti e attività di interesse generale nel TS</a:t>
          </a:r>
          <a:endParaRPr lang="it-IT" sz="1800" kern="1200" dirty="0"/>
        </a:p>
      </dsp:txBody>
      <dsp:txXfrm>
        <a:off x="1965596" y="3405253"/>
        <a:ext cx="3808374" cy="482994"/>
      </dsp:txXfrm>
    </dsp:sp>
    <dsp:sp modelId="{7AA08C8D-4989-624C-A96E-77B5DBCFECD4}">
      <dsp:nvSpPr>
        <dsp:cNvPr id="0" name=""/>
        <dsp:cNvSpPr/>
      </dsp:nvSpPr>
      <dsp:spPr>
        <a:xfrm>
          <a:off x="1965596" y="4086197"/>
          <a:ext cx="3808374" cy="482994"/>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Altre risorse finanziarie destinate al sostegno degli ETS</a:t>
          </a:r>
          <a:endParaRPr lang="it-IT" sz="1800" kern="1200" dirty="0"/>
        </a:p>
      </dsp:txBody>
      <dsp:txXfrm>
        <a:off x="1965596" y="4086197"/>
        <a:ext cx="3808374" cy="482994"/>
      </dsp:txXfrm>
    </dsp:sp>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7E42E7-6400-964F-A188-74F39412B286}">
      <dsp:nvSpPr>
        <dsp:cNvPr id="0" name=""/>
        <dsp:cNvSpPr/>
      </dsp:nvSpPr>
      <dsp:spPr>
        <a:xfrm>
          <a:off x="4329216" y="1708845"/>
          <a:ext cx="3062952" cy="531586"/>
        </a:xfrm>
        <a:custGeom>
          <a:avLst/>
          <a:gdLst/>
          <a:ahLst/>
          <a:cxnLst/>
          <a:rect l="0" t="0" r="0" b="0"/>
          <a:pathLst>
            <a:path>
              <a:moveTo>
                <a:pt x="0" y="0"/>
              </a:moveTo>
              <a:lnTo>
                <a:pt x="0" y="265793"/>
              </a:lnTo>
              <a:lnTo>
                <a:pt x="3062952" y="265793"/>
              </a:lnTo>
              <a:lnTo>
                <a:pt x="3062952" y="531586"/>
              </a:lnTo>
            </a:path>
          </a:pathLst>
        </a:custGeom>
        <a:noFill/>
        <a:ln w="25400" cap="flat"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6F8ABD9C-17E4-1C4E-AFF7-E902A220FD45}">
      <dsp:nvSpPr>
        <dsp:cNvPr id="0" name=""/>
        <dsp:cNvSpPr/>
      </dsp:nvSpPr>
      <dsp:spPr>
        <a:xfrm>
          <a:off x="4283496" y="1708845"/>
          <a:ext cx="91440" cy="531586"/>
        </a:xfrm>
        <a:custGeom>
          <a:avLst/>
          <a:gdLst/>
          <a:ahLst/>
          <a:cxnLst/>
          <a:rect l="0" t="0" r="0" b="0"/>
          <a:pathLst>
            <a:path>
              <a:moveTo>
                <a:pt x="45720" y="0"/>
              </a:moveTo>
              <a:lnTo>
                <a:pt x="45720" y="531586"/>
              </a:lnTo>
            </a:path>
          </a:pathLst>
        </a:custGeom>
        <a:noFill/>
        <a:ln w="25400" cap="flat"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82104F61-60EE-7E42-85A5-177F1F2D43DB}">
      <dsp:nvSpPr>
        <dsp:cNvPr id="0" name=""/>
        <dsp:cNvSpPr/>
      </dsp:nvSpPr>
      <dsp:spPr>
        <a:xfrm>
          <a:off x="1266263" y="1708845"/>
          <a:ext cx="3062952" cy="531586"/>
        </a:xfrm>
        <a:custGeom>
          <a:avLst/>
          <a:gdLst/>
          <a:ahLst/>
          <a:cxnLst/>
          <a:rect l="0" t="0" r="0" b="0"/>
          <a:pathLst>
            <a:path>
              <a:moveTo>
                <a:pt x="3062952" y="0"/>
              </a:moveTo>
              <a:lnTo>
                <a:pt x="3062952" y="265793"/>
              </a:lnTo>
              <a:lnTo>
                <a:pt x="0" y="265793"/>
              </a:lnTo>
              <a:lnTo>
                <a:pt x="0" y="531586"/>
              </a:lnTo>
            </a:path>
          </a:pathLst>
        </a:custGeom>
        <a:noFill/>
        <a:ln w="25400" cap="flat"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3A151ABE-3C19-484A-ADB1-CDDA5417CD05}">
      <dsp:nvSpPr>
        <dsp:cNvPr id="0" name=""/>
        <dsp:cNvSpPr/>
      </dsp:nvSpPr>
      <dsp:spPr>
        <a:xfrm>
          <a:off x="1060210" y="562744"/>
          <a:ext cx="6538010" cy="1146100"/>
        </a:xfrm>
        <a:prstGeom prst="rect">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dsp:spPr>
      <dsp:style>
        <a:lnRef idx="0">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it-IT" sz="2000" b="0" kern="1200" dirty="0" smtClean="0">
              <a:solidFill>
                <a:schemeClr val="bg1"/>
              </a:solidFill>
            </a:rPr>
            <a:t>sistematizzazione delle risorse finanziarie del </a:t>
          </a:r>
          <a:r>
            <a:rPr lang="it-IT" sz="2000" b="1" kern="1200" dirty="0" smtClean="0">
              <a:solidFill>
                <a:schemeClr val="bg1"/>
              </a:solidFill>
            </a:rPr>
            <a:t>Fondo nazionale per le politiche sociali </a:t>
          </a:r>
          <a:r>
            <a:rPr lang="it-IT" sz="2000" b="0" kern="1200" dirty="0" smtClean="0">
              <a:solidFill>
                <a:schemeClr val="bg1"/>
              </a:solidFill>
            </a:rPr>
            <a:t>(art. 20, co. 8, Legge 328/2000)</a:t>
          </a:r>
        </a:p>
        <a:p>
          <a:pPr lvl="0" algn="ctr" defTabSz="889000">
            <a:lnSpc>
              <a:spcPct val="90000"/>
            </a:lnSpc>
            <a:spcBef>
              <a:spcPct val="0"/>
            </a:spcBef>
            <a:spcAft>
              <a:spcPct val="35000"/>
            </a:spcAft>
          </a:pPr>
          <a:r>
            <a:rPr lang="it-IT" sz="2000" b="0" kern="1200" dirty="0" smtClean="0">
              <a:solidFill>
                <a:schemeClr val="bg1"/>
              </a:solidFill>
            </a:rPr>
            <a:t>destinate a:</a:t>
          </a:r>
          <a:endParaRPr lang="it-IT" sz="2000" b="0" kern="1200" dirty="0">
            <a:solidFill>
              <a:schemeClr val="bg1"/>
            </a:solidFill>
          </a:endParaRPr>
        </a:p>
      </dsp:txBody>
      <dsp:txXfrm>
        <a:off x="1060210" y="562744"/>
        <a:ext cx="6538010" cy="1146100"/>
      </dsp:txXfrm>
    </dsp:sp>
    <dsp:sp modelId="{D67D4305-CFCF-7941-AA98-C8A7E7D662DC}">
      <dsp:nvSpPr>
        <dsp:cNvPr id="0" name=""/>
        <dsp:cNvSpPr/>
      </dsp:nvSpPr>
      <dsp:spPr>
        <a:xfrm>
          <a:off x="581" y="2240432"/>
          <a:ext cx="2531365" cy="1265682"/>
        </a:xfrm>
        <a:prstGeom prst="rect">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it-IT" sz="1600" kern="1200" dirty="0" smtClean="0"/>
            <a:t>a) sostegno alle attività delle organizzazioni di volontariato</a:t>
          </a:r>
          <a:endParaRPr lang="it-IT" sz="1600" kern="1200" dirty="0"/>
        </a:p>
      </dsp:txBody>
      <dsp:txXfrm>
        <a:off x="581" y="2240432"/>
        <a:ext cx="2531365" cy="1265682"/>
      </dsp:txXfrm>
    </dsp:sp>
    <dsp:sp modelId="{C402788A-4FCF-8C44-9F39-D6EADA115911}">
      <dsp:nvSpPr>
        <dsp:cNvPr id="0" name=""/>
        <dsp:cNvSpPr/>
      </dsp:nvSpPr>
      <dsp:spPr>
        <a:xfrm>
          <a:off x="3063533" y="2240432"/>
          <a:ext cx="2531365" cy="1265682"/>
        </a:xfrm>
        <a:prstGeom prst="rect">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it-IT" sz="1600" kern="1200" dirty="0" smtClean="0"/>
            <a:t>b) sostegno alle attività delle associazioni di promozione sociale</a:t>
          </a:r>
          <a:endParaRPr lang="it-IT" sz="1600" kern="1200" dirty="0"/>
        </a:p>
      </dsp:txBody>
      <dsp:txXfrm>
        <a:off x="3063533" y="2240432"/>
        <a:ext cx="2531365" cy="1265682"/>
      </dsp:txXfrm>
    </dsp:sp>
    <dsp:sp modelId="{B5C1FD9F-A874-1641-BDFC-7ADF9A888571}">
      <dsp:nvSpPr>
        <dsp:cNvPr id="0" name=""/>
        <dsp:cNvSpPr/>
      </dsp:nvSpPr>
      <dsp:spPr>
        <a:xfrm>
          <a:off x="6126485" y="2240432"/>
          <a:ext cx="2531365" cy="1265682"/>
        </a:xfrm>
        <a:prstGeom prst="rect">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it-IT" sz="1600" kern="1200" dirty="0" smtClean="0"/>
            <a:t>c) contributi per l'acquisto di autoambulanze, autoveicoli per attività sanitarie e beni strumentali</a:t>
          </a:r>
          <a:endParaRPr lang="it-IT" sz="1600" kern="1200" dirty="0"/>
        </a:p>
      </dsp:txBody>
      <dsp:txXfrm>
        <a:off x="6126485" y="2240432"/>
        <a:ext cx="2531365" cy="1265682"/>
      </dsp:txXfrm>
    </dsp:sp>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156EBC-F299-5B46-9806-F4F074421982}">
      <dsp:nvSpPr>
        <dsp:cNvPr id="0" name=""/>
        <dsp:cNvSpPr/>
      </dsp:nvSpPr>
      <dsp:spPr>
        <a:xfrm>
          <a:off x="3200" y="524391"/>
          <a:ext cx="4316429" cy="543992"/>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i="0" kern="1200" dirty="0" smtClean="0">
              <a:solidFill>
                <a:schemeClr val="bg1"/>
              </a:solidFill>
            </a:rPr>
            <a:t>Sostegno alle attività delle ODV</a:t>
          </a:r>
          <a:endParaRPr lang="it-IT" sz="1800" kern="1200" dirty="0"/>
        </a:p>
      </dsp:txBody>
      <dsp:txXfrm>
        <a:off x="3200" y="524391"/>
        <a:ext cx="4316429" cy="543992"/>
      </dsp:txXfrm>
    </dsp:sp>
    <dsp:sp modelId="{26E6233C-B485-9A48-89F5-F95D595A76E1}">
      <dsp:nvSpPr>
        <dsp:cNvPr id="0" name=""/>
        <dsp:cNvSpPr/>
      </dsp:nvSpPr>
      <dsp:spPr>
        <a:xfrm>
          <a:off x="3200" y="1291331"/>
          <a:ext cx="4322814" cy="543992"/>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Sostegno alle attività delle APS</a:t>
          </a:r>
          <a:endParaRPr lang="it-IT" sz="1800" kern="1200" dirty="0"/>
        </a:p>
      </dsp:txBody>
      <dsp:txXfrm>
        <a:off x="3200" y="1291331"/>
        <a:ext cx="4322814" cy="543992"/>
      </dsp:txXfrm>
    </dsp:sp>
    <dsp:sp modelId="{D219BEF8-D5A7-4649-8847-7DF2FA5520B2}">
      <dsp:nvSpPr>
        <dsp:cNvPr id="0" name=""/>
        <dsp:cNvSpPr/>
      </dsp:nvSpPr>
      <dsp:spPr>
        <a:xfrm>
          <a:off x="3200" y="2058272"/>
          <a:ext cx="4310061" cy="543992"/>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i="0" kern="1200" dirty="0" smtClean="0">
              <a:solidFill>
                <a:srgbClr val="FFFFFF"/>
              </a:solidFill>
            </a:rPr>
            <a:t>Contributi per l'acquisto di autoambulanze</a:t>
          </a:r>
          <a:endParaRPr lang="it-IT" sz="1800" kern="1200" dirty="0"/>
        </a:p>
      </dsp:txBody>
      <dsp:txXfrm>
        <a:off x="3200" y="2058272"/>
        <a:ext cx="4310061" cy="543992"/>
      </dsp:txXfrm>
    </dsp:sp>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B71D14-4F5E-7D49-A509-AD2E483698B6}">
      <dsp:nvSpPr>
        <dsp:cNvPr id="0" name=""/>
        <dsp:cNvSpPr/>
      </dsp:nvSpPr>
      <dsp:spPr>
        <a:xfrm>
          <a:off x="0" y="271891"/>
          <a:ext cx="7516000" cy="1592076"/>
        </a:xfrm>
        <a:prstGeom prst="roundRect">
          <a:avLst/>
        </a:prstGeom>
        <a:solidFill>
          <a:srgbClr val="3C7AC7"/>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it-IT" sz="2000" kern="1200" dirty="0" smtClean="0"/>
            <a:t>contributi per la realizzazione di </a:t>
          </a:r>
          <a:r>
            <a:rPr lang="it-IT" sz="2000" b="1" kern="1200" dirty="0" smtClean="0"/>
            <a:t>progetti sperimentali elaborati dalle ODV</a:t>
          </a:r>
          <a:r>
            <a:rPr lang="it-IT" sz="2000" kern="1200" dirty="0" smtClean="0"/>
            <a:t>, anche in partenariato tra loro e in collaborazione con gli enti locali, per far fronte a emergenze sociali e per favorire l'applicazione di metodologie di intervento particolarmente avanzate</a:t>
          </a:r>
          <a:endParaRPr lang="it-IT" sz="2000" kern="1200" dirty="0">
            <a:latin typeface="+mn-lt"/>
          </a:endParaRPr>
        </a:p>
      </dsp:txBody>
      <dsp:txXfrm>
        <a:off x="77719" y="349610"/>
        <a:ext cx="7360562" cy="1436638"/>
      </dsp:txXfrm>
    </dsp:sp>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156EBC-F299-5B46-9806-F4F074421982}">
      <dsp:nvSpPr>
        <dsp:cNvPr id="0" name=""/>
        <dsp:cNvSpPr/>
      </dsp:nvSpPr>
      <dsp:spPr>
        <a:xfrm>
          <a:off x="3200" y="524391"/>
          <a:ext cx="4316429" cy="543992"/>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i="0" kern="1200" dirty="0" smtClean="0">
              <a:solidFill>
                <a:schemeClr val="bg1"/>
              </a:solidFill>
            </a:rPr>
            <a:t>Sostegno alle attività delle ODV</a:t>
          </a:r>
          <a:endParaRPr lang="it-IT" sz="1800" kern="1200" dirty="0"/>
        </a:p>
      </dsp:txBody>
      <dsp:txXfrm>
        <a:off x="3200" y="524391"/>
        <a:ext cx="4316429" cy="543992"/>
      </dsp:txXfrm>
    </dsp:sp>
    <dsp:sp modelId="{26E6233C-B485-9A48-89F5-F95D595A76E1}">
      <dsp:nvSpPr>
        <dsp:cNvPr id="0" name=""/>
        <dsp:cNvSpPr/>
      </dsp:nvSpPr>
      <dsp:spPr>
        <a:xfrm>
          <a:off x="3200" y="1291331"/>
          <a:ext cx="4322814" cy="543992"/>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Sostegno alle attività delle APS</a:t>
          </a:r>
          <a:endParaRPr lang="it-IT" sz="1800" kern="1200" dirty="0"/>
        </a:p>
      </dsp:txBody>
      <dsp:txXfrm>
        <a:off x="3200" y="1291331"/>
        <a:ext cx="4322814" cy="543992"/>
      </dsp:txXfrm>
    </dsp:sp>
    <dsp:sp modelId="{D219BEF8-D5A7-4649-8847-7DF2FA5520B2}">
      <dsp:nvSpPr>
        <dsp:cNvPr id="0" name=""/>
        <dsp:cNvSpPr/>
      </dsp:nvSpPr>
      <dsp:spPr>
        <a:xfrm>
          <a:off x="3200" y="2058272"/>
          <a:ext cx="4310061" cy="543992"/>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i="0" kern="1200" dirty="0" smtClean="0">
              <a:solidFill>
                <a:srgbClr val="FFFFFF"/>
              </a:solidFill>
            </a:rPr>
            <a:t>Contributi per l'acquisto di autoambulanze</a:t>
          </a:r>
          <a:endParaRPr lang="it-IT" sz="1800" kern="1200" dirty="0"/>
        </a:p>
      </dsp:txBody>
      <dsp:txXfrm>
        <a:off x="3200" y="2058272"/>
        <a:ext cx="4310061" cy="543992"/>
      </dsp:txXfrm>
    </dsp:sp>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B71D14-4F5E-7D49-A509-AD2E483698B6}">
      <dsp:nvSpPr>
        <dsp:cNvPr id="0" name=""/>
        <dsp:cNvSpPr/>
      </dsp:nvSpPr>
      <dsp:spPr>
        <a:xfrm>
          <a:off x="0" y="0"/>
          <a:ext cx="7516000" cy="2120473"/>
        </a:xfrm>
        <a:prstGeom prst="roundRect">
          <a:avLst/>
        </a:prstGeom>
        <a:solidFill>
          <a:srgbClr val="3C7AC7"/>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it-IT" sz="1800" b="1" kern="1200" dirty="0" smtClean="0"/>
            <a:t>contributi</a:t>
          </a:r>
          <a:r>
            <a:rPr lang="it-IT" sz="1800" kern="1200" dirty="0" smtClean="0"/>
            <a:t> per la realizzazione di </a:t>
          </a:r>
          <a:r>
            <a:rPr lang="it-IT" sz="1800" b="1" kern="1200" dirty="0" smtClean="0"/>
            <a:t>progetti elaborati dalle APS</a:t>
          </a:r>
          <a:r>
            <a:rPr lang="it-IT" sz="1800" kern="1200" dirty="0" smtClean="0"/>
            <a:t>, anche in partenariato tra loro e in collaborazione con gli enti locali, volti alla formazione degli associati, al miglioramento organizzativo e gestionale, all'incremento della trasparenza e della rendicontazione al pubblico delle attività svolte o a far fronte a particolari emergenze sociali, in particolare attraverso l'applicazione di metodologie avanzate o a carattere sperimentale</a:t>
          </a:r>
          <a:endParaRPr lang="it-IT" sz="1800" kern="1200" dirty="0">
            <a:latin typeface="+mn-lt"/>
          </a:endParaRPr>
        </a:p>
      </dsp:txBody>
      <dsp:txXfrm>
        <a:off x="103513" y="103513"/>
        <a:ext cx="7308974" cy="1913447"/>
      </dsp:txXfrm>
    </dsp:sp>
    <dsp:sp modelId="{D6EFFEA3-ADE8-3D46-AAA7-95AD515221E4}">
      <dsp:nvSpPr>
        <dsp:cNvPr id="0" name=""/>
        <dsp:cNvSpPr/>
      </dsp:nvSpPr>
      <dsp:spPr>
        <a:xfrm>
          <a:off x="0" y="2421117"/>
          <a:ext cx="7516000" cy="2151839"/>
        </a:xfrm>
        <a:prstGeom prst="roundRect">
          <a:avLst/>
        </a:prstGeom>
        <a:solidFill>
          <a:srgbClr val="3C7AC7"/>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100000"/>
            </a:lnSpc>
            <a:spcBef>
              <a:spcPct val="0"/>
            </a:spcBef>
            <a:spcAft>
              <a:spcPts val="0"/>
            </a:spcAft>
          </a:pPr>
          <a:r>
            <a:rPr lang="it-IT" sz="1800" b="1" kern="1200" dirty="0" smtClean="0">
              <a:solidFill>
                <a:schemeClr val="bg1"/>
              </a:solidFill>
            </a:rPr>
            <a:t>contributi</a:t>
          </a:r>
          <a:r>
            <a:rPr lang="it-IT" sz="1800" kern="1200" dirty="0" smtClean="0">
              <a:solidFill>
                <a:schemeClr val="bg1"/>
              </a:solidFill>
            </a:rPr>
            <a:t> in favore delle </a:t>
          </a:r>
          <a:r>
            <a:rPr lang="it-IT" sz="1800" b="1" kern="1200" dirty="0" smtClean="0">
              <a:solidFill>
                <a:schemeClr val="bg1"/>
              </a:solidFill>
            </a:rPr>
            <a:t>associazioni “storiche”</a:t>
          </a:r>
          <a:r>
            <a:rPr lang="it-IT" sz="1800" kern="1200" dirty="0" smtClean="0">
              <a:solidFill>
                <a:schemeClr val="bg1"/>
              </a:solidFill>
            </a:rPr>
            <a:t>, </a:t>
          </a:r>
          <a:r>
            <a:rPr lang="it-IT" sz="1800" b="0" kern="1200" dirty="0" smtClean="0">
              <a:solidFill>
                <a:schemeClr val="bg1"/>
              </a:solidFill>
            </a:rPr>
            <a:t>persone giuridiche privatizzate</a:t>
          </a:r>
          <a:r>
            <a:rPr lang="it-IT" sz="1800" kern="1200" dirty="0" smtClean="0">
              <a:solidFill>
                <a:schemeClr val="bg1"/>
              </a:solidFill>
            </a:rPr>
            <a:t> (art. 1, co. 1, lettera a), L. 476/1987): </a:t>
          </a:r>
        </a:p>
        <a:p>
          <a:pPr lvl="0" algn="l" defTabSz="800100" rtl="0">
            <a:lnSpc>
              <a:spcPct val="100000"/>
            </a:lnSpc>
            <a:spcBef>
              <a:spcPct val="0"/>
            </a:spcBef>
            <a:spcAft>
              <a:spcPts val="0"/>
            </a:spcAft>
          </a:pPr>
          <a:r>
            <a:rPr lang="it-IT" sz="1800" kern="1200" dirty="0" smtClean="0"/>
            <a:t>ANMIC – Associazione nazionale mutilati e invalidi civili </a:t>
          </a:r>
        </a:p>
        <a:p>
          <a:pPr lvl="0" algn="l" defTabSz="800100">
            <a:lnSpc>
              <a:spcPct val="100000"/>
            </a:lnSpc>
            <a:spcBef>
              <a:spcPct val="0"/>
            </a:spcBef>
            <a:spcAft>
              <a:spcPts val="0"/>
            </a:spcAft>
          </a:pPr>
          <a:r>
            <a:rPr lang="it-IT" sz="1800" kern="1200" dirty="0" smtClean="0"/>
            <a:t>ANMIL – Associazione nazionale mutilati e invalidi del lavoro </a:t>
          </a:r>
        </a:p>
        <a:p>
          <a:pPr lvl="0" algn="l" defTabSz="800100">
            <a:lnSpc>
              <a:spcPct val="100000"/>
            </a:lnSpc>
            <a:spcBef>
              <a:spcPct val="0"/>
            </a:spcBef>
            <a:spcAft>
              <a:spcPts val="0"/>
            </a:spcAft>
          </a:pPr>
          <a:r>
            <a:rPr lang="it-IT" sz="1800" kern="1200" dirty="0" smtClean="0"/>
            <a:t>ENS – Ente nazionale per la protezione e l’assistenza dei sordi </a:t>
          </a:r>
        </a:p>
        <a:p>
          <a:pPr lvl="0" algn="l" defTabSz="800100">
            <a:lnSpc>
              <a:spcPct val="100000"/>
            </a:lnSpc>
            <a:spcBef>
              <a:spcPct val="0"/>
            </a:spcBef>
            <a:spcAft>
              <a:spcPts val="0"/>
            </a:spcAft>
          </a:pPr>
          <a:r>
            <a:rPr lang="it-IT" sz="1800" kern="1200" dirty="0" smtClean="0"/>
            <a:t>UIC – Unione Italiana dei ciechi e degli ipovedenti </a:t>
          </a:r>
          <a:endParaRPr lang="it-IT" sz="1800" b="1" kern="1200" dirty="0">
            <a:solidFill>
              <a:schemeClr val="bg1"/>
            </a:solidFill>
          </a:endParaRPr>
        </a:p>
      </dsp:txBody>
      <dsp:txXfrm>
        <a:off x="105044" y="2526161"/>
        <a:ext cx="7305912" cy="1941751"/>
      </dsp:txXfrm>
    </dsp:sp>
  </dsp:spTree>
</dsp:drawing>
</file>

<file path=ppt/diagrams/drawing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156EBC-F299-5B46-9806-F4F074421982}">
      <dsp:nvSpPr>
        <dsp:cNvPr id="0" name=""/>
        <dsp:cNvSpPr/>
      </dsp:nvSpPr>
      <dsp:spPr>
        <a:xfrm>
          <a:off x="3200" y="524391"/>
          <a:ext cx="4316429" cy="543992"/>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i="0" kern="1200" dirty="0" smtClean="0">
              <a:solidFill>
                <a:schemeClr val="bg1"/>
              </a:solidFill>
            </a:rPr>
            <a:t>Sostegno alle attività delle ODV</a:t>
          </a:r>
          <a:endParaRPr lang="it-IT" sz="1800" kern="1200" dirty="0"/>
        </a:p>
      </dsp:txBody>
      <dsp:txXfrm>
        <a:off x="3200" y="524391"/>
        <a:ext cx="4316429" cy="543992"/>
      </dsp:txXfrm>
    </dsp:sp>
    <dsp:sp modelId="{26E6233C-B485-9A48-89F5-F95D595A76E1}">
      <dsp:nvSpPr>
        <dsp:cNvPr id="0" name=""/>
        <dsp:cNvSpPr/>
      </dsp:nvSpPr>
      <dsp:spPr>
        <a:xfrm>
          <a:off x="3200" y="1291331"/>
          <a:ext cx="4322814" cy="543992"/>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Sostegno alle attività delle APS</a:t>
          </a:r>
          <a:endParaRPr lang="it-IT" sz="1800" kern="1200" dirty="0"/>
        </a:p>
      </dsp:txBody>
      <dsp:txXfrm>
        <a:off x="3200" y="1291331"/>
        <a:ext cx="4322814" cy="543992"/>
      </dsp:txXfrm>
    </dsp:sp>
    <dsp:sp modelId="{D219BEF8-D5A7-4649-8847-7DF2FA5520B2}">
      <dsp:nvSpPr>
        <dsp:cNvPr id="0" name=""/>
        <dsp:cNvSpPr/>
      </dsp:nvSpPr>
      <dsp:spPr>
        <a:xfrm>
          <a:off x="3200" y="2058272"/>
          <a:ext cx="4310061" cy="543992"/>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i="0" kern="1200" dirty="0" smtClean="0">
              <a:solidFill>
                <a:srgbClr val="FFFFFF"/>
              </a:solidFill>
            </a:rPr>
            <a:t>Contributi per l'acquisto di autoambulanze</a:t>
          </a:r>
          <a:endParaRPr lang="it-IT" sz="1800" kern="1200" dirty="0"/>
        </a:p>
      </dsp:txBody>
      <dsp:txXfrm>
        <a:off x="3200" y="2058272"/>
        <a:ext cx="4310061" cy="54399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15A31F-EF6D-6B48-A4C4-ADBE7826391B}">
      <dsp:nvSpPr>
        <dsp:cNvPr id="0" name=""/>
        <dsp:cNvSpPr/>
      </dsp:nvSpPr>
      <dsp:spPr>
        <a:xfrm>
          <a:off x="0" y="21031"/>
          <a:ext cx="4125457" cy="84240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it-IT" sz="1300" b="1" kern="1200" dirty="0" smtClean="0"/>
            <a:t>CI PRESENTIAMO</a:t>
          </a:r>
          <a:endParaRPr lang="it-IT" sz="1300" b="1" kern="1200" dirty="0"/>
        </a:p>
      </dsp:txBody>
      <dsp:txXfrm>
        <a:off x="41123" y="62154"/>
        <a:ext cx="4043211" cy="760154"/>
      </dsp:txXfrm>
    </dsp:sp>
    <dsp:sp modelId="{73102DCF-6AB2-D74A-93D4-D41E2051CF13}">
      <dsp:nvSpPr>
        <dsp:cNvPr id="0" name=""/>
        <dsp:cNvSpPr/>
      </dsp:nvSpPr>
      <dsp:spPr>
        <a:xfrm>
          <a:off x="0" y="993031"/>
          <a:ext cx="4125457" cy="842400"/>
        </a:xfrm>
        <a:prstGeom prst="round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it-IT" sz="1300" b="1" kern="1200" dirty="0" smtClean="0"/>
            <a:t>QUESTIONARIO </a:t>
          </a:r>
          <a:r>
            <a:rPr lang="it-IT" sz="1300" b="1" kern="1200" dirty="0" smtClean="0">
              <a:solidFill>
                <a:schemeClr val="bg1"/>
              </a:solidFill>
            </a:rPr>
            <a:t>A</a:t>
          </a:r>
          <a:endParaRPr lang="it-IT" sz="1300" b="1" kern="1200" dirty="0">
            <a:solidFill>
              <a:schemeClr val="bg1"/>
            </a:solidFill>
          </a:endParaRPr>
        </a:p>
      </dsp:txBody>
      <dsp:txXfrm>
        <a:off x="41123" y="1034154"/>
        <a:ext cx="4043211" cy="760154"/>
      </dsp:txXfrm>
    </dsp:sp>
    <dsp:sp modelId="{050C6E89-92FA-0847-93D7-45342E45B026}">
      <dsp:nvSpPr>
        <dsp:cNvPr id="0" name=""/>
        <dsp:cNvSpPr/>
      </dsp:nvSpPr>
      <dsp:spPr>
        <a:xfrm>
          <a:off x="0" y="1965031"/>
          <a:ext cx="4125457" cy="842400"/>
        </a:xfrm>
        <a:prstGeom prst="round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it-IT" sz="1300" b="1" kern="1200" dirty="0" smtClean="0">
              <a:solidFill>
                <a:schemeClr val="bg1"/>
              </a:solidFill>
              <a:latin typeface="+mn-lt"/>
            </a:rPr>
            <a:t>FINANZA SOCIALE, POLITICHE DI SOSTEGNO, BENI COMUNI DISMESSI E CONFISCATI, STRUMENTI DI SVILUPPO DEGLI ETS</a:t>
          </a:r>
          <a:endParaRPr lang="it-IT" sz="1300" b="1" kern="1200" dirty="0">
            <a:latin typeface="+mn-lt"/>
          </a:endParaRPr>
        </a:p>
      </dsp:txBody>
      <dsp:txXfrm>
        <a:off x="41123" y="2006154"/>
        <a:ext cx="4043211" cy="760154"/>
      </dsp:txXfrm>
    </dsp:sp>
    <dsp:sp modelId="{DA99A137-333F-7E4C-89A5-FA62838623B0}">
      <dsp:nvSpPr>
        <dsp:cNvPr id="0" name=""/>
        <dsp:cNvSpPr/>
      </dsp:nvSpPr>
      <dsp:spPr>
        <a:xfrm>
          <a:off x="0" y="2937031"/>
          <a:ext cx="4125457" cy="842400"/>
        </a:xfrm>
        <a:prstGeom prst="round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it-IT" sz="1300" b="1" kern="1200" dirty="0" smtClean="0"/>
            <a:t>QUESTIONARIO </a:t>
          </a:r>
          <a:r>
            <a:rPr lang="it-IT" sz="1300" b="1" kern="1200" dirty="0" smtClean="0">
              <a:solidFill>
                <a:srgbClr val="FFFFFF"/>
              </a:solidFill>
            </a:rPr>
            <a:t>B</a:t>
          </a:r>
          <a:endParaRPr lang="it-IT" sz="1300" b="1" kern="1200" dirty="0">
            <a:solidFill>
              <a:srgbClr val="FFFFFF"/>
            </a:solidFill>
          </a:endParaRPr>
        </a:p>
      </dsp:txBody>
      <dsp:txXfrm>
        <a:off x="41123" y="2978154"/>
        <a:ext cx="4043211" cy="760154"/>
      </dsp:txXfrm>
    </dsp:sp>
    <dsp:sp modelId="{8CEC5D05-70E1-384E-A4D6-FDA3178D661F}">
      <dsp:nvSpPr>
        <dsp:cNvPr id="0" name=""/>
        <dsp:cNvSpPr/>
      </dsp:nvSpPr>
      <dsp:spPr>
        <a:xfrm>
          <a:off x="0" y="3909031"/>
          <a:ext cx="4125457" cy="842400"/>
        </a:xfrm>
        <a:prstGeom prst="round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it-IT" sz="1300" b="1" kern="1200" dirty="0" smtClean="0"/>
            <a:t>KIT DEL FORMATORE</a:t>
          </a:r>
          <a:endParaRPr lang="it-IT" sz="1300" b="1" kern="1200" dirty="0"/>
        </a:p>
      </dsp:txBody>
      <dsp:txXfrm>
        <a:off x="41123" y="3950154"/>
        <a:ext cx="4043211" cy="760154"/>
      </dsp:txXfrm>
    </dsp:sp>
  </dsp:spTree>
</dsp:drawing>
</file>

<file path=ppt/diagrams/drawing4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B71D14-4F5E-7D49-A509-AD2E483698B6}">
      <dsp:nvSpPr>
        <dsp:cNvPr id="0" name=""/>
        <dsp:cNvSpPr/>
      </dsp:nvSpPr>
      <dsp:spPr>
        <a:xfrm>
          <a:off x="0" y="28565"/>
          <a:ext cx="7516000" cy="2041839"/>
        </a:xfrm>
        <a:prstGeom prst="roundRect">
          <a:avLst/>
        </a:prstGeom>
        <a:solidFill>
          <a:srgbClr val="3C7AC7"/>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it-IT" sz="2000" kern="1200" dirty="0" smtClean="0">
              <a:latin typeface="+mn-lt"/>
            </a:rPr>
            <a:t>sostenere l’attività delle ODV attraverso l'erogazione di contributi per l'</a:t>
          </a:r>
          <a:r>
            <a:rPr lang="it-IT" sz="2000" b="1" kern="1200" dirty="0" smtClean="0">
              <a:latin typeface="+mn-lt"/>
            </a:rPr>
            <a:t>acquisto di autoambulanze</a:t>
          </a:r>
          <a:r>
            <a:rPr lang="it-IT" sz="2000" kern="1200" dirty="0" smtClean="0">
              <a:latin typeface="+mn-lt"/>
            </a:rPr>
            <a:t>, autoveicoli per attività sanitarie e beni strumentali, utilizzati esclusivamente per attività di interesse generale, lettere </a:t>
          </a:r>
          <a:r>
            <a:rPr lang="it-IT" sz="2000" b="1" kern="1200" dirty="0" smtClean="0">
              <a:latin typeface="+mn-lt"/>
            </a:rPr>
            <a:t>A</a:t>
          </a:r>
          <a:r>
            <a:rPr lang="it-IT" sz="2000" kern="1200" dirty="0" smtClean="0">
              <a:latin typeface="+mn-lt"/>
            </a:rPr>
            <a:t>, </a:t>
          </a:r>
          <a:r>
            <a:rPr lang="it-IT" sz="2000" b="1" kern="1200" dirty="0" smtClean="0">
              <a:latin typeface="+mn-lt"/>
            </a:rPr>
            <a:t>B</a:t>
          </a:r>
          <a:r>
            <a:rPr lang="it-IT" sz="2000" kern="1200" dirty="0" smtClean="0">
              <a:latin typeface="+mn-lt"/>
            </a:rPr>
            <a:t>, </a:t>
          </a:r>
          <a:r>
            <a:rPr lang="it-IT" sz="2000" b="1" kern="1200" dirty="0" smtClean="0">
              <a:latin typeface="+mn-lt"/>
            </a:rPr>
            <a:t>C</a:t>
          </a:r>
          <a:r>
            <a:rPr lang="it-IT" sz="2000" kern="1200" dirty="0" smtClean="0">
              <a:latin typeface="+mn-lt"/>
            </a:rPr>
            <a:t>, </a:t>
          </a:r>
          <a:r>
            <a:rPr lang="it-IT" sz="2000" b="1" kern="1200" dirty="0" smtClean="0">
              <a:latin typeface="+mn-lt"/>
            </a:rPr>
            <a:t>D</a:t>
          </a:r>
          <a:r>
            <a:rPr lang="it-IT" sz="2000" kern="1200" dirty="0" smtClean="0">
              <a:latin typeface="+mn-lt"/>
            </a:rPr>
            <a:t>, </a:t>
          </a:r>
          <a:r>
            <a:rPr lang="it-IT" sz="2000" b="1" kern="1200" dirty="0" smtClean="0">
              <a:latin typeface="+mn-lt"/>
            </a:rPr>
            <a:t>Y</a:t>
          </a:r>
          <a:r>
            <a:rPr lang="it-IT" sz="2000" kern="1200" dirty="0" smtClean="0">
              <a:latin typeface="+mn-lt"/>
            </a:rPr>
            <a:t>, e per la donazione di questi beni alle strutture sanitarie pubbliche da parte delle ODV e delle fondazioni</a:t>
          </a:r>
          <a:endParaRPr lang="it-IT" sz="2000" kern="1200" dirty="0">
            <a:latin typeface="+mn-lt"/>
          </a:endParaRPr>
        </a:p>
      </dsp:txBody>
      <dsp:txXfrm>
        <a:off x="99674" y="128239"/>
        <a:ext cx="7316652" cy="1842491"/>
      </dsp:txXfrm>
    </dsp:sp>
    <dsp:sp modelId="{D6EFFEA3-ADE8-3D46-AAA7-95AD515221E4}">
      <dsp:nvSpPr>
        <dsp:cNvPr id="0" name=""/>
        <dsp:cNvSpPr/>
      </dsp:nvSpPr>
      <dsp:spPr>
        <a:xfrm>
          <a:off x="0" y="2191405"/>
          <a:ext cx="7516000" cy="842969"/>
        </a:xfrm>
        <a:prstGeom prst="roundRect">
          <a:avLst/>
        </a:prstGeom>
        <a:solidFill>
          <a:srgbClr val="3C7AC7"/>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it-IT" sz="2000" kern="1200" dirty="0" smtClean="0"/>
            <a:t>per le ODV aderenti alle Reti associative, la richiesta e l'erogazione dei contributi devono avvenire per il tramite delle reti stesse</a:t>
          </a:r>
          <a:endParaRPr lang="it-IT" sz="2000" b="1" kern="1200" dirty="0"/>
        </a:p>
      </dsp:txBody>
      <dsp:txXfrm>
        <a:off x="41150" y="2232555"/>
        <a:ext cx="7433700" cy="760669"/>
      </dsp:txXfrm>
    </dsp:sp>
    <dsp:sp modelId="{3DE90F22-21CF-4645-AB57-D19DC3FA25B7}">
      <dsp:nvSpPr>
        <dsp:cNvPr id="0" name=""/>
        <dsp:cNvSpPr/>
      </dsp:nvSpPr>
      <dsp:spPr>
        <a:xfrm>
          <a:off x="0" y="3129974"/>
          <a:ext cx="7516000" cy="1499881"/>
        </a:xfrm>
        <a:prstGeom prst="roundRect">
          <a:avLst/>
        </a:prstGeom>
        <a:solidFill>
          <a:srgbClr val="3C7AC7"/>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it-IT" sz="2000" kern="1200" dirty="0" smtClean="0"/>
            <a:t>nelle more dell’operatività del RUNTS, le </a:t>
          </a:r>
          <a:r>
            <a:rPr lang="it-IT" sz="2000" b="1" kern="1200" dirty="0" smtClean="0"/>
            <a:t>Linee guida</a:t>
          </a:r>
          <a:r>
            <a:rPr lang="it-IT" sz="2000" kern="1200" dirty="0" smtClean="0"/>
            <a:t> ritengono </a:t>
          </a:r>
          <a:r>
            <a:rPr lang="it-IT" sz="2000" b="1" kern="1200" dirty="0" smtClean="0"/>
            <a:t>soddisfatto il requisito dell’iscrizione al RUNTS</a:t>
          </a:r>
          <a:r>
            <a:rPr lang="it-IT" sz="2000" kern="1200" dirty="0" smtClean="0"/>
            <a:t> attraverso la iscrizione nei </a:t>
          </a:r>
          <a:r>
            <a:rPr lang="it-IT" sz="2000" b="1" kern="1200" dirty="0" smtClean="0"/>
            <a:t>registri delle ODV</a:t>
          </a:r>
          <a:r>
            <a:rPr lang="it-IT" sz="2000" kern="1200" dirty="0" smtClean="0"/>
            <a:t> e per le fondazioni del Terzo settore attraverso l’iscrizione all’</a:t>
          </a:r>
          <a:r>
            <a:rPr lang="it-IT" sz="2000" b="1" kern="1200" dirty="0" smtClean="0"/>
            <a:t>anagrafe delle ONLUS</a:t>
          </a:r>
          <a:endParaRPr lang="it-IT" sz="2000" kern="1200" dirty="0"/>
        </a:p>
      </dsp:txBody>
      <dsp:txXfrm>
        <a:off x="73218" y="3203192"/>
        <a:ext cx="7369564" cy="1353445"/>
      </dsp:txXfrm>
    </dsp:sp>
  </dsp:spTree>
</dsp:drawing>
</file>

<file path=ppt/diagrams/drawing4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609C5C-8C44-514C-86C9-8AB215994854}">
      <dsp:nvSpPr>
        <dsp:cNvPr id="0" name=""/>
        <dsp:cNvSpPr/>
      </dsp:nvSpPr>
      <dsp:spPr>
        <a:xfrm>
          <a:off x="1965596" y="535"/>
          <a:ext cx="3825319"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Inquadramento generale</a:t>
          </a:r>
          <a:endParaRPr lang="it-IT" sz="1800" kern="1200" dirty="0"/>
        </a:p>
      </dsp:txBody>
      <dsp:txXfrm>
        <a:off x="1965596" y="535"/>
        <a:ext cx="3825319" cy="482994"/>
      </dsp:txXfrm>
    </dsp:sp>
    <dsp:sp modelId="{33E976DC-0BE3-314F-83DA-941089500892}">
      <dsp:nvSpPr>
        <dsp:cNvPr id="0" name=""/>
        <dsp:cNvSpPr/>
      </dsp:nvSpPr>
      <dsp:spPr>
        <a:xfrm>
          <a:off x="1965596" y="681479"/>
          <a:ext cx="3822183"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Raccolta fondi</a:t>
          </a:r>
          <a:endParaRPr lang="it-IT" sz="1800" kern="1200" dirty="0"/>
        </a:p>
      </dsp:txBody>
      <dsp:txXfrm>
        <a:off x="1965596" y="681479"/>
        <a:ext cx="3822183" cy="482994"/>
      </dsp:txXfrm>
    </dsp:sp>
    <dsp:sp modelId="{1FC29D3C-38B2-C146-935E-479B5833016E}">
      <dsp:nvSpPr>
        <dsp:cNvPr id="0" name=""/>
        <dsp:cNvSpPr/>
      </dsp:nvSpPr>
      <dsp:spPr>
        <a:xfrm>
          <a:off x="1965596" y="1362423"/>
          <a:ext cx="3808374"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Politiche di sostegno</a:t>
          </a:r>
          <a:endParaRPr lang="it-IT" sz="1800" kern="1200" dirty="0"/>
        </a:p>
      </dsp:txBody>
      <dsp:txXfrm>
        <a:off x="1965596" y="1362423"/>
        <a:ext cx="3808374" cy="482994"/>
      </dsp:txXfrm>
    </dsp:sp>
    <dsp:sp modelId="{34243F53-F566-7C46-867E-F1A3769FE991}">
      <dsp:nvSpPr>
        <dsp:cNvPr id="0" name=""/>
        <dsp:cNvSpPr/>
      </dsp:nvSpPr>
      <dsp:spPr>
        <a:xfrm>
          <a:off x="1965596" y="2043366"/>
          <a:ext cx="3808374" cy="482994"/>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Strumenti finanziari</a:t>
          </a:r>
          <a:endParaRPr lang="it-IT" sz="1800" kern="1200" dirty="0"/>
        </a:p>
      </dsp:txBody>
      <dsp:txXfrm>
        <a:off x="1965596" y="2043366"/>
        <a:ext cx="3808374" cy="482994"/>
      </dsp:txXfrm>
    </dsp:sp>
    <dsp:sp modelId="{D77BFC4A-470A-0046-BB8A-64D81538CE81}">
      <dsp:nvSpPr>
        <dsp:cNvPr id="0" name=""/>
        <dsp:cNvSpPr/>
      </dsp:nvSpPr>
      <dsp:spPr>
        <a:xfrm>
          <a:off x="1965596" y="2724310"/>
          <a:ext cx="3825319"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Social bonus</a:t>
          </a:r>
          <a:endParaRPr lang="it-IT" sz="1800" kern="1200" dirty="0">
            <a:solidFill>
              <a:schemeClr val="bg1"/>
            </a:solidFill>
          </a:endParaRPr>
        </a:p>
      </dsp:txBody>
      <dsp:txXfrm>
        <a:off x="1965596" y="2724310"/>
        <a:ext cx="3825319" cy="482994"/>
      </dsp:txXfrm>
    </dsp:sp>
    <dsp:sp modelId="{5D15D1F9-5DFF-A740-9E71-9A5F0CA95FD0}">
      <dsp:nvSpPr>
        <dsp:cNvPr id="0" name=""/>
        <dsp:cNvSpPr/>
      </dsp:nvSpPr>
      <dsp:spPr>
        <a:xfrm>
          <a:off x="1965596" y="3405253"/>
          <a:ext cx="3808374"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Sviluppo e sostegno delle Imprese Sociali</a:t>
          </a:r>
          <a:endParaRPr lang="it-IT" sz="1800" kern="1200" dirty="0"/>
        </a:p>
      </dsp:txBody>
      <dsp:txXfrm>
        <a:off x="1965596" y="3405253"/>
        <a:ext cx="3808374" cy="482994"/>
      </dsp:txXfrm>
    </dsp:sp>
    <dsp:sp modelId="{7AA08C8D-4989-624C-A96E-77B5DBCFECD4}">
      <dsp:nvSpPr>
        <dsp:cNvPr id="0" name=""/>
        <dsp:cNvSpPr/>
      </dsp:nvSpPr>
      <dsp:spPr>
        <a:xfrm>
          <a:off x="1965596" y="4086197"/>
          <a:ext cx="3808374"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Approfondimenti</a:t>
          </a:r>
          <a:endParaRPr lang="it-IT" sz="1800" kern="1200" dirty="0"/>
        </a:p>
      </dsp:txBody>
      <dsp:txXfrm>
        <a:off x="1965596" y="4086197"/>
        <a:ext cx="3808374" cy="482994"/>
      </dsp:txXfrm>
    </dsp:sp>
  </dsp:spTree>
</dsp:drawing>
</file>

<file path=ppt/diagrams/drawing4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FF193C-52E0-2A47-BDC0-60771467F03E}">
      <dsp:nvSpPr>
        <dsp:cNvPr id="0" name=""/>
        <dsp:cNvSpPr/>
      </dsp:nvSpPr>
      <dsp:spPr>
        <a:xfrm>
          <a:off x="3196" y="1124132"/>
          <a:ext cx="4322823" cy="544798"/>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i="0" kern="1200" dirty="0" smtClean="0">
              <a:solidFill>
                <a:schemeClr val="bg1"/>
              </a:solidFill>
            </a:rPr>
            <a:t>Titoli di solidarietà</a:t>
          </a:r>
          <a:endParaRPr lang="it-IT" sz="1800" kern="1200" dirty="0"/>
        </a:p>
      </dsp:txBody>
      <dsp:txXfrm>
        <a:off x="3196" y="1124132"/>
        <a:ext cx="4322823" cy="544798"/>
      </dsp:txXfrm>
    </dsp:sp>
    <dsp:sp modelId="{CA156EBC-F299-5B46-9806-F4F074421982}">
      <dsp:nvSpPr>
        <dsp:cNvPr id="0" name=""/>
        <dsp:cNvSpPr/>
      </dsp:nvSpPr>
      <dsp:spPr>
        <a:xfrm>
          <a:off x="3196" y="1892208"/>
          <a:ext cx="4322823" cy="544798"/>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i="0" kern="1200" dirty="0" smtClean="0">
              <a:solidFill>
                <a:schemeClr val="bg1"/>
              </a:solidFill>
            </a:rPr>
            <a:t>Social Lending</a:t>
          </a:r>
          <a:endParaRPr lang="it-IT" sz="1800" kern="1200" dirty="0"/>
        </a:p>
      </dsp:txBody>
      <dsp:txXfrm>
        <a:off x="3196" y="1892208"/>
        <a:ext cx="4322823" cy="544798"/>
      </dsp:txXfrm>
    </dsp:sp>
    <dsp:sp modelId="{D219BEF8-D5A7-4649-8847-7DF2FA5520B2}">
      <dsp:nvSpPr>
        <dsp:cNvPr id="0" name=""/>
        <dsp:cNvSpPr/>
      </dsp:nvSpPr>
      <dsp:spPr>
        <a:xfrm>
          <a:off x="3196" y="2660285"/>
          <a:ext cx="4316446" cy="544798"/>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Altri strumenti finanziari</a:t>
          </a:r>
          <a:endParaRPr lang="it-IT" sz="1800" kern="1200" dirty="0"/>
        </a:p>
      </dsp:txBody>
      <dsp:txXfrm>
        <a:off x="3196" y="2660285"/>
        <a:ext cx="4316446" cy="544798"/>
      </dsp:txXfrm>
    </dsp:sp>
  </dsp:spTree>
</dsp:drawing>
</file>

<file path=ppt/diagrams/drawing4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FF193C-52E0-2A47-BDC0-60771467F03E}">
      <dsp:nvSpPr>
        <dsp:cNvPr id="0" name=""/>
        <dsp:cNvSpPr/>
      </dsp:nvSpPr>
      <dsp:spPr>
        <a:xfrm>
          <a:off x="3196" y="1124132"/>
          <a:ext cx="4322823" cy="544798"/>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i="0" kern="1200" dirty="0" smtClean="0">
              <a:solidFill>
                <a:schemeClr val="bg1"/>
              </a:solidFill>
            </a:rPr>
            <a:t>Titoli di solidarietà</a:t>
          </a:r>
          <a:endParaRPr lang="it-IT" sz="1800" kern="1200" dirty="0"/>
        </a:p>
      </dsp:txBody>
      <dsp:txXfrm>
        <a:off x="3196" y="1124132"/>
        <a:ext cx="4322823" cy="544798"/>
      </dsp:txXfrm>
    </dsp:sp>
    <dsp:sp modelId="{CA156EBC-F299-5B46-9806-F4F074421982}">
      <dsp:nvSpPr>
        <dsp:cNvPr id="0" name=""/>
        <dsp:cNvSpPr/>
      </dsp:nvSpPr>
      <dsp:spPr>
        <a:xfrm>
          <a:off x="3196" y="1892208"/>
          <a:ext cx="4322823" cy="544798"/>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i="0" kern="1200" dirty="0" smtClean="0">
              <a:solidFill>
                <a:schemeClr val="bg1"/>
              </a:solidFill>
            </a:rPr>
            <a:t>Social Lending</a:t>
          </a:r>
          <a:endParaRPr lang="it-IT" sz="1800" kern="1200" dirty="0"/>
        </a:p>
      </dsp:txBody>
      <dsp:txXfrm>
        <a:off x="3196" y="1892208"/>
        <a:ext cx="4322823" cy="544798"/>
      </dsp:txXfrm>
    </dsp:sp>
    <dsp:sp modelId="{D219BEF8-D5A7-4649-8847-7DF2FA5520B2}">
      <dsp:nvSpPr>
        <dsp:cNvPr id="0" name=""/>
        <dsp:cNvSpPr/>
      </dsp:nvSpPr>
      <dsp:spPr>
        <a:xfrm>
          <a:off x="3196" y="2660285"/>
          <a:ext cx="4316446" cy="544798"/>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Altri strumenti finanziari</a:t>
          </a:r>
          <a:endParaRPr lang="it-IT" sz="1800" kern="1200" dirty="0"/>
        </a:p>
      </dsp:txBody>
      <dsp:txXfrm>
        <a:off x="3196" y="2660285"/>
        <a:ext cx="4316446" cy="544798"/>
      </dsp:txXfrm>
    </dsp:sp>
  </dsp:spTree>
</dsp:drawing>
</file>

<file path=ppt/diagrams/drawing4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2472D0-2277-BE4A-952D-BB5C54E2D130}">
      <dsp:nvSpPr>
        <dsp:cNvPr id="0" name=""/>
        <dsp:cNvSpPr/>
      </dsp:nvSpPr>
      <dsp:spPr>
        <a:xfrm rot="16200000">
          <a:off x="-1236617" y="1238676"/>
          <a:ext cx="4497248" cy="2019895"/>
        </a:xfrm>
        <a:prstGeom prst="flowChartManualOperation">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0" tIns="0" rIns="112208" bIns="0" numCol="1" spcCol="1270" anchor="ctr" anchorCtr="0">
          <a:noAutofit/>
        </a:bodyPr>
        <a:lstStyle/>
        <a:p>
          <a:pPr lvl="0" algn="ctr" defTabSz="800100">
            <a:lnSpc>
              <a:spcPct val="90000"/>
            </a:lnSpc>
            <a:spcBef>
              <a:spcPct val="0"/>
            </a:spcBef>
            <a:spcAft>
              <a:spcPct val="35000"/>
            </a:spcAft>
          </a:pPr>
          <a:r>
            <a:rPr lang="it-IT" sz="1800" b="1" kern="1200" cap="small" dirty="0" smtClean="0"/>
            <a:t>Certificati di deposito</a:t>
          </a:r>
          <a:r>
            <a:rPr lang="it-IT" sz="1800" kern="1200" cap="small" dirty="0" smtClean="0"/>
            <a:t>, </a:t>
          </a:r>
          <a:r>
            <a:rPr lang="it-IT" sz="1800" b="1" kern="1200" cap="small" dirty="0" smtClean="0"/>
            <a:t>Obbligazioni</a:t>
          </a:r>
          <a:r>
            <a:rPr lang="it-IT" sz="1800" kern="1200" cap="small" dirty="0" smtClean="0"/>
            <a:t> e altri titoli di debito emessi dagli Istituti di credito autorizzati</a:t>
          </a:r>
          <a:endParaRPr lang="it-IT" sz="1800" kern="1200" cap="small" dirty="0"/>
        </a:p>
      </dsp:txBody>
      <dsp:txXfrm rot="5400000">
        <a:off x="2059" y="899450"/>
        <a:ext cx="2019895" cy="2698348"/>
      </dsp:txXfrm>
    </dsp:sp>
    <dsp:sp modelId="{58DFA882-5F52-5A48-8F1D-BB907F576C89}">
      <dsp:nvSpPr>
        <dsp:cNvPr id="0" name=""/>
        <dsp:cNvSpPr/>
      </dsp:nvSpPr>
      <dsp:spPr>
        <a:xfrm rot="16200000">
          <a:off x="934770" y="1238676"/>
          <a:ext cx="4497248" cy="2019895"/>
        </a:xfrm>
        <a:prstGeom prst="flowChartManualOperation">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0" tIns="0" rIns="112208" bIns="0" numCol="1" spcCol="1270" anchor="ctr" anchorCtr="0">
          <a:noAutofit/>
        </a:bodyPr>
        <a:lstStyle/>
        <a:p>
          <a:pPr lvl="0" algn="ctr" defTabSz="800100">
            <a:lnSpc>
              <a:spcPct val="90000"/>
            </a:lnSpc>
            <a:spcBef>
              <a:spcPct val="0"/>
            </a:spcBef>
            <a:spcAft>
              <a:spcPct val="35000"/>
            </a:spcAft>
          </a:pPr>
          <a:r>
            <a:rPr lang="it-IT" sz="1800" kern="1200" cap="small" dirty="0" smtClean="0"/>
            <a:t>i Certificati di deposito hanno scadenza non inferiore a 12 mesi, le  Obbligazioni e gli altri titoli di debito hanno scadenza non inferiore a 36 mesi</a:t>
          </a:r>
          <a:endParaRPr lang="it-IT" sz="1800" b="1" u="none" kern="1200" cap="small" dirty="0"/>
        </a:p>
      </dsp:txBody>
      <dsp:txXfrm rot="5400000">
        <a:off x="2173446" y="899450"/>
        <a:ext cx="2019895" cy="2698348"/>
      </dsp:txXfrm>
    </dsp:sp>
    <dsp:sp modelId="{2B3FB790-F551-4340-B0E4-ECB044B34971}">
      <dsp:nvSpPr>
        <dsp:cNvPr id="0" name=""/>
        <dsp:cNvSpPr/>
      </dsp:nvSpPr>
      <dsp:spPr>
        <a:xfrm rot="16200000">
          <a:off x="3106157" y="1238676"/>
          <a:ext cx="4497248" cy="2019895"/>
        </a:xfrm>
        <a:prstGeom prst="flowChartManualOperation">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0" tIns="0" rIns="112208" bIns="0" numCol="1" spcCol="1270" anchor="ctr" anchorCtr="0">
          <a:noAutofit/>
        </a:bodyPr>
        <a:lstStyle/>
        <a:p>
          <a:pPr lvl="0" algn="ctr" defTabSz="800100">
            <a:lnSpc>
              <a:spcPct val="90000"/>
            </a:lnSpc>
            <a:spcBef>
              <a:spcPct val="0"/>
            </a:spcBef>
            <a:spcAft>
              <a:spcPct val="35000"/>
            </a:spcAft>
          </a:pPr>
          <a:r>
            <a:rPr lang="it-IT" sz="1800" kern="1200" cap="small" dirty="0" smtClean="0"/>
            <a:t>gli emittenti </a:t>
          </a:r>
          <a:r>
            <a:rPr lang="it-IT" sz="1800" b="1" kern="1200" cap="small" dirty="0" smtClean="0"/>
            <a:t>destinano</a:t>
          </a:r>
          <a:r>
            <a:rPr lang="it-IT" sz="1800" kern="1200" cap="small" dirty="0" smtClean="0"/>
            <a:t> l'intera raccolta effettuata attraverso l'emissione dei titoli, a impieghi in favore di ETS, per il </a:t>
          </a:r>
          <a:r>
            <a:rPr lang="it-IT" sz="1800" b="1" kern="1200" cap="small" dirty="0" smtClean="0"/>
            <a:t>finanziamento</a:t>
          </a:r>
          <a:r>
            <a:rPr lang="it-IT" sz="1800" kern="1200" cap="small" dirty="0" smtClean="0"/>
            <a:t> di attività d’interesse generale</a:t>
          </a:r>
          <a:endParaRPr lang="it-IT" sz="1800" b="1" kern="1200" cap="small" dirty="0"/>
        </a:p>
      </dsp:txBody>
      <dsp:txXfrm rot="5400000">
        <a:off x="4344833" y="899450"/>
        <a:ext cx="2019895" cy="2698348"/>
      </dsp:txXfrm>
    </dsp:sp>
    <dsp:sp modelId="{E5E29077-9069-4F4A-A0B4-302EEBDBAAFC}">
      <dsp:nvSpPr>
        <dsp:cNvPr id="0" name=""/>
        <dsp:cNvSpPr/>
      </dsp:nvSpPr>
      <dsp:spPr>
        <a:xfrm rot="16200000">
          <a:off x="5277545" y="1238676"/>
          <a:ext cx="4497248" cy="2019895"/>
        </a:xfrm>
        <a:prstGeom prst="flowChartManualOperation">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0" tIns="0" rIns="114300" bIns="0" numCol="1" spcCol="1270" anchor="ctr" anchorCtr="0">
          <a:noAutofit/>
        </a:bodyPr>
        <a:lstStyle/>
        <a:p>
          <a:pPr lvl="0" algn="ctr" defTabSz="800100">
            <a:lnSpc>
              <a:spcPct val="90000"/>
            </a:lnSpc>
            <a:spcBef>
              <a:spcPct val="0"/>
            </a:spcBef>
            <a:spcAft>
              <a:spcPct val="35000"/>
            </a:spcAft>
          </a:pPr>
          <a:r>
            <a:rPr lang="it-IT" sz="1800" kern="1200" cap="small" dirty="0" smtClean="0"/>
            <a:t>gli emittenti </a:t>
          </a:r>
          <a:r>
            <a:rPr lang="it-IT" sz="1800" b="1" kern="1200" cap="small" dirty="0" smtClean="0"/>
            <a:t>possono erogare</a:t>
          </a:r>
          <a:r>
            <a:rPr lang="it-IT" sz="1800" kern="1200" cap="small" dirty="0" smtClean="0"/>
            <a:t>, a titolo di liberalità, una parte dell'ammontare dei titoli, a ETS </a:t>
          </a:r>
          <a:r>
            <a:rPr lang="it-IT" sz="1800" b="1" kern="1200" cap="small" dirty="0" smtClean="0"/>
            <a:t>non commerciali</a:t>
          </a:r>
          <a:r>
            <a:rPr lang="it-IT" sz="1800" kern="1200" cap="small" dirty="0" smtClean="0"/>
            <a:t>, per il </a:t>
          </a:r>
          <a:r>
            <a:rPr lang="it-IT" sz="1800" b="1" kern="1200" cap="small" dirty="0" smtClean="0"/>
            <a:t>sostegno</a:t>
          </a:r>
          <a:r>
            <a:rPr lang="it-IT" sz="1800" kern="1200" cap="small" dirty="0" smtClean="0"/>
            <a:t> di attività di interesse generale, ritenute meritevoli dagli emittenti</a:t>
          </a:r>
          <a:endParaRPr lang="it-IT" sz="1800" kern="1200" cap="small" dirty="0"/>
        </a:p>
      </dsp:txBody>
      <dsp:txXfrm rot="5400000">
        <a:off x="6516221" y="899450"/>
        <a:ext cx="2019895" cy="2698348"/>
      </dsp:txXfrm>
    </dsp:sp>
  </dsp:spTree>
</dsp:drawing>
</file>

<file path=ppt/diagrams/drawing4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BA17A4-4078-744E-A0CD-96F4070CEC7E}">
      <dsp:nvSpPr>
        <dsp:cNvPr id="0" name=""/>
        <dsp:cNvSpPr/>
      </dsp:nvSpPr>
      <dsp:spPr>
        <a:xfrm>
          <a:off x="4644129" y="364451"/>
          <a:ext cx="1858872" cy="18588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020" tIns="33020" rIns="33020" bIns="33020" numCol="1" spcCol="1270" anchor="ctr" anchorCtr="0">
          <a:noAutofit/>
        </a:bodyPr>
        <a:lstStyle/>
        <a:p>
          <a:pPr lvl="0" algn="ctr" defTabSz="1155700" rtl="0">
            <a:lnSpc>
              <a:spcPct val="90000"/>
            </a:lnSpc>
            <a:spcBef>
              <a:spcPct val="0"/>
            </a:spcBef>
            <a:spcAft>
              <a:spcPct val="35000"/>
            </a:spcAft>
          </a:pPr>
          <a:r>
            <a:rPr lang="it-IT" sz="2600" kern="1200" dirty="0" smtClean="0"/>
            <a:t>Cittadini risparmiatori</a:t>
          </a:r>
          <a:endParaRPr lang="it-IT" sz="2600" kern="1200" dirty="0"/>
        </a:p>
      </dsp:txBody>
      <dsp:txXfrm>
        <a:off x="4644129" y="364451"/>
        <a:ext cx="1858872" cy="1858872"/>
      </dsp:txXfrm>
    </dsp:sp>
    <dsp:sp modelId="{7620E2F7-4AA9-5544-9CAC-B47348F3CE88}">
      <dsp:nvSpPr>
        <dsp:cNvPr id="0" name=""/>
        <dsp:cNvSpPr/>
      </dsp:nvSpPr>
      <dsp:spPr>
        <a:xfrm>
          <a:off x="1815224" y="-623"/>
          <a:ext cx="4392670" cy="4392670"/>
        </a:xfrm>
        <a:prstGeom prst="circularArrow">
          <a:avLst>
            <a:gd name="adj1" fmla="val 8252"/>
            <a:gd name="adj2" fmla="val 576413"/>
            <a:gd name="adj3" fmla="val 2962501"/>
            <a:gd name="adj4" fmla="val 52630"/>
            <a:gd name="adj5" fmla="val 9627"/>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2DBF4685-6580-C94D-A74D-4DC63CEB8094}">
      <dsp:nvSpPr>
        <dsp:cNvPr id="0" name=""/>
        <dsp:cNvSpPr/>
      </dsp:nvSpPr>
      <dsp:spPr>
        <a:xfrm>
          <a:off x="3082123" y="3069923"/>
          <a:ext cx="1858872" cy="18588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020" tIns="33020" rIns="33020" bIns="33020" numCol="1" spcCol="1270" anchor="ctr" anchorCtr="0">
          <a:noAutofit/>
        </a:bodyPr>
        <a:lstStyle/>
        <a:p>
          <a:pPr lvl="0" algn="ctr" defTabSz="1155700" rtl="0">
            <a:lnSpc>
              <a:spcPct val="90000"/>
            </a:lnSpc>
            <a:spcBef>
              <a:spcPct val="0"/>
            </a:spcBef>
            <a:spcAft>
              <a:spcPct val="35000"/>
            </a:spcAft>
          </a:pPr>
          <a:r>
            <a:rPr lang="it-IT" sz="2600" kern="1200" dirty="0" smtClean="0"/>
            <a:t>Enti del Terzo Settore</a:t>
          </a:r>
          <a:endParaRPr lang="it-IT" sz="2600" kern="1200" dirty="0"/>
        </a:p>
      </dsp:txBody>
      <dsp:txXfrm>
        <a:off x="3082123" y="3069923"/>
        <a:ext cx="1858872" cy="1858872"/>
      </dsp:txXfrm>
    </dsp:sp>
    <dsp:sp modelId="{E07DF3EC-0D87-2245-A02E-BA1B6A861602}">
      <dsp:nvSpPr>
        <dsp:cNvPr id="0" name=""/>
        <dsp:cNvSpPr/>
      </dsp:nvSpPr>
      <dsp:spPr>
        <a:xfrm>
          <a:off x="1815224" y="-623"/>
          <a:ext cx="4392670" cy="4392670"/>
        </a:xfrm>
        <a:prstGeom prst="circularArrow">
          <a:avLst>
            <a:gd name="adj1" fmla="val 8252"/>
            <a:gd name="adj2" fmla="val 576413"/>
            <a:gd name="adj3" fmla="val 10170957"/>
            <a:gd name="adj4" fmla="val 7261086"/>
            <a:gd name="adj5" fmla="val 9627"/>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4F5D386D-46DF-3449-BB32-E08182FA09BE}">
      <dsp:nvSpPr>
        <dsp:cNvPr id="0" name=""/>
        <dsp:cNvSpPr/>
      </dsp:nvSpPr>
      <dsp:spPr>
        <a:xfrm>
          <a:off x="1520118" y="364451"/>
          <a:ext cx="1858872" cy="18588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020" tIns="33020" rIns="33020" bIns="33020" numCol="1" spcCol="1270" anchor="ctr" anchorCtr="0">
          <a:noAutofit/>
        </a:bodyPr>
        <a:lstStyle/>
        <a:p>
          <a:pPr lvl="0" algn="ctr" defTabSz="1155700" rtl="0">
            <a:lnSpc>
              <a:spcPct val="90000"/>
            </a:lnSpc>
            <a:spcBef>
              <a:spcPct val="0"/>
            </a:spcBef>
            <a:spcAft>
              <a:spcPct val="35000"/>
            </a:spcAft>
          </a:pPr>
          <a:r>
            <a:rPr lang="it-IT" sz="2600" kern="1200" dirty="0" smtClean="0"/>
            <a:t>Istituti di credito</a:t>
          </a:r>
          <a:endParaRPr lang="it-IT" sz="2600" kern="1200" dirty="0"/>
        </a:p>
      </dsp:txBody>
      <dsp:txXfrm>
        <a:off x="1520118" y="364451"/>
        <a:ext cx="1858872" cy="1858872"/>
      </dsp:txXfrm>
    </dsp:sp>
    <dsp:sp modelId="{05185ED8-C2CC-E942-9C83-EA22DA39A136}">
      <dsp:nvSpPr>
        <dsp:cNvPr id="0" name=""/>
        <dsp:cNvSpPr/>
      </dsp:nvSpPr>
      <dsp:spPr>
        <a:xfrm>
          <a:off x="1815224" y="-623"/>
          <a:ext cx="4392670" cy="4392670"/>
        </a:xfrm>
        <a:prstGeom prst="circularArrow">
          <a:avLst>
            <a:gd name="adj1" fmla="val 8252"/>
            <a:gd name="adj2" fmla="val 576413"/>
            <a:gd name="adj3" fmla="val 16855456"/>
            <a:gd name="adj4" fmla="val 14968131"/>
            <a:gd name="adj5" fmla="val 9627"/>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Tree>
</dsp:drawing>
</file>

<file path=ppt/diagrams/drawing4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CCBBE7-DB89-5644-B1F9-9560B94BC52D}">
      <dsp:nvSpPr>
        <dsp:cNvPr id="0" name=""/>
        <dsp:cNvSpPr/>
      </dsp:nvSpPr>
      <dsp:spPr>
        <a:xfrm>
          <a:off x="1503497" y="0"/>
          <a:ext cx="5230870" cy="5230870"/>
        </a:xfrm>
        <a:prstGeom prst="diamond">
          <a:avLst/>
        </a:prstGeom>
        <a:gradFill rotWithShape="0">
          <a:gsLst>
            <a:gs pos="0">
              <a:schemeClr val="accent3">
                <a:tint val="40000"/>
                <a:hueOff val="0"/>
                <a:satOff val="0"/>
                <a:lumOff val="0"/>
                <a:alphaOff val="0"/>
                <a:shade val="51000"/>
                <a:satMod val="130000"/>
              </a:schemeClr>
            </a:gs>
            <a:gs pos="80000">
              <a:schemeClr val="accent3">
                <a:tint val="40000"/>
                <a:hueOff val="0"/>
                <a:satOff val="0"/>
                <a:lumOff val="0"/>
                <a:alphaOff val="0"/>
                <a:shade val="93000"/>
                <a:satMod val="130000"/>
              </a:schemeClr>
            </a:gs>
            <a:gs pos="100000">
              <a:schemeClr val="accent3">
                <a:tint val="40000"/>
                <a:hueOff val="0"/>
                <a:satOff val="0"/>
                <a:lumOff val="0"/>
                <a:alphaOff val="0"/>
                <a:shade val="94000"/>
                <a:satMod val="135000"/>
              </a:scheme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1C0B8752-A55D-4A42-827A-1528EC217ECB}">
      <dsp:nvSpPr>
        <dsp:cNvPr id="0" name=""/>
        <dsp:cNvSpPr/>
      </dsp:nvSpPr>
      <dsp:spPr>
        <a:xfrm>
          <a:off x="1970352" y="496932"/>
          <a:ext cx="2040039" cy="2040039"/>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it-IT" sz="1500" b="0" u="none" kern="1200" dirty="0" smtClean="0"/>
            <a:t>comunicare al Ministero del lavoro entro il 31 marzo di ogni anno, il </a:t>
          </a:r>
          <a:r>
            <a:rPr lang="it-IT" sz="1500" b="1" u="none" kern="1200" dirty="0" smtClean="0"/>
            <a:t>valore delle emissioni </a:t>
          </a:r>
          <a:r>
            <a:rPr lang="it-IT" sz="1500" b="0" u="none" kern="1200" dirty="0" smtClean="0"/>
            <a:t>di TS effettuate nell'anno precedente</a:t>
          </a:r>
          <a:endParaRPr lang="it-IT" sz="1500" b="0" u="none" kern="1200" dirty="0"/>
        </a:p>
      </dsp:txBody>
      <dsp:txXfrm>
        <a:off x="2069938" y="596518"/>
        <a:ext cx="1840867" cy="1840867"/>
      </dsp:txXfrm>
    </dsp:sp>
    <dsp:sp modelId="{C2C9EB97-4B10-DF47-81CD-4AAFAC68943C}">
      <dsp:nvSpPr>
        <dsp:cNvPr id="0" name=""/>
        <dsp:cNvSpPr/>
      </dsp:nvSpPr>
      <dsp:spPr>
        <a:xfrm>
          <a:off x="4167318" y="496932"/>
          <a:ext cx="2040039" cy="2040039"/>
        </a:xfrm>
        <a:prstGeom prst="roundRect">
          <a:avLst/>
        </a:prstGeom>
        <a:gradFill rotWithShape="0">
          <a:gsLst>
            <a:gs pos="0">
              <a:schemeClr val="accent3">
                <a:hueOff val="3750088"/>
                <a:satOff val="-5627"/>
                <a:lumOff val="-915"/>
                <a:alphaOff val="0"/>
                <a:shade val="51000"/>
                <a:satMod val="130000"/>
              </a:schemeClr>
            </a:gs>
            <a:gs pos="80000">
              <a:schemeClr val="accent3">
                <a:hueOff val="3750088"/>
                <a:satOff val="-5627"/>
                <a:lumOff val="-915"/>
                <a:alphaOff val="0"/>
                <a:shade val="93000"/>
                <a:satMod val="130000"/>
              </a:schemeClr>
            </a:gs>
            <a:gs pos="100000">
              <a:schemeClr val="accent3">
                <a:hueOff val="3750088"/>
                <a:satOff val="-5627"/>
                <a:lumOff val="-91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it-IT" sz="1500" kern="1200" dirty="0" smtClean="0"/>
            <a:t>comunicare gli importi erogati a titolo di </a:t>
          </a:r>
          <a:r>
            <a:rPr lang="it-IT" sz="1500" b="1" kern="1200" dirty="0" smtClean="0"/>
            <a:t>liberalità</a:t>
          </a:r>
          <a:r>
            <a:rPr lang="it-IT" sz="1500" kern="1200" dirty="0" smtClean="0"/>
            <a:t>, specificando l'Ente beneficiario e le iniziative sostenute</a:t>
          </a:r>
          <a:endParaRPr lang="it-IT" sz="1500" kern="1200" dirty="0"/>
        </a:p>
      </dsp:txBody>
      <dsp:txXfrm>
        <a:off x="4266904" y="596518"/>
        <a:ext cx="1840867" cy="1840867"/>
      </dsp:txXfrm>
    </dsp:sp>
    <dsp:sp modelId="{CFC40845-B4C4-8045-85FD-4ED788D6CF9A}">
      <dsp:nvSpPr>
        <dsp:cNvPr id="0" name=""/>
        <dsp:cNvSpPr/>
      </dsp:nvSpPr>
      <dsp:spPr>
        <a:xfrm>
          <a:off x="1984224" y="2705750"/>
          <a:ext cx="2040039" cy="2040039"/>
        </a:xfrm>
        <a:prstGeom prst="roundRect">
          <a:avLst/>
        </a:prstGeom>
        <a:gradFill rotWithShape="0">
          <a:gsLst>
            <a:gs pos="0">
              <a:schemeClr val="accent3">
                <a:hueOff val="7500176"/>
                <a:satOff val="-11253"/>
                <a:lumOff val="-1830"/>
                <a:alphaOff val="0"/>
                <a:shade val="51000"/>
                <a:satMod val="130000"/>
              </a:schemeClr>
            </a:gs>
            <a:gs pos="80000">
              <a:schemeClr val="accent3">
                <a:hueOff val="7500176"/>
                <a:satOff val="-11253"/>
                <a:lumOff val="-1830"/>
                <a:alphaOff val="0"/>
                <a:shade val="93000"/>
                <a:satMod val="130000"/>
              </a:schemeClr>
            </a:gs>
            <a:gs pos="100000">
              <a:schemeClr val="accent3">
                <a:hueOff val="7500176"/>
                <a:satOff val="-11253"/>
                <a:lumOff val="-183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it-IT" sz="1500" kern="1200" dirty="0" smtClean="0"/>
            <a:t>comunicare gli importi erogati a titolo di </a:t>
          </a:r>
          <a:r>
            <a:rPr lang="it-IT" sz="1500" b="1" kern="1200" dirty="0" smtClean="0"/>
            <a:t>finanziamento</a:t>
          </a:r>
          <a:r>
            <a:rPr lang="it-IT" sz="1500" kern="1200" dirty="0" smtClean="0"/>
            <a:t>, specificando le iniziative sostenute</a:t>
          </a:r>
          <a:endParaRPr lang="it-IT" sz="1500" kern="1200" dirty="0"/>
        </a:p>
      </dsp:txBody>
      <dsp:txXfrm>
        <a:off x="2083810" y="2805336"/>
        <a:ext cx="1840867" cy="1840867"/>
      </dsp:txXfrm>
    </dsp:sp>
    <dsp:sp modelId="{3B89A65F-B1BC-164B-BA92-8C5FB8DD1D82}">
      <dsp:nvSpPr>
        <dsp:cNvPr id="0" name=""/>
        <dsp:cNvSpPr/>
      </dsp:nvSpPr>
      <dsp:spPr>
        <a:xfrm>
          <a:off x="4148835" y="2705750"/>
          <a:ext cx="2040039" cy="2040039"/>
        </a:xfrm>
        <a:prstGeom prst="roundRect">
          <a:avLst/>
        </a:prstGeom>
        <a:gradFill rotWithShape="0">
          <a:gsLst>
            <a:gs pos="0">
              <a:schemeClr val="accent3">
                <a:hueOff val="11250264"/>
                <a:satOff val="-16880"/>
                <a:lumOff val="-2745"/>
                <a:alphaOff val="0"/>
                <a:shade val="51000"/>
                <a:satMod val="130000"/>
              </a:schemeClr>
            </a:gs>
            <a:gs pos="80000">
              <a:schemeClr val="accent3">
                <a:hueOff val="11250264"/>
                <a:satOff val="-16880"/>
                <a:lumOff val="-2745"/>
                <a:alphaOff val="0"/>
                <a:shade val="93000"/>
                <a:satMod val="130000"/>
              </a:schemeClr>
            </a:gs>
            <a:gs pos="100000">
              <a:schemeClr val="accent3">
                <a:hueOff val="11250264"/>
                <a:satOff val="-16880"/>
                <a:lumOff val="-274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it-IT" sz="1500" kern="1200" dirty="0" smtClean="0"/>
            <a:t>pubblicare sul proprio </a:t>
          </a:r>
          <a:r>
            <a:rPr lang="it-IT" sz="1500" b="1" kern="1200" dirty="0" smtClean="0"/>
            <a:t>sito internet</a:t>
          </a:r>
          <a:r>
            <a:rPr lang="it-IT" sz="1500" kern="1200" dirty="0" smtClean="0"/>
            <a:t> i dati relativi ai finanziamenti erogati con l'indicazione dell’Ente beneficiario e delle iniziative sostenute</a:t>
          </a:r>
          <a:endParaRPr lang="it-IT" sz="1500" u="none" kern="1200" dirty="0"/>
        </a:p>
      </dsp:txBody>
      <dsp:txXfrm>
        <a:off x="4248421" y="2805336"/>
        <a:ext cx="1840867" cy="1840867"/>
      </dsp:txXfrm>
    </dsp:sp>
  </dsp:spTree>
</dsp:drawing>
</file>

<file path=ppt/diagrams/drawing4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FF193C-52E0-2A47-BDC0-60771467F03E}">
      <dsp:nvSpPr>
        <dsp:cNvPr id="0" name=""/>
        <dsp:cNvSpPr/>
      </dsp:nvSpPr>
      <dsp:spPr>
        <a:xfrm>
          <a:off x="3196" y="1124132"/>
          <a:ext cx="4322823" cy="544798"/>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i="0" kern="1200" dirty="0" smtClean="0">
              <a:solidFill>
                <a:schemeClr val="bg1"/>
              </a:solidFill>
            </a:rPr>
            <a:t>Titoli di solidarietà</a:t>
          </a:r>
          <a:endParaRPr lang="it-IT" sz="1800" kern="1200" dirty="0"/>
        </a:p>
      </dsp:txBody>
      <dsp:txXfrm>
        <a:off x="3196" y="1124132"/>
        <a:ext cx="4322823" cy="544798"/>
      </dsp:txXfrm>
    </dsp:sp>
    <dsp:sp modelId="{CA156EBC-F299-5B46-9806-F4F074421982}">
      <dsp:nvSpPr>
        <dsp:cNvPr id="0" name=""/>
        <dsp:cNvSpPr/>
      </dsp:nvSpPr>
      <dsp:spPr>
        <a:xfrm>
          <a:off x="3196" y="1892208"/>
          <a:ext cx="4322823" cy="544798"/>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i="0" kern="1200" dirty="0" smtClean="0">
              <a:solidFill>
                <a:schemeClr val="bg1"/>
              </a:solidFill>
            </a:rPr>
            <a:t>Social Lending</a:t>
          </a:r>
          <a:endParaRPr lang="it-IT" sz="1800" kern="1200" dirty="0"/>
        </a:p>
      </dsp:txBody>
      <dsp:txXfrm>
        <a:off x="3196" y="1892208"/>
        <a:ext cx="4322823" cy="544798"/>
      </dsp:txXfrm>
    </dsp:sp>
    <dsp:sp modelId="{D219BEF8-D5A7-4649-8847-7DF2FA5520B2}">
      <dsp:nvSpPr>
        <dsp:cNvPr id="0" name=""/>
        <dsp:cNvSpPr/>
      </dsp:nvSpPr>
      <dsp:spPr>
        <a:xfrm>
          <a:off x="3196" y="2660285"/>
          <a:ext cx="4316446" cy="544798"/>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Altri strumenti finanziari</a:t>
          </a:r>
          <a:endParaRPr lang="it-IT" sz="1800" kern="1200" dirty="0"/>
        </a:p>
      </dsp:txBody>
      <dsp:txXfrm>
        <a:off x="3196" y="2660285"/>
        <a:ext cx="4316446" cy="544798"/>
      </dsp:txXfrm>
    </dsp:sp>
  </dsp:spTree>
</dsp:drawing>
</file>

<file path=ppt/diagrams/drawing4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B71D14-4F5E-7D49-A509-AD2E483698B6}">
      <dsp:nvSpPr>
        <dsp:cNvPr id="0" name=""/>
        <dsp:cNvSpPr/>
      </dsp:nvSpPr>
      <dsp:spPr>
        <a:xfrm>
          <a:off x="0" y="0"/>
          <a:ext cx="6313439" cy="1556621"/>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it-IT" sz="2200" kern="1200" dirty="0" smtClean="0"/>
            <a:t>gli interessi percepiti dalle </a:t>
          </a:r>
          <a:r>
            <a:rPr lang="it-IT" sz="2200" b="1" kern="1200" dirty="0" smtClean="0"/>
            <a:t>persone fisiche</a:t>
          </a:r>
          <a:r>
            <a:rPr lang="it-IT" sz="2200" kern="1200" dirty="0" smtClean="0"/>
            <a:t> che erogano prestiti attraverso </a:t>
          </a:r>
          <a:r>
            <a:rPr lang="it-IT" sz="2200" b="1" kern="1200" dirty="0" smtClean="0"/>
            <a:t>piattaforme di social lending</a:t>
          </a:r>
          <a:r>
            <a:rPr lang="it-IT" sz="2200" kern="1200" dirty="0" smtClean="0"/>
            <a:t>, sono soggetti al regime fiscale previsto per i titoli dello Stato</a:t>
          </a:r>
          <a:endParaRPr lang="it-IT" sz="2200" kern="1200" dirty="0"/>
        </a:p>
      </dsp:txBody>
      <dsp:txXfrm>
        <a:off x="75988" y="75988"/>
        <a:ext cx="6161463" cy="1404645"/>
      </dsp:txXfrm>
    </dsp:sp>
    <dsp:sp modelId="{D6EFFEA3-ADE8-3D46-AAA7-95AD515221E4}">
      <dsp:nvSpPr>
        <dsp:cNvPr id="0" name=""/>
        <dsp:cNvSpPr/>
      </dsp:nvSpPr>
      <dsp:spPr>
        <a:xfrm>
          <a:off x="0" y="1851245"/>
          <a:ext cx="6313439" cy="1781011"/>
        </a:xfrm>
        <a:prstGeom prst="roundRect">
          <a:avLst/>
        </a:prstGeom>
        <a:solidFill>
          <a:srgbClr val="3C7AC7"/>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it-IT" sz="2200" b="0" kern="1200" dirty="0" smtClean="0"/>
            <a:t>se </a:t>
          </a:r>
          <a:r>
            <a:rPr lang="it-IT" sz="2200" kern="1200" dirty="0" smtClean="0"/>
            <a:t>i prestiti sono stati destinati al finanziamento e al sostegno delle </a:t>
          </a:r>
          <a:r>
            <a:rPr lang="it-IT" sz="2200" b="1" kern="1200" dirty="0" smtClean="0"/>
            <a:t>attività di interesse generale</a:t>
          </a:r>
          <a:endParaRPr lang="it-IT" sz="2200" b="1" kern="1200" dirty="0"/>
        </a:p>
      </dsp:txBody>
      <dsp:txXfrm>
        <a:off x="86942" y="1938187"/>
        <a:ext cx="6139555" cy="1607127"/>
      </dsp:txXfrm>
    </dsp:sp>
  </dsp:spTree>
</dsp:drawing>
</file>

<file path=ppt/diagrams/drawing4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72A74D-582F-FC4D-8894-775E4C0AFC6E}">
      <dsp:nvSpPr>
        <dsp:cNvPr id="0" name=""/>
        <dsp:cNvSpPr/>
      </dsp:nvSpPr>
      <dsp:spPr>
        <a:xfrm>
          <a:off x="1121" y="0"/>
          <a:ext cx="1701022" cy="4389344"/>
        </a:xfrm>
        <a:prstGeom prst="roundRect">
          <a:avLst>
            <a:gd name="adj" fmla="val 10000"/>
          </a:avLst>
        </a:prstGeom>
        <a:solidFill>
          <a:srgbClr val="3C7AC7"/>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it-IT" sz="1800" kern="1200" dirty="0" smtClean="0"/>
            <a:t>il Social Lending (o </a:t>
          </a:r>
          <a:r>
            <a:rPr lang="it-IT" sz="1800" b="1" kern="1200" dirty="0" smtClean="0"/>
            <a:t>peer-to-peer lending</a:t>
          </a:r>
          <a:r>
            <a:rPr lang="it-IT" sz="1800" kern="1200" dirty="0" smtClean="0"/>
            <a:t>) è un canale alternativo di credito che consente il </a:t>
          </a:r>
          <a:r>
            <a:rPr lang="it-IT" sz="1800" b="1" kern="1200" dirty="0" smtClean="0"/>
            <a:t>prestito diretto tra privati</a:t>
          </a:r>
          <a:r>
            <a:rPr lang="it-IT" sz="1800" kern="1200" dirty="0" smtClean="0"/>
            <a:t>, senza il coinvolgimento di </a:t>
          </a:r>
          <a:r>
            <a:rPr lang="it-IT" sz="1800" b="1" kern="1200" dirty="0" smtClean="0"/>
            <a:t>banche o finanziarie</a:t>
          </a:r>
          <a:endParaRPr lang="it-IT" sz="1800" b="1" kern="1200" dirty="0"/>
        </a:p>
      </dsp:txBody>
      <dsp:txXfrm>
        <a:off x="50942" y="49821"/>
        <a:ext cx="1601380" cy="4289702"/>
      </dsp:txXfrm>
    </dsp:sp>
    <dsp:sp modelId="{9FC1D591-FC41-A24B-BA9F-263D94ACA9B2}">
      <dsp:nvSpPr>
        <dsp:cNvPr id="0" name=""/>
        <dsp:cNvSpPr/>
      </dsp:nvSpPr>
      <dsp:spPr>
        <a:xfrm>
          <a:off x="1985237" y="0"/>
          <a:ext cx="2053305" cy="4389344"/>
        </a:xfrm>
        <a:prstGeom prst="roundRect">
          <a:avLst>
            <a:gd name="adj" fmla="val 10000"/>
          </a:avLst>
        </a:prstGeom>
        <a:solidFill>
          <a:srgbClr val="3C7AC7"/>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it-IT" sz="1800" kern="1200" dirty="0" smtClean="0"/>
            <a:t>i Ri</a:t>
          </a:r>
          <a:r>
            <a:rPr lang="it-IT" sz="1800" b="1" kern="1200" dirty="0" smtClean="0"/>
            <a:t>chiedenti</a:t>
          </a:r>
          <a:r>
            <a:rPr lang="it-IT" sz="1800" kern="1200" dirty="0" smtClean="0"/>
            <a:t> (coloro che chiedono un prestito) e i P</a:t>
          </a:r>
          <a:r>
            <a:rPr lang="it-IT" sz="1800" b="1" kern="1200" dirty="0" smtClean="0"/>
            <a:t>restatori</a:t>
          </a:r>
          <a:r>
            <a:rPr lang="it-IT" sz="1800" kern="1200" dirty="0" smtClean="0"/>
            <a:t> (coloro che investono il proprio denaro prestandolo a altri) interagiscono direttamente tra loro, all’interno di una </a:t>
          </a:r>
          <a:r>
            <a:rPr lang="it-IT" sz="1800" b="1" kern="1200" dirty="0" smtClean="0"/>
            <a:t>piattaforma</a:t>
          </a:r>
          <a:r>
            <a:rPr lang="it-IT" sz="1800" kern="1200" dirty="0" smtClean="0"/>
            <a:t> web</a:t>
          </a:r>
          <a:endParaRPr lang="it-IT" sz="1800" kern="1200" dirty="0"/>
        </a:p>
      </dsp:txBody>
      <dsp:txXfrm>
        <a:off x="2045376" y="60139"/>
        <a:ext cx="1933027" cy="4269066"/>
      </dsp:txXfrm>
    </dsp:sp>
    <dsp:sp modelId="{3D8106E5-31A4-CB41-AC63-D1A28EE119F0}">
      <dsp:nvSpPr>
        <dsp:cNvPr id="0" name=""/>
        <dsp:cNvSpPr/>
      </dsp:nvSpPr>
      <dsp:spPr>
        <a:xfrm>
          <a:off x="4321636" y="0"/>
          <a:ext cx="1504457" cy="4389344"/>
        </a:xfrm>
        <a:prstGeom prst="roundRect">
          <a:avLst>
            <a:gd name="adj" fmla="val 10000"/>
          </a:avLst>
        </a:prstGeom>
        <a:solidFill>
          <a:srgbClr val="3C7AC7"/>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it-IT" sz="1800" kern="1200" dirty="0" smtClean="0"/>
            <a:t>la piattaforma verifica il </a:t>
          </a:r>
          <a:r>
            <a:rPr lang="it-IT" sz="1800" b="1" kern="1200" dirty="0" smtClean="0"/>
            <a:t>profilo creditizio </a:t>
          </a:r>
          <a:r>
            <a:rPr lang="it-IT" sz="1800" kern="1200" dirty="0" smtClean="0"/>
            <a:t>del Richiedente e lo assegna a una classe di merito creditizio</a:t>
          </a:r>
          <a:endParaRPr lang="it-IT" sz="1800" kern="1200" dirty="0"/>
        </a:p>
      </dsp:txBody>
      <dsp:txXfrm>
        <a:off x="4365700" y="44064"/>
        <a:ext cx="1416329" cy="4301216"/>
      </dsp:txXfrm>
    </dsp:sp>
    <dsp:sp modelId="{17FAEF0B-4F00-9F4D-A28A-2A6EF062CA56}">
      <dsp:nvSpPr>
        <dsp:cNvPr id="0" name=""/>
        <dsp:cNvSpPr/>
      </dsp:nvSpPr>
      <dsp:spPr>
        <a:xfrm>
          <a:off x="6109187" y="0"/>
          <a:ext cx="1706330" cy="4389344"/>
        </a:xfrm>
        <a:prstGeom prst="roundRect">
          <a:avLst>
            <a:gd name="adj" fmla="val 10000"/>
          </a:avLst>
        </a:prstGeom>
        <a:solidFill>
          <a:srgbClr val="3C7AC7"/>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it-IT" sz="1800" kern="1200" dirty="0" smtClean="0"/>
            <a:t>per </a:t>
          </a:r>
          <a:r>
            <a:rPr lang="it-IT" sz="1800" b="1" kern="1200" dirty="0" smtClean="0"/>
            <a:t>diversificare il rischio</a:t>
          </a:r>
          <a:r>
            <a:rPr lang="it-IT" sz="1800" kern="1200" dirty="0" smtClean="0"/>
            <a:t> l’offerta dei Prestatori può essere </a:t>
          </a:r>
          <a:r>
            <a:rPr lang="it-IT" sz="1800" b="1" kern="1200" dirty="0" smtClean="0"/>
            <a:t>suddivisa in parti</a:t>
          </a:r>
          <a:r>
            <a:rPr lang="it-IT" sz="1800" kern="1200" dirty="0" smtClean="0"/>
            <a:t>, ognuna delle quali viene prestata a un differente Richiedente</a:t>
          </a:r>
          <a:endParaRPr lang="it-IT" sz="1800" b="1" kern="1200" dirty="0"/>
        </a:p>
      </dsp:txBody>
      <dsp:txXfrm>
        <a:off x="6159164" y="49977"/>
        <a:ext cx="1606376" cy="428939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15A31F-EF6D-6B48-A4C4-ADBE7826391B}">
      <dsp:nvSpPr>
        <dsp:cNvPr id="0" name=""/>
        <dsp:cNvSpPr/>
      </dsp:nvSpPr>
      <dsp:spPr>
        <a:xfrm>
          <a:off x="0" y="21031"/>
          <a:ext cx="4125457" cy="842400"/>
        </a:xfrm>
        <a:prstGeom prst="round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it-IT" sz="1300" b="1" kern="1200" dirty="0" smtClean="0"/>
            <a:t>CI PRESENTIAMO</a:t>
          </a:r>
          <a:endParaRPr lang="it-IT" sz="1300" b="1" kern="1200" dirty="0"/>
        </a:p>
      </dsp:txBody>
      <dsp:txXfrm>
        <a:off x="41123" y="62154"/>
        <a:ext cx="4043211" cy="760154"/>
      </dsp:txXfrm>
    </dsp:sp>
    <dsp:sp modelId="{73102DCF-6AB2-D74A-93D4-D41E2051CF13}">
      <dsp:nvSpPr>
        <dsp:cNvPr id="0" name=""/>
        <dsp:cNvSpPr/>
      </dsp:nvSpPr>
      <dsp:spPr>
        <a:xfrm>
          <a:off x="0" y="993031"/>
          <a:ext cx="4125457" cy="84240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it-IT" sz="1300" b="1" kern="1200" dirty="0" smtClean="0"/>
            <a:t>QUESTIONARIO </a:t>
          </a:r>
          <a:r>
            <a:rPr lang="it-IT" sz="1300" b="1" kern="1200" dirty="0" smtClean="0">
              <a:solidFill>
                <a:schemeClr val="bg1"/>
              </a:solidFill>
            </a:rPr>
            <a:t>A</a:t>
          </a:r>
          <a:endParaRPr lang="it-IT" sz="1300" b="1" kern="1200" dirty="0">
            <a:solidFill>
              <a:schemeClr val="bg1"/>
            </a:solidFill>
          </a:endParaRPr>
        </a:p>
      </dsp:txBody>
      <dsp:txXfrm>
        <a:off x="41123" y="1034154"/>
        <a:ext cx="4043211" cy="760154"/>
      </dsp:txXfrm>
    </dsp:sp>
    <dsp:sp modelId="{050C6E89-92FA-0847-93D7-45342E45B026}">
      <dsp:nvSpPr>
        <dsp:cNvPr id="0" name=""/>
        <dsp:cNvSpPr/>
      </dsp:nvSpPr>
      <dsp:spPr>
        <a:xfrm>
          <a:off x="0" y="1965031"/>
          <a:ext cx="4125457" cy="842400"/>
        </a:xfrm>
        <a:prstGeom prst="round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it-IT" sz="1300" b="1" kern="1200" dirty="0" smtClean="0">
              <a:solidFill>
                <a:schemeClr val="bg1"/>
              </a:solidFill>
              <a:latin typeface="+mn-lt"/>
            </a:rPr>
            <a:t>FINANZA SOCIALE, POLITICHE DI SOSTEGNO, BENI COMUNI DISMESSI E CONFISCATI, STRUMENTI DI SVILUPPO DEGLI ETS</a:t>
          </a:r>
          <a:endParaRPr lang="it-IT" sz="1300" b="1" kern="1200" dirty="0">
            <a:latin typeface="+mn-lt"/>
          </a:endParaRPr>
        </a:p>
      </dsp:txBody>
      <dsp:txXfrm>
        <a:off x="41123" y="2006154"/>
        <a:ext cx="4043211" cy="760154"/>
      </dsp:txXfrm>
    </dsp:sp>
    <dsp:sp modelId="{DA99A137-333F-7E4C-89A5-FA62838623B0}">
      <dsp:nvSpPr>
        <dsp:cNvPr id="0" name=""/>
        <dsp:cNvSpPr/>
      </dsp:nvSpPr>
      <dsp:spPr>
        <a:xfrm>
          <a:off x="0" y="2937031"/>
          <a:ext cx="4125457" cy="842400"/>
        </a:xfrm>
        <a:prstGeom prst="round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it-IT" sz="1300" b="1" kern="1200" dirty="0" smtClean="0"/>
            <a:t>QUESTIONARIO </a:t>
          </a:r>
          <a:r>
            <a:rPr lang="it-IT" sz="1300" b="1" kern="1200" dirty="0" smtClean="0">
              <a:solidFill>
                <a:srgbClr val="FFFFFF"/>
              </a:solidFill>
            </a:rPr>
            <a:t>B</a:t>
          </a:r>
          <a:endParaRPr lang="it-IT" sz="1300" b="1" kern="1200" dirty="0">
            <a:solidFill>
              <a:srgbClr val="FFFFFF"/>
            </a:solidFill>
          </a:endParaRPr>
        </a:p>
      </dsp:txBody>
      <dsp:txXfrm>
        <a:off x="41123" y="2978154"/>
        <a:ext cx="4043211" cy="760154"/>
      </dsp:txXfrm>
    </dsp:sp>
    <dsp:sp modelId="{8CEC5D05-70E1-384E-A4D6-FDA3178D661F}">
      <dsp:nvSpPr>
        <dsp:cNvPr id="0" name=""/>
        <dsp:cNvSpPr/>
      </dsp:nvSpPr>
      <dsp:spPr>
        <a:xfrm>
          <a:off x="0" y="3909031"/>
          <a:ext cx="4125457" cy="842400"/>
        </a:xfrm>
        <a:prstGeom prst="round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it-IT" sz="1300" b="1" kern="1200" dirty="0" smtClean="0"/>
            <a:t>KIT DEL FORMATORE</a:t>
          </a:r>
          <a:endParaRPr lang="it-IT" sz="1300" b="1" kern="1200" dirty="0"/>
        </a:p>
      </dsp:txBody>
      <dsp:txXfrm>
        <a:off x="41123" y="3950154"/>
        <a:ext cx="4043211" cy="760154"/>
      </dsp:txXfrm>
    </dsp:sp>
  </dsp:spTree>
</dsp:drawing>
</file>

<file path=ppt/diagrams/drawing5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FF193C-52E0-2A47-BDC0-60771467F03E}">
      <dsp:nvSpPr>
        <dsp:cNvPr id="0" name=""/>
        <dsp:cNvSpPr/>
      </dsp:nvSpPr>
      <dsp:spPr>
        <a:xfrm>
          <a:off x="3196" y="1124132"/>
          <a:ext cx="4322823" cy="544798"/>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i="0" kern="1200" dirty="0" smtClean="0">
              <a:solidFill>
                <a:schemeClr val="bg1"/>
              </a:solidFill>
            </a:rPr>
            <a:t>Titoli di solidarietà</a:t>
          </a:r>
          <a:endParaRPr lang="it-IT" sz="1800" kern="1200" dirty="0"/>
        </a:p>
      </dsp:txBody>
      <dsp:txXfrm>
        <a:off x="3196" y="1124132"/>
        <a:ext cx="4322823" cy="544798"/>
      </dsp:txXfrm>
    </dsp:sp>
    <dsp:sp modelId="{CA156EBC-F299-5B46-9806-F4F074421982}">
      <dsp:nvSpPr>
        <dsp:cNvPr id="0" name=""/>
        <dsp:cNvSpPr/>
      </dsp:nvSpPr>
      <dsp:spPr>
        <a:xfrm>
          <a:off x="3196" y="1892208"/>
          <a:ext cx="4322823" cy="544798"/>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i="0" kern="1200" dirty="0" smtClean="0">
              <a:solidFill>
                <a:schemeClr val="bg1"/>
              </a:solidFill>
            </a:rPr>
            <a:t>Social Lending</a:t>
          </a:r>
          <a:endParaRPr lang="it-IT" sz="1800" kern="1200" dirty="0"/>
        </a:p>
      </dsp:txBody>
      <dsp:txXfrm>
        <a:off x="3196" y="1892208"/>
        <a:ext cx="4322823" cy="544798"/>
      </dsp:txXfrm>
    </dsp:sp>
    <dsp:sp modelId="{D219BEF8-D5A7-4649-8847-7DF2FA5520B2}">
      <dsp:nvSpPr>
        <dsp:cNvPr id="0" name=""/>
        <dsp:cNvSpPr/>
      </dsp:nvSpPr>
      <dsp:spPr>
        <a:xfrm>
          <a:off x="3196" y="2660285"/>
          <a:ext cx="4316446" cy="544798"/>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Altri strumenti finanziari</a:t>
          </a:r>
          <a:endParaRPr lang="it-IT" sz="1800" kern="1200" dirty="0"/>
        </a:p>
      </dsp:txBody>
      <dsp:txXfrm>
        <a:off x="3196" y="2660285"/>
        <a:ext cx="4316446" cy="544798"/>
      </dsp:txXfrm>
    </dsp:sp>
  </dsp:spTree>
</dsp:drawing>
</file>

<file path=ppt/diagrams/drawing5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B71D14-4F5E-7D49-A509-AD2E483698B6}">
      <dsp:nvSpPr>
        <dsp:cNvPr id="0" name=""/>
        <dsp:cNvSpPr/>
      </dsp:nvSpPr>
      <dsp:spPr>
        <a:xfrm>
          <a:off x="0" y="0"/>
          <a:ext cx="6553952" cy="1701328"/>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it-IT" sz="2200" kern="1200" dirty="0" smtClean="0"/>
            <a:t>il </a:t>
          </a:r>
          <a:r>
            <a:rPr lang="it-IT" sz="2200" b="1" kern="1200" dirty="0" smtClean="0"/>
            <a:t>crowdfunding</a:t>
          </a:r>
          <a:r>
            <a:rPr lang="it-IT" sz="2200" kern="1200" dirty="0" smtClean="0"/>
            <a:t> (da crowd, "folla" e funding, "finanziamento”) è una pratica di </a:t>
          </a:r>
          <a:r>
            <a:rPr lang="it-IT" sz="2200" b="1" kern="1200" dirty="0" smtClean="0"/>
            <a:t>finanziamento dal basso</a:t>
          </a:r>
          <a:r>
            <a:rPr lang="it-IT" sz="2200" kern="1200" dirty="0" smtClean="0"/>
            <a:t> che mobilita molte persone, attraverso un portale web</a:t>
          </a:r>
          <a:endParaRPr lang="it-IT" sz="2200" kern="1200" dirty="0"/>
        </a:p>
      </dsp:txBody>
      <dsp:txXfrm>
        <a:off x="83052" y="83052"/>
        <a:ext cx="6387848" cy="1535224"/>
      </dsp:txXfrm>
    </dsp:sp>
    <dsp:sp modelId="{D6EFFEA3-ADE8-3D46-AAA7-95AD515221E4}">
      <dsp:nvSpPr>
        <dsp:cNvPr id="0" name=""/>
        <dsp:cNvSpPr/>
      </dsp:nvSpPr>
      <dsp:spPr>
        <a:xfrm>
          <a:off x="0" y="1837935"/>
          <a:ext cx="6553952" cy="1946577"/>
        </a:xfrm>
        <a:prstGeom prst="roundRect">
          <a:avLst/>
        </a:prstGeom>
        <a:solidFill>
          <a:srgbClr val="3C7AC7"/>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it-IT" sz="2200" b="0" kern="1200" dirty="0" smtClean="0"/>
            <a:t>le </a:t>
          </a:r>
          <a:r>
            <a:rPr lang="it-IT" sz="2200" b="1" kern="1200" dirty="0" smtClean="0"/>
            <a:t>Imprese Sociali</a:t>
          </a:r>
          <a:r>
            <a:rPr lang="it-IT" sz="2200" b="0" kern="1200" dirty="0" smtClean="0"/>
            <a:t> possono utilizzare i </a:t>
          </a:r>
          <a:r>
            <a:rPr lang="it-IT" sz="2200" b="1" kern="1200" dirty="0" smtClean="0"/>
            <a:t>portali di equity crowdfunding</a:t>
          </a:r>
          <a:r>
            <a:rPr lang="it-IT" sz="2200" b="0" kern="1200" dirty="0" smtClean="0"/>
            <a:t> “per la raccolta di capitali per le piccole e medie imprese e per le imprese sociali”, previsti dal D.lgs. 58/1998 (Testo unico della finanza)</a:t>
          </a:r>
          <a:endParaRPr lang="it-IT" sz="2200" b="0" kern="1200" dirty="0"/>
        </a:p>
      </dsp:txBody>
      <dsp:txXfrm>
        <a:off x="95024" y="1932959"/>
        <a:ext cx="6363904" cy="1756529"/>
      </dsp:txXfrm>
    </dsp:sp>
  </dsp:spTree>
</dsp:drawing>
</file>

<file path=ppt/diagrams/drawing5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609C5C-8C44-514C-86C9-8AB215994854}">
      <dsp:nvSpPr>
        <dsp:cNvPr id="0" name=""/>
        <dsp:cNvSpPr/>
      </dsp:nvSpPr>
      <dsp:spPr>
        <a:xfrm>
          <a:off x="1965596" y="535"/>
          <a:ext cx="3825319"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Inquadramento generale</a:t>
          </a:r>
          <a:endParaRPr lang="it-IT" sz="1800" kern="1200" dirty="0"/>
        </a:p>
      </dsp:txBody>
      <dsp:txXfrm>
        <a:off x="1965596" y="535"/>
        <a:ext cx="3825319" cy="482994"/>
      </dsp:txXfrm>
    </dsp:sp>
    <dsp:sp modelId="{4686DAC8-151F-8D4B-94E2-C7C024E46776}">
      <dsp:nvSpPr>
        <dsp:cNvPr id="0" name=""/>
        <dsp:cNvSpPr/>
      </dsp:nvSpPr>
      <dsp:spPr>
        <a:xfrm>
          <a:off x="1965596" y="681479"/>
          <a:ext cx="3825319"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Raccolta fondi</a:t>
          </a:r>
          <a:endParaRPr lang="it-IT" sz="1800" kern="1200" dirty="0"/>
        </a:p>
      </dsp:txBody>
      <dsp:txXfrm>
        <a:off x="1965596" y="681479"/>
        <a:ext cx="3825319" cy="482994"/>
      </dsp:txXfrm>
    </dsp:sp>
    <dsp:sp modelId="{1FC29D3C-38B2-C146-935E-479B5833016E}">
      <dsp:nvSpPr>
        <dsp:cNvPr id="0" name=""/>
        <dsp:cNvSpPr/>
      </dsp:nvSpPr>
      <dsp:spPr>
        <a:xfrm>
          <a:off x="1965596" y="1362423"/>
          <a:ext cx="3808374"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Politiche di sostegno</a:t>
          </a:r>
          <a:endParaRPr lang="it-IT" sz="1800" kern="1200" dirty="0"/>
        </a:p>
      </dsp:txBody>
      <dsp:txXfrm>
        <a:off x="1965596" y="1362423"/>
        <a:ext cx="3808374" cy="482994"/>
      </dsp:txXfrm>
    </dsp:sp>
    <dsp:sp modelId="{34243F53-F566-7C46-867E-F1A3769FE991}">
      <dsp:nvSpPr>
        <dsp:cNvPr id="0" name=""/>
        <dsp:cNvSpPr/>
      </dsp:nvSpPr>
      <dsp:spPr>
        <a:xfrm>
          <a:off x="1965596" y="2043366"/>
          <a:ext cx="3808374"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Strumenti finanziari</a:t>
          </a:r>
          <a:endParaRPr lang="it-IT" sz="1800" kern="1200" dirty="0"/>
        </a:p>
      </dsp:txBody>
      <dsp:txXfrm>
        <a:off x="1965596" y="2043366"/>
        <a:ext cx="3808374" cy="482994"/>
      </dsp:txXfrm>
    </dsp:sp>
    <dsp:sp modelId="{D77BFC4A-470A-0046-BB8A-64D81538CE81}">
      <dsp:nvSpPr>
        <dsp:cNvPr id="0" name=""/>
        <dsp:cNvSpPr/>
      </dsp:nvSpPr>
      <dsp:spPr>
        <a:xfrm>
          <a:off x="1965596" y="2724310"/>
          <a:ext cx="3825319" cy="482994"/>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Social bonus</a:t>
          </a:r>
          <a:endParaRPr lang="it-IT" sz="1800" kern="1200" dirty="0">
            <a:solidFill>
              <a:schemeClr val="bg1"/>
            </a:solidFill>
          </a:endParaRPr>
        </a:p>
      </dsp:txBody>
      <dsp:txXfrm>
        <a:off x="1965596" y="2724310"/>
        <a:ext cx="3825319" cy="482994"/>
      </dsp:txXfrm>
    </dsp:sp>
    <dsp:sp modelId="{5D15D1F9-5DFF-A740-9E71-9A5F0CA95FD0}">
      <dsp:nvSpPr>
        <dsp:cNvPr id="0" name=""/>
        <dsp:cNvSpPr/>
      </dsp:nvSpPr>
      <dsp:spPr>
        <a:xfrm>
          <a:off x="1965596" y="3405253"/>
          <a:ext cx="3808374"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Sviluppo e sostegno delle Imprese Sociali</a:t>
          </a:r>
          <a:endParaRPr lang="it-IT" sz="1800" kern="1200" dirty="0"/>
        </a:p>
      </dsp:txBody>
      <dsp:txXfrm>
        <a:off x="1965596" y="3405253"/>
        <a:ext cx="3808374" cy="482994"/>
      </dsp:txXfrm>
    </dsp:sp>
    <dsp:sp modelId="{7AA08C8D-4989-624C-A96E-77B5DBCFECD4}">
      <dsp:nvSpPr>
        <dsp:cNvPr id="0" name=""/>
        <dsp:cNvSpPr/>
      </dsp:nvSpPr>
      <dsp:spPr>
        <a:xfrm>
          <a:off x="1965596" y="4086197"/>
          <a:ext cx="3808374"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Approfondimenti</a:t>
          </a:r>
          <a:endParaRPr lang="it-IT" sz="1800" kern="1200" dirty="0"/>
        </a:p>
      </dsp:txBody>
      <dsp:txXfrm>
        <a:off x="1965596" y="4086197"/>
        <a:ext cx="3808374" cy="482994"/>
      </dsp:txXfrm>
    </dsp:sp>
  </dsp:spTree>
</dsp:drawing>
</file>

<file path=ppt/diagrams/drawing5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72A74D-582F-FC4D-8894-775E4C0AFC6E}">
      <dsp:nvSpPr>
        <dsp:cNvPr id="0" name=""/>
        <dsp:cNvSpPr/>
      </dsp:nvSpPr>
      <dsp:spPr>
        <a:xfrm>
          <a:off x="1181" y="0"/>
          <a:ext cx="1549603" cy="4389344"/>
        </a:xfrm>
        <a:prstGeom prst="roundRect">
          <a:avLst>
            <a:gd name="adj" fmla="val 10000"/>
          </a:avLst>
        </a:prstGeom>
        <a:gradFill rotWithShape="0">
          <a:gsLst>
            <a:gs pos="0">
              <a:schemeClr val="accent4">
                <a:alpha val="80000"/>
                <a:hueOff val="0"/>
                <a:satOff val="0"/>
                <a:lumOff val="0"/>
                <a:alphaOff val="0"/>
                <a:shade val="51000"/>
                <a:satMod val="130000"/>
              </a:schemeClr>
            </a:gs>
            <a:gs pos="80000">
              <a:schemeClr val="accent4">
                <a:alpha val="80000"/>
                <a:hueOff val="0"/>
                <a:satOff val="0"/>
                <a:lumOff val="0"/>
                <a:alphaOff val="0"/>
                <a:shade val="93000"/>
                <a:satMod val="130000"/>
              </a:schemeClr>
            </a:gs>
            <a:gs pos="100000">
              <a:schemeClr val="accent4">
                <a:alpha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it-IT" sz="2000" kern="1200" dirty="0" smtClean="0"/>
            <a:t>un </a:t>
          </a:r>
          <a:r>
            <a:rPr lang="it-IT" sz="2000" b="1" kern="1200" dirty="0" smtClean="0"/>
            <a:t>credito di imposta </a:t>
          </a:r>
          <a:r>
            <a:rPr lang="it-IT" sz="2000" kern="1200" dirty="0" smtClean="0"/>
            <a:t>riconosciuto per erogazioni liberali in denaro</a:t>
          </a:r>
          <a:endParaRPr lang="it-IT" sz="2000" kern="1200" dirty="0"/>
        </a:p>
      </dsp:txBody>
      <dsp:txXfrm>
        <a:off x="46567" y="45386"/>
        <a:ext cx="1458831" cy="4298572"/>
      </dsp:txXfrm>
    </dsp:sp>
    <dsp:sp modelId="{9FC1D591-FC41-A24B-BA9F-263D94ACA9B2}">
      <dsp:nvSpPr>
        <dsp:cNvPr id="0" name=""/>
        <dsp:cNvSpPr/>
      </dsp:nvSpPr>
      <dsp:spPr>
        <a:xfrm>
          <a:off x="1843176" y="0"/>
          <a:ext cx="1740423" cy="4389344"/>
        </a:xfrm>
        <a:prstGeom prst="roundRect">
          <a:avLst>
            <a:gd name="adj" fmla="val 10000"/>
          </a:avLst>
        </a:prstGeom>
        <a:gradFill rotWithShape="0">
          <a:gsLst>
            <a:gs pos="0">
              <a:schemeClr val="accent4">
                <a:alpha val="80000"/>
                <a:hueOff val="0"/>
                <a:satOff val="0"/>
                <a:lumOff val="0"/>
                <a:alphaOff val="0"/>
                <a:shade val="51000"/>
                <a:satMod val="130000"/>
              </a:schemeClr>
            </a:gs>
            <a:gs pos="80000">
              <a:schemeClr val="accent4">
                <a:alpha val="80000"/>
                <a:hueOff val="0"/>
                <a:satOff val="0"/>
                <a:lumOff val="0"/>
                <a:alphaOff val="0"/>
                <a:shade val="93000"/>
                <a:satMod val="130000"/>
              </a:schemeClr>
            </a:gs>
            <a:gs pos="100000">
              <a:schemeClr val="accent4">
                <a:alpha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it-IT" sz="2000" kern="1200" dirty="0" smtClean="0"/>
            <a:t>finalizzate al </a:t>
          </a:r>
          <a:r>
            <a:rPr lang="it-IT" sz="2000" b="1" kern="1200" dirty="0" smtClean="0"/>
            <a:t>recupero</a:t>
          </a:r>
          <a:r>
            <a:rPr lang="it-IT" sz="2000" kern="1200" dirty="0" smtClean="0"/>
            <a:t> di </a:t>
          </a:r>
          <a:r>
            <a:rPr lang="it-IT" sz="2000" b="1" kern="1200" dirty="0" smtClean="0"/>
            <a:t>immobili pubblici inutilizzati</a:t>
          </a:r>
          <a:r>
            <a:rPr lang="it-IT" sz="2000" kern="1200" dirty="0" smtClean="0"/>
            <a:t> o di </a:t>
          </a:r>
          <a:r>
            <a:rPr lang="it-IT" sz="2000" b="1" kern="1200" dirty="0" smtClean="0"/>
            <a:t>beni</a:t>
          </a:r>
          <a:r>
            <a:rPr lang="it-IT" sz="2000" kern="1200" dirty="0" smtClean="0"/>
            <a:t> (mobili e immobili) </a:t>
          </a:r>
          <a:r>
            <a:rPr lang="it-IT" sz="2000" b="1" kern="1200" dirty="0" smtClean="0"/>
            <a:t>confiscati</a:t>
          </a:r>
          <a:r>
            <a:rPr lang="it-IT" sz="2000" kern="1200" dirty="0" smtClean="0"/>
            <a:t> alla criminalità organizzata</a:t>
          </a:r>
          <a:endParaRPr lang="it-IT" sz="2000" kern="1200" dirty="0"/>
        </a:p>
      </dsp:txBody>
      <dsp:txXfrm>
        <a:off x="1894151" y="50975"/>
        <a:ext cx="1638473" cy="4287394"/>
      </dsp:txXfrm>
    </dsp:sp>
    <dsp:sp modelId="{3D8106E5-31A4-CB41-AC63-D1A28EE119F0}">
      <dsp:nvSpPr>
        <dsp:cNvPr id="0" name=""/>
        <dsp:cNvSpPr/>
      </dsp:nvSpPr>
      <dsp:spPr>
        <a:xfrm>
          <a:off x="3875991" y="0"/>
          <a:ext cx="1740423" cy="4389344"/>
        </a:xfrm>
        <a:prstGeom prst="roundRect">
          <a:avLst>
            <a:gd name="adj" fmla="val 10000"/>
          </a:avLst>
        </a:prstGeom>
        <a:gradFill rotWithShape="0">
          <a:gsLst>
            <a:gs pos="0">
              <a:schemeClr val="accent4">
                <a:alpha val="80000"/>
                <a:hueOff val="0"/>
                <a:satOff val="0"/>
                <a:lumOff val="0"/>
                <a:alphaOff val="0"/>
                <a:shade val="51000"/>
                <a:satMod val="130000"/>
              </a:schemeClr>
            </a:gs>
            <a:gs pos="80000">
              <a:schemeClr val="accent4">
                <a:alpha val="80000"/>
                <a:hueOff val="0"/>
                <a:satOff val="0"/>
                <a:lumOff val="0"/>
                <a:alphaOff val="0"/>
                <a:shade val="93000"/>
                <a:satMod val="130000"/>
              </a:schemeClr>
            </a:gs>
            <a:gs pos="100000">
              <a:schemeClr val="accent4">
                <a:alpha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it-IT" sz="2000" kern="1200" dirty="0" smtClean="0"/>
            <a:t> assegnati agli ETS in virtù di </a:t>
          </a:r>
          <a:r>
            <a:rPr lang="it-IT" sz="2000" b="1" kern="1200" dirty="0" smtClean="0"/>
            <a:t>progetti di recupero </a:t>
          </a:r>
          <a:r>
            <a:rPr lang="it-IT" sz="2000" kern="1200" dirty="0" smtClean="0"/>
            <a:t>approvati dal Ministero del Lavoro e delle Politiche sociali</a:t>
          </a:r>
          <a:endParaRPr lang="it-IT" sz="2000" kern="1200" dirty="0"/>
        </a:p>
      </dsp:txBody>
      <dsp:txXfrm>
        <a:off x="3926966" y="50975"/>
        <a:ext cx="1638473" cy="4287394"/>
      </dsp:txXfrm>
    </dsp:sp>
    <dsp:sp modelId="{17FAEF0B-4F00-9F4D-A28A-2A6EF062CA56}">
      <dsp:nvSpPr>
        <dsp:cNvPr id="0" name=""/>
        <dsp:cNvSpPr/>
      </dsp:nvSpPr>
      <dsp:spPr>
        <a:xfrm>
          <a:off x="5908806" y="0"/>
          <a:ext cx="1906651" cy="4389344"/>
        </a:xfrm>
        <a:prstGeom prst="roundRect">
          <a:avLst>
            <a:gd name="adj" fmla="val 10000"/>
          </a:avLst>
        </a:prstGeom>
        <a:gradFill rotWithShape="0">
          <a:gsLst>
            <a:gs pos="0">
              <a:schemeClr val="accent4">
                <a:alpha val="80000"/>
                <a:hueOff val="0"/>
                <a:satOff val="0"/>
                <a:lumOff val="0"/>
                <a:alphaOff val="0"/>
                <a:shade val="51000"/>
                <a:satMod val="130000"/>
              </a:schemeClr>
            </a:gs>
            <a:gs pos="80000">
              <a:schemeClr val="accent4">
                <a:alpha val="80000"/>
                <a:hueOff val="0"/>
                <a:satOff val="0"/>
                <a:lumOff val="0"/>
                <a:alphaOff val="0"/>
                <a:shade val="93000"/>
                <a:satMod val="130000"/>
              </a:schemeClr>
            </a:gs>
            <a:gs pos="100000">
              <a:schemeClr val="accent4">
                <a:alpha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it-IT" sz="2000" kern="1200" dirty="0" smtClean="0"/>
            <a:t>utilizzati esclusivamente per lo svolgimento di </a:t>
          </a:r>
          <a:r>
            <a:rPr lang="it-IT" sz="2000" b="1" kern="1200" dirty="0" smtClean="0"/>
            <a:t>attività di interesse generale</a:t>
          </a:r>
          <a:r>
            <a:rPr lang="it-IT" sz="2000" kern="1200" dirty="0" smtClean="0"/>
            <a:t> con modalità </a:t>
          </a:r>
          <a:r>
            <a:rPr lang="it-IT" sz="2000" b="1" kern="1200" dirty="0" smtClean="0"/>
            <a:t>non commerciali</a:t>
          </a:r>
          <a:endParaRPr lang="it-IT" sz="2000" b="1" kern="1200" dirty="0"/>
        </a:p>
      </dsp:txBody>
      <dsp:txXfrm>
        <a:off x="5964650" y="55844"/>
        <a:ext cx="1794963" cy="4277656"/>
      </dsp:txXfrm>
    </dsp:sp>
  </dsp:spTree>
</dsp:drawing>
</file>

<file path=ppt/diagrams/drawing5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2472D0-2277-BE4A-952D-BB5C54E2D130}">
      <dsp:nvSpPr>
        <dsp:cNvPr id="0" name=""/>
        <dsp:cNvSpPr/>
      </dsp:nvSpPr>
      <dsp:spPr>
        <a:xfrm rot="16200000">
          <a:off x="-538594" y="539585"/>
          <a:ext cx="3655456" cy="2576285"/>
        </a:xfrm>
        <a:prstGeom prst="flowChartManualOperation">
          <a:avLst/>
        </a:prstGeom>
        <a:solidFill>
          <a:schemeClr val="tx2">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0" tIns="0" rIns="114300" bIns="0" numCol="1" spcCol="1270" anchor="ctr" anchorCtr="0">
          <a:noAutofit/>
        </a:bodyPr>
        <a:lstStyle/>
        <a:p>
          <a:pPr lvl="0" algn="ctr" defTabSz="800100">
            <a:lnSpc>
              <a:spcPct val="90000"/>
            </a:lnSpc>
            <a:spcBef>
              <a:spcPct val="0"/>
            </a:spcBef>
            <a:spcAft>
              <a:spcPct val="35000"/>
            </a:spcAft>
          </a:pPr>
          <a:r>
            <a:rPr lang="it-IT" sz="1800" kern="1200" dirty="0" smtClean="0"/>
            <a:t>per le </a:t>
          </a:r>
          <a:r>
            <a:rPr lang="it-IT" sz="1800" b="1" kern="1200" dirty="0" smtClean="0"/>
            <a:t>persone fisiche</a:t>
          </a:r>
          <a:r>
            <a:rPr lang="it-IT" sz="1800" kern="1200" dirty="0" smtClean="0"/>
            <a:t> il credito d'imposta è pari al </a:t>
          </a:r>
          <a:r>
            <a:rPr lang="it-IT" sz="1800" b="1" kern="1200" dirty="0" smtClean="0"/>
            <a:t>65%</a:t>
          </a:r>
          <a:r>
            <a:rPr lang="it-IT" sz="1800" kern="1200" dirty="0" smtClean="0"/>
            <a:t> dell'erogazione, riconosciuto nel </a:t>
          </a:r>
          <a:r>
            <a:rPr lang="it-IT" sz="1800" b="1" kern="1200" dirty="0" smtClean="0"/>
            <a:t>limite del 15% del reddito </a:t>
          </a:r>
          <a:r>
            <a:rPr lang="it-IT" sz="1800" kern="1200" dirty="0" smtClean="0"/>
            <a:t>dichiarato, ripartito in </a:t>
          </a:r>
          <a:r>
            <a:rPr lang="it-IT" sz="1800" b="1" kern="1200" dirty="0" smtClean="0"/>
            <a:t>tre quote annuali</a:t>
          </a:r>
          <a:r>
            <a:rPr lang="it-IT" sz="1800" kern="1200" dirty="0" smtClean="0"/>
            <a:t> di pari importo</a:t>
          </a:r>
          <a:endParaRPr lang="it-IT" sz="1800" kern="1200" dirty="0"/>
        </a:p>
      </dsp:txBody>
      <dsp:txXfrm rot="5400000">
        <a:off x="992" y="731090"/>
        <a:ext cx="2576285" cy="2193274"/>
      </dsp:txXfrm>
    </dsp:sp>
    <dsp:sp modelId="{58DFA882-5F52-5A48-8F1D-BB907F576C89}">
      <dsp:nvSpPr>
        <dsp:cNvPr id="0" name=""/>
        <dsp:cNvSpPr/>
      </dsp:nvSpPr>
      <dsp:spPr>
        <a:xfrm rot="16200000">
          <a:off x="2230911" y="539585"/>
          <a:ext cx="3655456" cy="2576285"/>
        </a:xfrm>
        <a:prstGeom prst="flowChartManualOperation">
          <a:avLst/>
        </a:prstGeom>
        <a:solidFill>
          <a:schemeClr val="tx2">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0" tIns="0" rIns="114300" bIns="0" numCol="1" spcCol="1270" anchor="ctr" anchorCtr="0">
          <a:noAutofit/>
        </a:bodyPr>
        <a:lstStyle/>
        <a:p>
          <a:pPr lvl="0" algn="ctr" defTabSz="800100">
            <a:lnSpc>
              <a:spcPct val="90000"/>
            </a:lnSpc>
            <a:spcBef>
              <a:spcPct val="0"/>
            </a:spcBef>
            <a:spcAft>
              <a:spcPct val="35000"/>
            </a:spcAft>
          </a:pPr>
          <a:r>
            <a:rPr lang="it-IT" sz="1800" kern="1200" dirty="0" smtClean="0"/>
            <a:t>per </a:t>
          </a:r>
          <a:r>
            <a:rPr lang="it-IT" sz="1800" b="1" kern="1200" dirty="0" smtClean="0"/>
            <a:t>enti e società</a:t>
          </a:r>
          <a:r>
            <a:rPr lang="it-IT" sz="1800" kern="1200" dirty="0" smtClean="0"/>
            <a:t> il credito d'imposta è pari al </a:t>
          </a:r>
          <a:r>
            <a:rPr lang="it-IT" sz="1800" b="1" kern="1200" dirty="0" smtClean="0"/>
            <a:t>50%</a:t>
          </a:r>
          <a:r>
            <a:rPr lang="it-IT" sz="1800" kern="1200" dirty="0" smtClean="0"/>
            <a:t> dell'erogazione, riconosciuto nel </a:t>
          </a:r>
          <a:r>
            <a:rPr lang="it-IT" sz="1800" b="1" kern="1200" dirty="0" smtClean="0"/>
            <a:t>limite del 5 per mille di ricavi </a:t>
          </a:r>
          <a:r>
            <a:rPr lang="it-IT" sz="1800" kern="1200" dirty="0" smtClean="0"/>
            <a:t>annui, ripartito in </a:t>
          </a:r>
          <a:r>
            <a:rPr lang="it-IT" sz="1800" b="1" kern="1200" dirty="0" smtClean="0"/>
            <a:t>tre quote annuali</a:t>
          </a:r>
          <a:r>
            <a:rPr lang="it-IT" sz="1800" kern="1200" dirty="0" smtClean="0"/>
            <a:t> di pari importo</a:t>
          </a:r>
          <a:endParaRPr lang="it-IT" sz="1800" b="1" u="none" kern="1200" dirty="0"/>
        </a:p>
      </dsp:txBody>
      <dsp:txXfrm rot="5400000">
        <a:off x="2770497" y="731090"/>
        <a:ext cx="2576285" cy="2193274"/>
      </dsp:txXfrm>
    </dsp:sp>
    <dsp:sp modelId="{8A12AC33-6E62-CE42-83F7-CAC1665DA5DC}">
      <dsp:nvSpPr>
        <dsp:cNvPr id="0" name=""/>
        <dsp:cNvSpPr/>
      </dsp:nvSpPr>
      <dsp:spPr>
        <a:xfrm rot="16200000">
          <a:off x="5000418" y="539585"/>
          <a:ext cx="3655456" cy="2576285"/>
        </a:xfrm>
        <a:prstGeom prst="flowChartManualOperation">
          <a:avLst/>
        </a:prstGeom>
        <a:solidFill>
          <a:schemeClr val="tx2">
            <a:lumMod val="60000"/>
            <a:lumOff val="4000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0" tIns="0" rIns="114300" bIns="0" numCol="1" spcCol="1270" anchor="ctr" anchorCtr="0">
          <a:noAutofit/>
        </a:bodyPr>
        <a:lstStyle/>
        <a:p>
          <a:pPr lvl="0" algn="ctr" defTabSz="800100">
            <a:lnSpc>
              <a:spcPct val="90000"/>
            </a:lnSpc>
            <a:spcBef>
              <a:spcPct val="0"/>
            </a:spcBef>
            <a:spcAft>
              <a:spcPct val="35000"/>
            </a:spcAft>
          </a:pPr>
          <a:r>
            <a:rPr lang="it-IT" sz="1800" b="1" kern="1200" dirty="0" smtClean="0"/>
            <a:t>non cumulabile </a:t>
          </a:r>
          <a:r>
            <a:rPr lang="it-IT" sz="1800" kern="1200" dirty="0" smtClean="0"/>
            <a:t>con altre detrazioni e deduzioni per erogazioni liberali</a:t>
          </a:r>
          <a:endParaRPr lang="it-IT" sz="1800" b="1" u="none" kern="1200" dirty="0"/>
        </a:p>
      </dsp:txBody>
      <dsp:txXfrm rot="5400000">
        <a:off x="5540004" y="731090"/>
        <a:ext cx="2576285" cy="2193274"/>
      </dsp:txXfrm>
    </dsp:sp>
  </dsp:spTree>
</dsp:drawing>
</file>

<file path=ppt/diagrams/drawing5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F08BA6-6ED5-B74B-9611-C9A7D849250A}">
      <dsp:nvSpPr>
        <dsp:cNvPr id="0" name=""/>
        <dsp:cNvSpPr/>
      </dsp:nvSpPr>
      <dsp:spPr>
        <a:xfrm>
          <a:off x="0" y="0"/>
          <a:ext cx="6072928" cy="1130095"/>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it-IT" sz="2000" kern="1200" dirty="0" smtClean="0"/>
            <a:t>gli enti beneficiari devono comunicare trimestralmente al Ministero del Lavoro l'ammontare di quanto ricevuto</a:t>
          </a:r>
          <a:endParaRPr lang="it-IT" sz="2000" kern="1200" dirty="0"/>
        </a:p>
      </dsp:txBody>
      <dsp:txXfrm>
        <a:off x="55167" y="55167"/>
        <a:ext cx="5962594" cy="1019761"/>
      </dsp:txXfrm>
    </dsp:sp>
    <dsp:sp modelId="{F55A7F15-60AC-7D47-BF9F-234B64767C60}">
      <dsp:nvSpPr>
        <dsp:cNvPr id="0" name=""/>
        <dsp:cNvSpPr/>
      </dsp:nvSpPr>
      <dsp:spPr>
        <a:xfrm>
          <a:off x="0" y="1428543"/>
          <a:ext cx="6072928" cy="107384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it-IT" sz="2000" kern="1200" dirty="0" smtClean="0"/>
            <a:t>e pubblicare sul proprio sito internet gli importi raccolti, la loro destinazione e utilizzazione</a:t>
          </a:r>
          <a:endParaRPr lang="it-IT" sz="2000" kern="1200" dirty="0"/>
        </a:p>
      </dsp:txBody>
      <dsp:txXfrm>
        <a:off x="52421" y="1480964"/>
        <a:ext cx="5968086" cy="968998"/>
      </dsp:txXfrm>
    </dsp:sp>
    <dsp:sp modelId="{12182A8D-8FA7-4840-A60D-BDCA45EBFF59}">
      <dsp:nvSpPr>
        <dsp:cNvPr id="0" name=""/>
        <dsp:cNvSpPr/>
      </dsp:nvSpPr>
      <dsp:spPr>
        <a:xfrm>
          <a:off x="0" y="2800830"/>
          <a:ext cx="6072928" cy="1695974"/>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it-IT" sz="2000" kern="1200" dirty="0" smtClean="0"/>
            <a:t>pur se tra le misure applicabili nella fase transitoria a Onlus, ODV e APS, per il momento non è ancora efficace in attesa del </a:t>
          </a:r>
          <a:r>
            <a:rPr lang="it-IT" sz="2000" b="1" kern="1200" dirty="0" smtClean="0"/>
            <a:t>decreto attuativo</a:t>
          </a:r>
          <a:r>
            <a:rPr lang="it-IT" sz="2000" kern="1200" dirty="0" smtClean="0"/>
            <a:t> che fissi anche le procedure per l'approvazione dei progetti di recupero finanziabili </a:t>
          </a:r>
          <a:endParaRPr lang="it-IT" sz="2000" kern="1200" dirty="0"/>
        </a:p>
      </dsp:txBody>
      <dsp:txXfrm>
        <a:off x="82791" y="2883621"/>
        <a:ext cx="5907346" cy="1530392"/>
      </dsp:txXfrm>
    </dsp:sp>
  </dsp:spTree>
</dsp:drawing>
</file>

<file path=ppt/diagrams/drawing5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609C5C-8C44-514C-86C9-8AB215994854}">
      <dsp:nvSpPr>
        <dsp:cNvPr id="0" name=""/>
        <dsp:cNvSpPr/>
      </dsp:nvSpPr>
      <dsp:spPr>
        <a:xfrm>
          <a:off x="1965596" y="535"/>
          <a:ext cx="3825319"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Inquadramento generale</a:t>
          </a:r>
          <a:endParaRPr lang="it-IT" sz="1800" kern="1200" dirty="0"/>
        </a:p>
      </dsp:txBody>
      <dsp:txXfrm>
        <a:off x="1965596" y="535"/>
        <a:ext cx="3825319" cy="482994"/>
      </dsp:txXfrm>
    </dsp:sp>
    <dsp:sp modelId="{1D00BED6-808E-3347-8E1C-A408A416313F}">
      <dsp:nvSpPr>
        <dsp:cNvPr id="0" name=""/>
        <dsp:cNvSpPr/>
      </dsp:nvSpPr>
      <dsp:spPr>
        <a:xfrm>
          <a:off x="1965596" y="681479"/>
          <a:ext cx="3825319"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Raccolta fondi</a:t>
          </a:r>
          <a:endParaRPr lang="it-IT" sz="1800" kern="1200" dirty="0"/>
        </a:p>
      </dsp:txBody>
      <dsp:txXfrm>
        <a:off x="1965596" y="681479"/>
        <a:ext cx="3825319" cy="482994"/>
      </dsp:txXfrm>
    </dsp:sp>
    <dsp:sp modelId="{1FC29D3C-38B2-C146-935E-479B5833016E}">
      <dsp:nvSpPr>
        <dsp:cNvPr id="0" name=""/>
        <dsp:cNvSpPr/>
      </dsp:nvSpPr>
      <dsp:spPr>
        <a:xfrm>
          <a:off x="1965596" y="1362423"/>
          <a:ext cx="3808374"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Politiche di sostegno</a:t>
          </a:r>
          <a:endParaRPr lang="it-IT" sz="1800" kern="1200" dirty="0"/>
        </a:p>
      </dsp:txBody>
      <dsp:txXfrm>
        <a:off x="1965596" y="1362423"/>
        <a:ext cx="3808374" cy="482994"/>
      </dsp:txXfrm>
    </dsp:sp>
    <dsp:sp modelId="{34243F53-F566-7C46-867E-F1A3769FE991}">
      <dsp:nvSpPr>
        <dsp:cNvPr id="0" name=""/>
        <dsp:cNvSpPr/>
      </dsp:nvSpPr>
      <dsp:spPr>
        <a:xfrm>
          <a:off x="1965596" y="2043366"/>
          <a:ext cx="3808374"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Strumenti finanziari</a:t>
          </a:r>
          <a:endParaRPr lang="it-IT" sz="1800" kern="1200" dirty="0"/>
        </a:p>
      </dsp:txBody>
      <dsp:txXfrm>
        <a:off x="1965596" y="2043366"/>
        <a:ext cx="3808374" cy="482994"/>
      </dsp:txXfrm>
    </dsp:sp>
    <dsp:sp modelId="{D77BFC4A-470A-0046-BB8A-64D81538CE81}">
      <dsp:nvSpPr>
        <dsp:cNvPr id="0" name=""/>
        <dsp:cNvSpPr/>
      </dsp:nvSpPr>
      <dsp:spPr>
        <a:xfrm>
          <a:off x="1965596" y="2724310"/>
          <a:ext cx="3825319"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Social bonus</a:t>
          </a:r>
          <a:endParaRPr lang="it-IT" sz="1800" kern="1200" dirty="0">
            <a:solidFill>
              <a:schemeClr val="bg1"/>
            </a:solidFill>
          </a:endParaRPr>
        </a:p>
      </dsp:txBody>
      <dsp:txXfrm>
        <a:off x="1965596" y="2724310"/>
        <a:ext cx="3825319" cy="482994"/>
      </dsp:txXfrm>
    </dsp:sp>
    <dsp:sp modelId="{5D15D1F9-5DFF-A740-9E71-9A5F0CA95FD0}">
      <dsp:nvSpPr>
        <dsp:cNvPr id="0" name=""/>
        <dsp:cNvSpPr/>
      </dsp:nvSpPr>
      <dsp:spPr>
        <a:xfrm>
          <a:off x="1965596" y="3405253"/>
          <a:ext cx="3808374" cy="482994"/>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Sviluppo e sostegno delle Imprese Sociali</a:t>
          </a:r>
          <a:endParaRPr lang="it-IT" sz="1800" kern="1200" dirty="0"/>
        </a:p>
      </dsp:txBody>
      <dsp:txXfrm>
        <a:off x="1965596" y="3405253"/>
        <a:ext cx="3808374" cy="482994"/>
      </dsp:txXfrm>
    </dsp:sp>
    <dsp:sp modelId="{7AA08C8D-4989-624C-A96E-77B5DBCFECD4}">
      <dsp:nvSpPr>
        <dsp:cNvPr id="0" name=""/>
        <dsp:cNvSpPr/>
      </dsp:nvSpPr>
      <dsp:spPr>
        <a:xfrm>
          <a:off x="1965596" y="4086197"/>
          <a:ext cx="3808374"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Approfondimenti</a:t>
          </a:r>
          <a:endParaRPr lang="it-IT" sz="1800" kern="1200" dirty="0"/>
        </a:p>
      </dsp:txBody>
      <dsp:txXfrm>
        <a:off x="1965596" y="4086197"/>
        <a:ext cx="3808374" cy="482994"/>
      </dsp:txXfrm>
    </dsp:sp>
  </dsp:spTree>
</dsp:drawing>
</file>

<file path=ppt/diagrams/drawing5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4A54F2-12C2-794A-A164-6209DBF3FCFA}">
      <dsp:nvSpPr>
        <dsp:cNvPr id="0" name=""/>
        <dsp:cNvSpPr/>
      </dsp:nvSpPr>
      <dsp:spPr>
        <a:xfrm>
          <a:off x="3200" y="1125671"/>
          <a:ext cx="4322814" cy="543992"/>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Le Imprese Sociali</a:t>
          </a:r>
          <a:endParaRPr lang="it-IT" sz="1800" kern="1200" dirty="0"/>
        </a:p>
      </dsp:txBody>
      <dsp:txXfrm>
        <a:off x="3200" y="1125671"/>
        <a:ext cx="4322814" cy="543992"/>
      </dsp:txXfrm>
    </dsp:sp>
    <dsp:sp modelId="{D6FF193C-52E0-2A47-BDC0-60771467F03E}">
      <dsp:nvSpPr>
        <dsp:cNvPr id="0" name=""/>
        <dsp:cNvSpPr/>
      </dsp:nvSpPr>
      <dsp:spPr>
        <a:xfrm>
          <a:off x="3200" y="1892611"/>
          <a:ext cx="4316429" cy="543992"/>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i="0" kern="1200" dirty="0" smtClean="0">
              <a:solidFill>
                <a:schemeClr val="bg1"/>
              </a:solidFill>
            </a:rPr>
            <a:t>Fondo per la promozione e lo sviluppo delle Imprese Sociali</a:t>
          </a:r>
          <a:endParaRPr lang="it-IT" sz="1800" kern="1200" dirty="0"/>
        </a:p>
      </dsp:txBody>
      <dsp:txXfrm>
        <a:off x="3200" y="1892611"/>
        <a:ext cx="4316429" cy="543992"/>
      </dsp:txXfrm>
    </dsp:sp>
    <dsp:sp modelId="{CA156EBC-F299-5B46-9806-F4F074421982}">
      <dsp:nvSpPr>
        <dsp:cNvPr id="0" name=""/>
        <dsp:cNvSpPr/>
      </dsp:nvSpPr>
      <dsp:spPr>
        <a:xfrm>
          <a:off x="3200" y="2659552"/>
          <a:ext cx="4316429" cy="543992"/>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i="0" kern="1200" dirty="0" smtClean="0">
              <a:solidFill>
                <a:schemeClr val="bg1"/>
              </a:solidFill>
            </a:rPr>
            <a:t>Misure fiscali e di sostegno economico</a:t>
          </a:r>
          <a:endParaRPr lang="it-IT" sz="1800" kern="1200" dirty="0"/>
        </a:p>
      </dsp:txBody>
      <dsp:txXfrm>
        <a:off x="3200" y="2659552"/>
        <a:ext cx="4316429" cy="543992"/>
      </dsp:txXfrm>
    </dsp:sp>
  </dsp:spTree>
</dsp:drawing>
</file>

<file path=ppt/diagrams/drawing5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4A54F2-12C2-794A-A164-6209DBF3FCFA}">
      <dsp:nvSpPr>
        <dsp:cNvPr id="0" name=""/>
        <dsp:cNvSpPr/>
      </dsp:nvSpPr>
      <dsp:spPr>
        <a:xfrm>
          <a:off x="3200" y="1125671"/>
          <a:ext cx="4322814" cy="543992"/>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Le Imprese Sociali</a:t>
          </a:r>
          <a:endParaRPr lang="it-IT" sz="1800" kern="1200" dirty="0"/>
        </a:p>
      </dsp:txBody>
      <dsp:txXfrm>
        <a:off x="3200" y="1125671"/>
        <a:ext cx="4322814" cy="543992"/>
      </dsp:txXfrm>
    </dsp:sp>
    <dsp:sp modelId="{D6FF193C-52E0-2A47-BDC0-60771467F03E}">
      <dsp:nvSpPr>
        <dsp:cNvPr id="0" name=""/>
        <dsp:cNvSpPr/>
      </dsp:nvSpPr>
      <dsp:spPr>
        <a:xfrm>
          <a:off x="3200" y="1892611"/>
          <a:ext cx="4316429" cy="543992"/>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i="0" kern="1200" dirty="0" smtClean="0">
              <a:solidFill>
                <a:schemeClr val="bg1"/>
              </a:solidFill>
            </a:rPr>
            <a:t>Fondo per la promozione e lo sviluppo delle Imprese Sociali</a:t>
          </a:r>
          <a:endParaRPr lang="it-IT" sz="1800" kern="1200" dirty="0"/>
        </a:p>
      </dsp:txBody>
      <dsp:txXfrm>
        <a:off x="3200" y="1892611"/>
        <a:ext cx="4316429" cy="543992"/>
      </dsp:txXfrm>
    </dsp:sp>
    <dsp:sp modelId="{CA156EBC-F299-5B46-9806-F4F074421982}">
      <dsp:nvSpPr>
        <dsp:cNvPr id="0" name=""/>
        <dsp:cNvSpPr/>
      </dsp:nvSpPr>
      <dsp:spPr>
        <a:xfrm>
          <a:off x="3200" y="2659552"/>
          <a:ext cx="4316429" cy="543992"/>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i="0" kern="1200" dirty="0" smtClean="0">
              <a:solidFill>
                <a:schemeClr val="bg1"/>
              </a:solidFill>
            </a:rPr>
            <a:t>Misure fiscali e di sostegno economico</a:t>
          </a:r>
          <a:endParaRPr lang="it-IT" sz="1800" kern="1200" dirty="0"/>
        </a:p>
      </dsp:txBody>
      <dsp:txXfrm>
        <a:off x="3200" y="2659552"/>
        <a:ext cx="4316429" cy="543992"/>
      </dsp:txXfrm>
    </dsp:sp>
  </dsp:spTree>
</dsp:drawing>
</file>

<file path=ppt/diagrams/drawing5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129863-4FA4-48D9-ADBE-57A322CDD596}">
      <dsp:nvSpPr>
        <dsp:cNvPr id="0" name=""/>
        <dsp:cNvSpPr/>
      </dsp:nvSpPr>
      <dsp:spPr>
        <a:xfrm>
          <a:off x="0" y="1127"/>
          <a:ext cx="8177408" cy="64759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it-IT" sz="2700" kern="1200" dirty="0"/>
            <a:t>COSA SONO</a:t>
          </a:r>
        </a:p>
      </dsp:txBody>
      <dsp:txXfrm>
        <a:off x="31613" y="32740"/>
        <a:ext cx="8114182" cy="584369"/>
      </dsp:txXfrm>
    </dsp:sp>
    <dsp:sp modelId="{6ABB13DE-E237-4732-A14C-3253F06BA531}">
      <dsp:nvSpPr>
        <dsp:cNvPr id="0" name=""/>
        <dsp:cNvSpPr/>
      </dsp:nvSpPr>
      <dsp:spPr>
        <a:xfrm>
          <a:off x="0" y="648722"/>
          <a:ext cx="8177408" cy="12295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9633" tIns="34290" rIns="192024" bIns="34290" numCol="1" spcCol="1270" anchor="t" anchorCtr="0">
          <a:noAutofit/>
        </a:bodyPr>
        <a:lstStyle/>
        <a:p>
          <a:pPr marL="228600" lvl="1" indent="-228600" algn="l" defTabSz="933450">
            <a:lnSpc>
              <a:spcPct val="90000"/>
            </a:lnSpc>
            <a:spcBef>
              <a:spcPct val="0"/>
            </a:spcBef>
            <a:spcAft>
              <a:spcPct val="20000"/>
            </a:spcAft>
            <a:buChar char="••"/>
          </a:pPr>
          <a:r>
            <a:rPr lang="it-IT" sz="2100" kern="1200" dirty="0"/>
            <a:t>l’</a:t>
          </a:r>
          <a:r>
            <a:rPr lang="it-IT" sz="2100" b="1" kern="1200" dirty="0"/>
            <a:t>impresa sociale</a:t>
          </a:r>
          <a:r>
            <a:rPr lang="it-IT" sz="2100" kern="1200" dirty="0"/>
            <a:t> è una organizzazione privata che esercita in via stabile e principale un’attività economica di utilità </a:t>
          </a:r>
          <a:r>
            <a:rPr lang="it-IT" sz="2100" kern="1200" dirty="0" smtClean="0"/>
            <a:t>sociale; i</a:t>
          </a:r>
          <a:r>
            <a:rPr lang="it-IT" sz="2100" kern="1200" dirty="0"/>
            <a:t> </a:t>
          </a:r>
          <a:r>
            <a:rPr lang="it-IT" sz="2100" b="1" kern="1200" dirty="0"/>
            <a:t>requisiti per l’impresa sociale</a:t>
          </a:r>
          <a:r>
            <a:rPr lang="it-IT" sz="2100" kern="1200" dirty="0"/>
            <a:t> sono rilevanti perché, rispettandoli, è possibile fruire di alcune </a:t>
          </a:r>
          <a:r>
            <a:rPr lang="it-IT" sz="2100" b="1" kern="1200" dirty="0"/>
            <a:t>agevolazioni </a:t>
          </a:r>
          <a:r>
            <a:rPr lang="it-IT" sz="2100" b="1" kern="1200" dirty="0" smtClean="0"/>
            <a:t>particolari</a:t>
          </a:r>
          <a:endParaRPr lang="it-IT" sz="2100" kern="1200" dirty="0"/>
        </a:p>
      </dsp:txBody>
      <dsp:txXfrm>
        <a:off x="0" y="648722"/>
        <a:ext cx="8177408" cy="1229579"/>
      </dsp:txXfrm>
    </dsp:sp>
    <dsp:sp modelId="{1A3462FF-6D4F-4042-9CE2-7E777B80184D}">
      <dsp:nvSpPr>
        <dsp:cNvPr id="0" name=""/>
        <dsp:cNvSpPr/>
      </dsp:nvSpPr>
      <dsp:spPr>
        <a:xfrm>
          <a:off x="0" y="1878302"/>
          <a:ext cx="8177408" cy="64759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it-IT" sz="2700" kern="1200" dirty="0"/>
            <a:t>QUANTE SONO</a:t>
          </a:r>
        </a:p>
      </dsp:txBody>
      <dsp:txXfrm>
        <a:off x="31613" y="1909915"/>
        <a:ext cx="8114182" cy="584369"/>
      </dsp:txXfrm>
    </dsp:sp>
    <dsp:sp modelId="{297954C6-2236-48D1-B745-C3B9B13A6AC9}">
      <dsp:nvSpPr>
        <dsp:cNvPr id="0" name=""/>
        <dsp:cNvSpPr/>
      </dsp:nvSpPr>
      <dsp:spPr>
        <a:xfrm>
          <a:off x="0" y="2525897"/>
          <a:ext cx="8177408" cy="15369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9633" tIns="34290" rIns="192024" bIns="34290" numCol="1" spcCol="1270" anchor="t" anchorCtr="0">
          <a:noAutofit/>
        </a:bodyPr>
        <a:lstStyle/>
        <a:p>
          <a:pPr marL="228600" lvl="1" indent="-228600" algn="l" defTabSz="933450">
            <a:lnSpc>
              <a:spcPct val="90000"/>
            </a:lnSpc>
            <a:spcBef>
              <a:spcPct val="0"/>
            </a:spcBef>
            <a:spcAft>
              <a:spcPct val="20000"/>
            </a:spcAft>
            <a:buChar char="••"/>
          </a:pPr>
          <a:r>
            <a:rPr lang="it-IT" sz="2100" kern="1200" dirty="0" smtClean="0">
              <a:highlight>
                <a:srgbClr val="FFFF00"/>
              </a:highlight>
            </a:rPr>
            <a:t>in </a:t>
          </a:r>
          <a:r>
            <a:rPr lang="it-IT" sz="2100" kern="1200" dirty="0">
              <a:highlight>
                <a:srgbClr val="FFFF00"/>
              </a:highlight>
            </a:rPr>
            <a:t>Italia le imprese sociali ex lege sono oltre </a:t>
          </a:r>
          <a:r>
            <a:rPr lang="it-IT" sz="2100" b="1" kern="1200" dirty="0">
              <a:highlight>
                <a:srgbClr val="FFFF00"/>
              </a:highlight>
            </a:rPr>
            <a:t>15.000 </a:t>
          </a:r>
          <a:r>
            <a:rPr lang="it-IT" sz="2100" kern="1200" dirty="0">
              <a:highlight>
                <a:srgbClr val="FFFF00"/>
              </a:highlight>
            </a:rPr>
            <a:t>(cooperative sociali e altre imprese sociali che avevano aderito alla normativa precedente). Esiste comunque un ulteriore potenziale di impresa sociale stimato in almeno </a:t>
          </a:r>
          <a:r>
            <a:rPr lang="it-IT" sz="2100" b="1" kern="1200" dirty="0">
              <a:highlight>
                <a:srgbClr val="FFFF00"/>
              </a:highlight>
            </a:rPr>
            <a:t>26.000</a:t>
          </a:r>
          <a:r>
            <a:rPr lang="it-IT" sz="2100" kern="1200" dirty="0">
              <a:highlight>
                <a:srgbClr val="FFFF00"/>
              </a:highlight>
            </a:rPr>
            <a:t> unità di terzo settore market </a:t>
          </a:r>
          <a:r>
            <a:rPr lang="it-IT" sz="2100" kern="1200" dirty="0" err="1" smtClean="0">
              <a:highlight>
                <a:srgbClr val="FFFF00"/>
              </a:highlight>
            </a:rPr>
            <a:t>oriented</a:t>
          </a:r>
          <a:endParaRPr lang="it-IT" sz="2100" kern="1200" dirty="0">
            <a:highlight>
              <a:srgbClr val="FFFF00"/>
            </a:highlight>
          </a:endParaRPr>
        </a:p>
      </dsp:txBody>
      <dsp:txXfrm>
        <a:off x="0" y="2525897"/>
        <a:ext cx="8177408" cy="153697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15A31F-EF6D-6B48-A4C4-ADBE7826391B}">
      <dsp:nvSpPr>
        <dsp:cNvPr id="0" name=""/>
        <dsp:cNvSpPr/>
      </dsp:nvSpPr>
      <dsp:spPr>
        <a:xfrm>
          <a:off x="0" y="21031"/>
          <a:ext cx="4125457" cy="842400"/>
        </a:xfrm>
        <a:prstGeom prst="round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it-IT" sz="1300" b="1" kern="1200" dirty="0" smtClean="0"/>
            <a:t>CI PRESENTIAMO</a:t>
          </a:r>
          <a:endParaRPr lang="it-IT" sz="1300" b="1" kern="1200" dirty="0"/>
        </a:p>
      </dsp:txBody>
      <dsp:txXfrm>
        <a:off x="41123" y="62154"/>
        <a:ext cx="4043211" cy="760154"/>
      </dsp:txXfrm>
    </dsp:sp>
    <dsp:sp modelId="{73102DCF-6AB2-D74A-93D4-D41E2051CF13}">
      <dsp:nvSpPr>
        <dsp:cNvPr id="0" name=""/>
        <dsp:cNvSpPr/>
      </dsp:nvSpPr>
      <dsp:spPr>
        <a:xfrm>
          <a:off x="0" y="993031"/>
          <a:ext cx="4125457" cy="842400"/>
        </a:xfrm>
        <a:prstGeom prst="round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it-IT" sz="1300" b="1" kern="1200" dirty="0" smtClean="0"/>
            <a:t>QUESTIONARIO </a:t>
          </a:r>
          <a:r>
            <a:rPr lang="it-IT" sz="1300" b="1" kern="1200" dirty="0" smtClean="0">
              <a:solidFill>
                <a:schemeClr val="bg1"/>
              </a:solidFill>
            </a:rPr>
            <a:t>A</a:t>
          </a:r>
          <a:endParaRPr lang="it-IT" sz="1300" b="1" kern="1200" dirty="0">
            <a:solidFill>
              <a:schemeClr val="bg1"/>
            </a:solidFill>
          </a:endParaRPr>
        </a:p>
      </dsp:txBody>
      <dsp:txXfrm>
        <a:off x="41123" y="1034154"/>
        <a:ext cx="4043211" cy="760154"/>
      </dsp:txXfrm>
    </dsp:sp>
    <dsp:sp modelId="{050C6E89-92FA-0847-93D7-45342E45B026}">
      <dsp:nvSpPr>
        <dsp:cNvPr id="0" name=""/>
        <dsp:cNvSpPr/>
      </dsp:nvSpPr>
      <dsp:spPr>
        <a:xfrm>
          <a:off x="0" y="1965031"/>
          <a:ext cx="4125457" cy="84240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it-IT" sz="1300" b="1" kern="1200" dirty="0" smtClean="0">
              <a:solidFill>
                <a:schemeClr val="bg1"/>
              </a:solidFill>
              <a:latin typeface="+mn-lt"/>
            </a:rPr>
            <a:t>FINANZA SOCIALE, POLITICHE DI SOSTEGNO, BENI COMUNI DISMESSI E CONFISCATI, STRUMENTI DI SVILUPPO DEGLI ETS</a:t>
          </a:r>
          <a:endParaRPr lang="it-IT" sz="1300" b="1" kern="1200" dirty="0">
            <a:latin typeface="+mn-lt"/>
          </a:endParaRPr>
        </a:p>
      </dsp:txBody>
      <dsp:txXfrm>
        <a:off x="41123" y="2006154"/>
        <a:ext cx="4043211" cy="760154"/>
      </dsp:txXfrm>
    </dsp:sp>
    <dsp:sp modelId="{DA99A137-333F-7E4C-89A5-FA62838623B0}">
      <dsp:nvSpPr>
        <dsp:cNvPr id="0" name=""/>
        <dsp:cNvSpPr/>
      </dsp:nvSpPr>
      <dsp:spPr>
        <a:xfrm>
          <a:off x="0" y="2937031"/>
          <a:ext cx="4125457" cy="842400"/>
        </a:xfrm>
        <a:prstGeom prst="round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it-IT" sz="1300" b="1" kern="1200" dirty="0" smtClean="0"/>
            <a:t>QUESTIONARIO </a:t>
          </a:r>
          <a:r>
            <a:rPr lang="it-IT" sz="1300" b="1" kern="1200" dirty="0" smtClean="0">
              <a:solidFill>
                <a:srgbClr val="FFFFFF"/>
              </a:solidFill>
            </a:rPr>
            <a:t>B</a:t>
          </a:r>
          <a:endParaRPr lang="it-IT" sz="1300" b="1" kern="1200" dirty="0">
            <a:solidFill>
              <a:srgbClr val="FFFFFF"/>
            </a:solidFill>
          </a:endParaRPr>
        </a:p>
      </dsp:txBody>
      <dsp:txXfrm>
        <a:off x="41123" y="2978154"/>
        <a:ext cx="4043211" cy="760154"/>
      </dsp:txXfrm>
    </dsp:sp>
    <dsp:sp modelId="{8CEC5D05-70E1-384E-A4D6-FDA3178D661F}">
      <dsp:nvSpPr>
        <dsp:cNvPr id="0" name=""/>
        <dsp:cNvSpPr/>
      </dsp:nvSpPr>
      <dsp:spPr>
        <a:xfrm>
          <a:off x="0" y="3909031"/>
          <a:ext cx="4125457" cy="842400"/>
        </a:xfrm>
        <a:prstGeom prst="round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it-IT" sz="1300" b="1" kern="1200" dirty="0" smtClean="0"/>
            <a:t>KIT DEL FORMATORE</a:t>
          </a:r>
          <a:endParaRPr lang="it-IT" sz="1300" b="1" kern="1200" dirty="0"/>
        </a:p>
      </dsp:txBody>
      <dsp:txXfrm>
        <a:off x="41123" y="3950154"/>
        <a:ext cx="4043211" cy="760154"/>
      </dsp:txXfrm>
    </dsp:sp>
  </dsp:spTree>
</dsp:drawing>
</file>

<file path=ppt/diagrams/drawing6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15A31F-EF6D-6B48-A4C4-ADBE7826391B}">
      <dsp:nvSpPr>
        <dsp:cNvPr id="0" name=""/>
        <dsp:cNvSpPr/>
      </dsp:nvSpPr>
      <dsp:spPr>
        <a:xfrm>
          <a:off x="0" y="1239"/>
          <a:ext cx="7071394" cy="951584"/>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it-IT" sz="2000" kern="1200" dirty="0" smtClean="0">
              <a:latin typeface="+mn-lt"/>
              <a:ea typeface="ＭＳ Ｐゴシック" charset="0"/>
              <a:cs typeface="ＭＳ Ｐゴシック" charset="0"/>
            </a:rPr>
            <a:t>una tipologia particolare di ETS (cui corrisponde una specifica sezione del RUNTS, anche se l’</a:t>
          </a:r>
          <a:r>
            <a:rPr lang="it-IT" altLang="ja-JP" sz="2000" kern="1200" dirty="0" smtClean="0">
              <a:latin typeface="+mn-lt"/>
              <a:ea typeface="ＭＳ Ｐゴシック" charset="0"/>
              <a:cs typeface="ＭＳ Ｐゴシック" charset="0"/>
            </a:rPr>
            <a:t>iscrizione deve essere fatta nel R</a:t>
          </a:r>
          <a:r>
            <a:rPr lang="it-IT" altLang="ja-JP" sz="2000" b="1" kern="1200" dirty="0" smtClean="0">
              <a:latin typeface="+mn-lt"/>
              <a:ea typeface="ＭＳ Ｐゴシック" charset="0"/>
              <a:cs typeface="ＭＳ Ｐゴシック" charset="0"/>
            </a:rPr>
            <a:t>egistro imprese</a:t>
          </a:r>
          <a:r>
            <a:rPr lang="it-IT" altLang="ja-JP" sz="2000" kern="1200" dirty="0" smtClean="0">
              <a:latin typeface="+mn-lt"/>
              <a:ea typeface="ＭＳ Ｐゴシック" charset="0"/>
              <a:cs typeface="ＭＳ Ｐゴシック" charset="0"/>
            </a:rPr>
            <a:t>, sezione imprese sociali)</a:t>
          </a:r>
          <a:endParaRPr lang="it-IT" sz="2000" b="1" kern="1200" dirty="0">
            <a:latin typeface="+mn-lt"/>
          </a:endParaRPr>
        </a:p>
      </dsp:txBody>
      <dsp:txXfrm>
        <a:off x="46453" y="47692"/>
        <a:ext cx="6978488" cy="858678"/>
      </dsp:txXfrm>
    </dsp:sp>
    <dsp:sp modelId="{73102DCF-6AB2-D74A-93D4-D41E2051CF13}">
      <dsp:nvSpPr>
        <dsp:cNvPr id="0" name=""/>
        <dsp:cNvSpPr/>
      </dsp:nvSpPr>
      <dsp:spPr>
        <a:xfrm>
          <a:off x="0" y="965283"/>
          <a:ext cx="7071394" cy="951584"/>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it-IT" sz="2000" kern="1200" dirty="0" smtClean="0">
              <a:latin typeface="+mn-lt"/>
              <a:ea typeface="ＭＳ Ｐゴシック" charset="0"/>
              <a:cs typeface="ＭＳ Ｐゴシック" charset="0"/>
            </a:rPr>
            <a:t>una </a:t>
          </a:r>
          <a:r>
            <a:rPr lang="it-IT" sz="2000" b="1" kern="1200" dirty="0" smtClean="0">
              <a:latin typeface="+mn-lt"/>
              <a:ea typeface="ＭＳ Ｐゴシック" charset="0"/>
              <a:cs typeface="ＭＳ Ｐゴシック" charset="0"/>
            </a:rPr>
            <a:t>qualifica</a:t>
          </a:r>
          <a:r>
            <a:rPr lang="it-IT" sz="2000" kern="1200" dirty="0" smtClean="0">
              <a:latin typeface="+mn-lt"/>
              <a:ea typeface="ＭＳ Ｐゴシック" charset="0"/>
              <a:cs typeface="ＭＳ Ｐゴシック" charset="0"/>
            </a:rPr>
            <a:t> acquisibile da enti (anche già) costituiti (per atto pubblico) in </a:t>
          </a:r>
          <a:r>
            <a:rPr lang="it-IT" sz="2000" b="1" u="none" kern="1200" dirty="0" smtClean="0">
              <a:latin typeface="+mn-lt"/>
              <a:ea typeface="ＭＳ Ｐゴシック" charset="0"/>
              <a:cs typeface="ＭＳ Ｐゴシック" charset="0"/>
            </a:rPr>
            <a:t>qualsiasi forma, anche societaria</a:t>
          </a:r>
          <a:r>
            <a:rPr lang="it-IT" sz="2000" kern="1200" dirty="0" smtClean="0">
              <a:latin typeface="+mn-lt"/>
              <a:ea typeface="ＭＳ Ｐゴシック" charset="0"/>
              <a:cs typeface="ＭＳ Ｐゴシック" charset="0"/>
            </a:rPr>
            <a:t>.</a:t>
          </a:r>
          <a:endParaRPr lang="it-IT" sz="2000" b="1" kern="1200" dirty="0">
            <a:latin typeface="+mn-lt"/>
          </a:endParaRPr>
        </a:p>
      </dsp:txBody>
      <dsp:txXfrm>
        <a:off x="46453" y="1011736"/>
        <a:ext cx="6978488" cy="858678"/>
      </dsp:txXfrm>
    </dsp:sp>
    <dsp:sp modelId="{050C6E89-92FA-0847-93D7-45342E45B026}">
      <dsp:nvSpPr>
        <dsp:cNvPr id="0" name=""/>
        <dsp:cNvSpPr/>
      </dsp:nvSpPr>
      <dsp:spPr>
        <a:xfrm>
          <a:off x="0" y="1929327"/>
          <a:ext cx="7071394" cy="951584"/>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it-IT" sz="2000" kern="1200" dirty="0" smtClean="0">
              <a:latin typeface="+mn-lt"/>
              <a:ea typeface="ＭＳ Ｐゴシック" charset="0"/>
              <a:cs typeface="ＭＳ Ｐゴシック" charset="0"/>
            </a:rPr>
            <a:t>quindi: associazione «impresa sociale», fondazione «impresa sociale», SPA «impresa sociale», cooperativa «impresa sociale», ecc.</a:t>
          </a:r>
          <a:endParaRPr lang="it-IT" sz="2000" b="1" kern="1200" dirty="0">
            <a:latin typeface="+mn-lt"/>
          </a:endParaRPr>
        </a:p>
      </dsp:txBody>
      <dsp:txXfrm>
        <a:off x="46453" y="1975780"/>
        <a:ext cx="6978488" cy="858678"/>
      </dsp:txXfrm>
    </dsp:sp>
    <dsp:sp modelId="{DA99A137-333F-7E4C-89A5-FA62838623B0}">
      <dsp:nvSpPr>
        <dsp:cNvPr id="0" name=""/>
        <dsp:cNvSpPr/>
      </dsp:nvSpPr>
      <dsp:spPr>
        <a:xfrm>
          <a:off x="0" y="2893371"/>
          <a:ext cx="7071394" cy="951584"/>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it-IT" sz="2000" kern="1200" dirty="0" smtClean="0">
              <a:latin typeface="+mn-lt"/>
              <a:ea typeface="ＭＳ Ｐゴシック" charset="0"/>
              <a:cs typeface="ＭＳ Ｐゴシック" charset="0"/>
            </a:rPr>
            <a:t>chi non può essere impresa sociale: gli </a:t>
          </a:r>
          <a:r>
            <a:rPr lang="it-IT" sz="2000" b="1" kern="1200" dirty="0" smtClean="0">
              <a:solidFill>
                <a:schemeClr val="bg1"/>
              </a:solidFill>
              <a:latin typeface="+mn-lt"/>
              <a:ea typeface="ＭＳ Ｐゴシック" charset="0"/>
              <a:cs typeface="ＭＳ Ｐゴシック" charset="0"/>
            </a:rPr>
            <a:t>enti pubblici</a:t>
          </a:r>
          <a:endParaRPr lang="it-IT" sz="2000" b="1" kern="1200" dirty="0">
            <a:solidFill>
              <a:schemeClr val="bg1"/>
            </a:solidFill>
            <a:latin typeface="+mn-lt"/>
          </a:endParaRPr>
        </a:p>
      </dsp:txBody>
      <dsp:txXfrm>
        <a:off x="46453" y="2939824"/>
        <a:ext cx="6978488" cy="858678"/>
      </dsp:txXfrm>
    </dsp:sp>
    <dsp:sp modelId="{8CEC5D05-70E1-384E-A4D6-FDA3178D661F}">
      <dsp:nvSpPr>
        <dsp:cNvPr id="0" name=""/>
        <dsp:cNvSpPr/>
      </dsp:nvSpPr>
      <dsp:spPr>
        <a:xfrm>
          <a:off x="0" y="3857415"/>
          <a:ext cx="7071394" cy="951584"/>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it-IT" sz="2000" kern="1200" dirty="0" smtClean="0">
              <a:latin typeface="+mn-lt"/>
              <a:ea typeface="ＭＳ Ｐゴシック" charset="0"/>
              <a:cs typeface="ＭＳ Ｐゴシック" charset="0"/>
            </a:rPr>
            <a:t>chi lo è di diritto: le </a:t>
          </a:r>
          <a:r>
            <a:rPr lang="it-IT" sz="2000" b="1" kern="1200" dirty="0" smtClean="0">
              <a:solidFill>
                <a:srgbClr val="FFFFFF"/>
              </a:solidFill>
              <a:latin typeface="+mn-lt"/>
              <a:ea typeface="ＭＳ Ｐゴシック" charset="0"/>
              <a:cs typeface="ＭＳ Ｐゴシック" charset="0"/>
            </a:rPr>
            <a:t>cooperative sociali </a:t>
          </a:r>
          <a:r>
            <a:rPr lang="it-IT" sz="2000" kern="1200" dirty="0" smtClean="0">
              <a:latin typeface="+mn-lt"/>
              <a:ea typeface="ＭＳ Ｐゴシック" charset="0"/>
              <a:cs typeface="ＭＳ Ｐゴシック" charset="0"/>
            </a:rPr>
            <a:t>e relativi consorzi</a:t>
          </a:r>
          <a:endParaRPr lang="it-IT" sz="2000" b="1" kern="1200" dirty="0">
            <a:latin typeface="+mn-lt"/>
          </a:endParaRPr>
        </a:p>
      </dsp:txBody>
      <dsp:txXfrm>
        <a:off x="46453" y="3903868"/>
        <a:ext cx="6978488" cy="858678"/>
      </dsp:txXfrm>
    </dsp:sp>
  </dsp:spTree>
</dsp:drawing>
</file>

<file path=ppt/diagrams/drawing6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72A74D-582F-FC4D-8894-775E4C0AFC6E}">
      <dsp:nvSpPr>
        <dsp:cNvPr id="0" name=""/>
        <dsp:cNvSpPr/>
      </dsp:nvSpPr>
      <dsp:spPr>
        <a:xfrm>
          <a:off x="1082" y="0"/>
          <a:ext cx="1770036" cy="4870368"/>
        </a:xfrm>
        <a:prstGeom prst="roundRect">
          <a:avLst>
            <a:gd name="adj" fmla="val 10000"/>
          </a:avLst>
        </a:prstGeom>
        <a:gradFill rotWithShape="0">
          <a:gsLst>
            <a:gs pos="0">
              <a:schemeClr val="accent4">
                <a:alpha val="80000"/>
                <a:hueOff val="0"/>
                <a:satOff val="0"/>
                <a:lumOff val="0"/>
                <a:alphaOff val="0"/>
                <a:shade val="51000"/>
                <a:satMod val="130000"/>
              </a:schemeClr>
            </a:gs>
            <a:gs pos="80000">
              <a:schemeClr val="accent4">
                <a:alpha val="80000"/>
                <a:hueOff val="0"/>
                <a:satOff val="0"/>
                <a:lumOff val="0"/>
                <a:alphaOff val="0"/>
                <a:shade val="93000"/>
                <a:satMod val="130000"/>
              </a:schemeClr>
            </a:gs>
            <a:gs pos="100000">
              <a:schemeClr val="accent4">
                <a:alpha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it-IT" altLang="ja-JP" sz="2000" kern="1200" dirty="0"/>
            <a:t>l’I</a:t>
          </a:r>
          <a:r>
            <a:rPr lang="it-IT" sz="2000" kern="1200" dirty="0"/>
            <a:t>mpresa Sociale svolge </a:t>
          </a:r>
          <a:r>
            <a:rPr lang="it-IT" sz="2000" b="1" u="none" kern="1200" dirty="0"/>
            <a:t>una o più attività d</a:t>
          </a:r>
          <a:r>
            <a:rPr lang="it-IT" altLang="ja-JP" sz="2000" b="1" u="none" kern="1200" dirty="0"/>
            <a:t>’</a:t>
          </a:r>
          <a:r>
            <a:rPr lang="it-IT" sz="2000" b="1" u="none" kern="1200" dirty="0"/>
            <a:t>impresa</a:t>
          </a:r>
          <a:r>
            <a:rPr lang="it-IT" sz="2000" kern="1200" dirty="0"/>
            <a:t> di interesse generale</a:t>
          </a:r>
        </a:p>
      </dsp:txBody>
      <dsp:txXfrm>
        <a:off x="52925" y="51843"/>
        <a:ext cx="1666350" cy="4766682"/>
      </dsp:txXfrm>
    </dsp:sp>
    <dsp:sp modelId="{9FC1D591-FC41-A24B-BA9F-263D94ACA9B2}">
      <dsp:nvSpPr>
        <dsp:cNvPr id="0" name=""/>
        <dsp:cNvSpPr/>
      </dsp:nvSpPr>
      <dsp:spPr>
        <a:xfrm>
          <a:off x="2105103" y="0"/>
          <a:ext cx="1988001" cy="4870368"/>
        </a:xfrm>
        <a:prstGeom prst="roundRect">
          <a:avLst>
            <a:gd name="adj" fmla="val 10000"/>
          </a:avLst>
        </a:prstGeom>
        <a:gradFill rotWithShape="0">
          <a:gsLst>
            <a:gs pos="0">
              <a:schemeClr val="accent4">
                <a:alpha val="80000"/>
                <a:hueOff val="0"/>
                <a:satOff val="0"/>
                <a:lumOff val="0"/>
                <a:alphaOff val="0"/>
                <a:shade val="51000"/>
                <a:satMod val="130000"/>
              </a:schemeClr>
            </a:gs>
            <a:gs pos="80000">
              <a:schemeClr val="accent4">
                <a:alpha val="80000"/>
                <a:hueOff val="0"/>
                <a:satOff val="0"/>
                <a:lumOff val="0"/>
                <a:alphaOff val="0"/>
                <a:shade val="93000"/>
                <a:satMod val="130000"/>
              </a:schemeClr>
            </a:gs>
            <a:gs pos="100000">
              <a:schemeClr val="accent4">
                <a:alpha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it-IT" altLang="ja-JP" sz="2000" kern="1200" dirty="0"/>
            <a:t>l’</a:t>
          </a:r>
          <a:r>
            <a:rPr lang="it-IT" sz="2000" kern="1200" dirty="0"/>
            <a:t>attività di interesse generale deve essere </a:t>
          </a:r>
          <a:r>
            <a:rPr lang="it-IT" sz="2000" b="1" u="none" kern="1200" dirty="0"/>
            <a:t>svolta in via esclusiva o principale</a:t>
          </a:r>
          <a:r>
            <a:rPr lang="it-IT" sz="2000" kern="1200" dirty="0"/>
            <a:t> (in via principale: i ricavi dell</a:t>
          </a:r>
          <a:r>
            <a:rPr lang="it-IT" altLang="ja-JP" sz="2000" kern="1200" dirty="0"/>
            <a:t>’</a:t>
          </a:r>
          <a:r>
            <a:rPr lang="it-IT" sz="2000" kern="1200" dirty="0"/>
            <a:t>attività di interesse generale devono essere </a:t>
          </a:r>
          <a:r>
            <a:rPr lang="it-IT" sz="2000" b="1" kern="1200" dirty="0"/>
            <a:t>superiori al 70% </a:t>
          </a:r>
          <a:r>
            <a:rPr lang="it-IT" sz="2000" kern="1200" dirty="0"/>
            <a:t>dei ricavi complessivi)</a:t>
          </a:r>
        </a:p>
      </dsp:txBody>
      <dsp:txXfrm>
        <a:off x="2163330" y="58227"/>
        <a:ext cx="1871547" cy="4753914"/>
      </dsp:txXfrm>
    </dsp:sp>
    <dsp:sp modelId="{5D857F5F-7844-CE46-ACC2-6F42038D27F3}">
      <dsp:nvSpPr>
        <dsp:cNvPr id="0" name=""/>
        <dsp:cNvSpPr/>
      </dsp:nvSpPr>
      <dsp:spPr>
        <a:xfrm>
          <a:off x="4427089" y="0"/>
          <a:ext cx="2329659" cy="4870368"/>
        </a:xfrm>
        <a:prstGeom prst="roundRect">
          <a:avLst>
            <a:gd name="adj" fmla="val 10000"/>
          </a:avLst>
        </a:prstGeom>
        <a:gradFill rotWithShape="0">
          <a:gsLst>
            <a:gs pos="0">
              <a:schemeClr val="accent4">
                <a:alpha val="80000"/>
                <a:hueOff val="0"/>
                <a:satOff val="0"/>
                <a:lumOff val="0"/>
                <a:alphaOff val="0"/>
                <a:shade val="51000"/>
                <a:satMod val="130000"/>
              </a:schemeClr>
            </a:gs>
            <a:gs pos="80000">
              <a:schemeClr val="accent4">
                <a:alpha val="80000"/>
                <a:hueOff val="0"/>
                <a:satOff val="0"/>
                <a:lumOff val="0"/>
                <a:alphaOff val="0"/>
                <a:shade val="93000"/>
                <a:satMod val="130000"/>
              </a:schemeClr>
            </a:gs>
            <a:gs pos="100000">
              <a:schemeClr val="accent4">
                <a:alpha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it-IT" sz="2000" b="0" kern="1200" dirty="0">
              <a:latin typeface="+mn-lt"/>
            </a:rPr>
            <a:t>le</a:t>
          </a:r>
          <a:r>
            <a:rPr lang="it-IT" sz="2000" b="1" kern="1200" dirty="0">
              <a:latin typeface="+mn-lt"/>
            </a:rPr>
            <a:t> Imprese Sociali di inserimento lavorativo</a:t>
          </a:r>
          <a:r>
            <a:rPr lang="it-IT" sz="2000" kern="1200" dirty="0">
              <a:latin typeface="+mn-lt"/>
            </a:rPr>
            <a:t>, a prescindere dall’</a:t>
          </a:r>
          <a:r>
            <a:rPr lang="it-IT" altLang="ja-JP" sz="2000" kern="1200" dirty="0">
              <a:latin typeface="+mn-lt"/>
            </a:rPr>
            <a:t>oggetto dell’attività, impiegano </a:t>
          </a:r>
          <a:r>
            <a:rPr lang="it-IT" altLang="ja-JP" sz="2000" b="1" kern="1200" dirty="0">
              <a:latin typeface="+mn-lt"/>
            </a:rPr>
            <a:t>lavoratori molto svantaggiati </a:t>
          </a:r>
          <a:r>
            <a:rPr lang="it-IT" altLang="ja-JP" sz="2000" kern="1200" dirty="0">
              <a:latin typeface="+mn-lt"/>
            </a:rPr>
            <a:t>e </a:t>
          </a:r>
          <a:r>
            <a:rPr lang="it-IT" altLang="ja-JP" sz="2000" b="1" kern="1200" dirty="0">
              <a:latin typeface="+mn-lt"/>
            </a:rPr>
            <a:t>persone svantaggiate o con disabilità</a:t>
          </a:r>
          <a:r>
            <a:rPr lang="it-IT" altLang="ja-JP" sz="2000" kern="1200" dirty="0">
              <a:latin typeface="+mn-lt"/>
            </a:rPr>
            <a:t> in misura non inferiore al </a:t>
          </a:r>
          <a:r>
            <a:rPr lang="it-IT" altLang="ja-JP" sz="2000" b="1" kern="1200" dirty="0">
              <a:latin typeface="+mn-lt"/>
            </a:rPr>
            <a:t>30% dei lavoratori</a:t>
          </a:r>
          <a:endParaRPr lang="it-IT" sz="2000" kern="1200" dirty="0">
            <a:latin typeface="+mn-lt"/>
          </a:endParaRPr>
        </a:p>
      </dsp:txBody>
      <dsp:txXfrm>
        <a:off x="4495322" y="68233"/>
        <a:ext cx="2193193" cy="4733902"/>
      </dsp:txXfrm>
    </dsp:sp>
    <dsp:sp modelId="{B77F4A01-7B4F-BE40-9592-A797A9F1747B}">
      <dsp:nvSpPr>
        <dsp:cNvPr id="0" name=""/>
        <dsp:cNvSpPr/>
      </dsp:nvSpPr>
      <dsp:spPr>
        <a:xfrm>
          <a:off x="7090732" y="0"/>
          <a:ext cx="1626443" cy="4870368"/>
        </a:xfrm>
        <a:prstGeom prst="roundRect">
          <a:avLst>
            <a:gd name="adj" fmla="val 10000"/>
          </a:avLst>
        </a:prstGeom>
        <a:gradFill rotWithShape="0">
          <a:gsLst>
            <a:gs pos="0">
              <a:schemeClr val="accent4">
                <a:alpha val="80000"/>
                <a:hueOff val="0"/>
                <a:satOff val="0"/>
                <a:lumOff val="0"/>
                <a:alphaOff val="0"/>
                <a:shade val="51000"/>
                <a:satMod val="130000"/>
              </a:schemeClr>
            </a:gs>
            <a:gs pos="80000">
              <a:schemeClr val="accent4">
                <a:alpha val="80000"/>
                <a:hueOff val="0"/>
                <a:satOff val="0"/>
                <a:lumOff val="0"/>
                <a:alphaOff val="0"/>
                <a:shade val="93000"/>
                <a:satMod val="130000"/>
              </a:schemeClr>
            </a:gs>
            <a:gs pos="100000">
              <a:schemeClr val="accent4">
                <a:alpha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it-IT" sz="2000" kern="1200" dirty="0">
              <a:latin typeface="+mn-lt"/>
            </a:rPr>
            <a:t>in caso di estinzione dell’</a:t>
          </a:r>
          <a:r>
            <a:rPr lang="it-IT" altLang="ja-JP" sz="2000" kern="1200" dirty="0">
              <a:latin typeface="+mn-lt"/>
            </a:rPr>
            <a:t>ente o perdita della qualifica, il patrimonio residuo è devoluto ad altri ETS (con anzianità di iscrizione di almeno 3 anni) o ai fondi mutualistici </a:t>
          </a:r>
          <a:endParaRPr lang="it-IT" sz="2000" kern="1200" dirty="0">
            <a:latin typeface="+mn-lt"/>
          </a:endParaRPr>
        </a:p>
      </dsp:txBody>
      <dsp:txXfrm>
        <a:off x="7138369" y="47637"/>
        <a:ext cx="1531169" cy="4775094"/>
      </dsp:txXfrm>
    </dsp:sp>
  </dsp:spTree>
</dsp:drawing>
</file>

<file path=ppt/diagrams/drawing6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4A54F2-12C2-794A-A164-6209DBF3FCFA}">
      <dsp:nvSpPr>
        <dsp:cNvPr id="0" name=""/>
        <dsp:cNvSpPr/>
      </dsp:nvSpPr>
      <dsp:spPr>
        <a:xfrm>
          <a:off x="3200" y="1125671"/>
          <a:ext cx="4322814" cy="543992"/>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Le Imprese Sociali</a:t>
          </a:r>
          <a:endParaRPr lang="it-IT" sz="1800" kern="1200" dirty="0"/>
        </a:p>
      </dsp:txBody>
      <dsp:txXfrm>
        <a:off x="3200" y="1125671"/>
        <a:ext cx="4322814" cy="543992"/>
      </dsp:txXfrm>
    </dsp:sp>
    <dsp:sp modelId="{D6FF193C-52E0-2A47-BDC0-60771467F03E}">
      <dsp:nvSpPr>
        <dsp:cNvPr id="0" name=""/>
        <dsp:cNvSpPr/>
      </dsp:nvSpPr>
      <dsp:spPr>
        <a:xfrm>
          <a:off x="3200" y="1892611"/>
          <a:ext cx="4316429" cy="543992"/>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i="0" kern="1200" dirty="0" smtClean="0">
              <a:solidFill>
                <a:schemeClr val="bg1"/>
              </a:solidFill>
            </a:rPr>
            <a:t>Fondo per la promozione e lo sviluppo delle Imprese Sociali</a:t>
          </a:r>
          <a:endParaRPr lang="it-IT" sz="1800" kern="1200" dirty="0"/>
        </a:p>
      </dsp:txBody>
      <dsp:txXfrm>
        <a:off x="3200" y="1892611"/>
        <a:ext cx="4316429" cy="543992"/>
      </dsp:txXfrm>
    </dsp:sp>
    <dsp:sp modelId="{CA156EBC-F299-5B46-9806-F4F074421982}">
      <dsp:nvSpPr>
        <dsp:cNvPr id="0" name=""/>
        <dsp:cNvSpPr/>
      </dsp:nvSpPr>
      <dsp:spPr>
        <a:xfrm>
          <a:off x="3200" y="2659552"/>
          <a:ext cx="4316429" cy="543992"/>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i="0" kern="1200" dirty="0" smtClean="0">
              <a:solidFill>
                <a:schemeClr val="bg1"/>
              </a:solidFill>
            </a:rPr>
            <a:t>Misure fiscali e di sostegno economico</a:t>
          </a:r>
          <a:endParaRPr lang="it-IT" sz="1800" kern="1200" dirty="0"/>
        </a:p>
      </dsp:txBody>
      <dsp:txXfrm>
        <a:off x="3200" y="2659552"/>
        <a:ext cx="4316429" cy="543992"/>
      </dsp:txXfrm>
    </dsp:sp>
  </dsp:spTree>
</dsp:drawing>
</file>

<file path=ppt/diagrams/drawing6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4A54F2-12C2-794A-A164-6209DBF3FCFA}">
      <dsp:nvSpPr>
        <dsp:cNvPr id="0" name=""/>
        <dsp:cNvSpPr/>
      </dsp:nvSpPr>
      <dsp:spPr>
        <a:xfrm>
          <a:off x="3200" y="1125671"/>
          <a:ext cx="4322814" cy="543992"/>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Le Imprese Sociali</a:t>
          </a:r>
          <a:endParaRPr lang="it-IT" sz="1800" kern="1200" dirty="0"/>
        </a:p>
      </dsp:txBody>
      <dsp:txXfrm>
        <a:off x="3200" y="1125671"/>
        <a:ext cx="4322814" cy="543992"/>
      </dsp:txXfrm>
    </dsp:sp>
    <dsp:sp modelId="{D6FF193C-52E0-2A47-BDC0-60771467F03E}">
      <dsp:nvSpPr>
        <dsp:cNvPr id="0" name=""/>
        <dsp:cNvSpPr/>
      </dsp:nvSpPr>
      <dsp:spPr>
        <a:xfrm>
          <a:off x="3200" y="1892611"/>
          <a:ext cx="4316429" cy="543992"/>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i="0" kern="1200" dirty="0" smtClean="0">
              <a:solidFill>
                <a:schemeClr val="bg1"/>
              </a:solidFill>
            </a:rPr>
            <a:t>Fondo per la promozione e lo sviluppo delle Imprese Sociali</a:t>
          </a:r>
          <a:endParaRPr lang="it-IT" sz="1800" kern="1200" dirty="0"/>
        </a:p>
      </dsp:txBody>
      <dsp:txXfrm>
        <a:off x="3200" y="1892611"/>
        <a:ext cx="4316429" cy="543992"/>
      </dsp:txXfrm>
    </dsp:sp>
    <dsp:sp modelId="{CA156EBC-F299-5B46-9806-F4F074421982}">
      <dsp:nvSpPr>
        <dsp:cNvPr id="0" name=""/>
        <dsp:cNvSpPr/>
      </dsp:nvSpPr>
      <dsp:spPr>
        <a:xfrm>
          <a:off x="3200" y="2659552"/>
          <a:ext cx="4316429" cy="543992"/>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i="0" kern="1200" dirty="0" smtClean="0">
              <a:solidFill>
                <a:schemeClr val="bg1"/>
              </a:solidFill>
            </a:rPr>
            <a:t>Misure fiscali e di sostegno economico</a:t>
          </a:r>
          <a:endParaRPr lang="it-IT" sz="1800" kern="1200" dirty="0"/>
        </a:p>
      </dsp:txBody>
      <dsp:txXfrm>
        <a:off x="3200" y="2659552"/>
        <a:ext cx="4316429" cy="543992"/>
      </dsp:txXfrm>
    </dsp:sp>
  </dsp:spTree>
</dsp:drawing>
</file>

<file path=ppt/diagrams/drawing6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D02746-1535-40C4-B943-7CF4DA569ADE}">
      <dsp:nvSpPr>
        <dsp:cNvPr id="0" name=""/>
        <dsp:cNvSpPr/>
      </dsp:nvSpPr>
      <dsp:spPr>
        <a:xfrm rot="5400000">
          <a:off x="3898703" y="-502999"/>
          <a:ext cx="3126646" cy="5069999"/>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36195" rIns="72390" bIns="36195" numCol="1" spcCol="1270" anchor="ctr" anchorCtr="0">
          <a:noAutofit/>
        </a:bodyPr>
        <a:lstStyle/>
        <a:p>
          <a:pPr marL="171450" lvl="1" indent="-171450" algn="l" defTabSz="844550">
            <a:lnSpc>
              <a:spcPct val="90000"/>
            </a:lnSpc>
            <a:spcBef>
              <a:spcPct val="0"/>
            </a:spcBef>
            <a:spcAft>
              <a:spcPct val="15000"/>
            </a:spcAft>
            <a:buChar char="••"/>
          </a:pPr>
          <a:r>
            <a:rPr lang="it-IT" sz="1900" kern="1200" dirty="0" smtClean="0"/>
            <a:t>una </a:t>
          </a:r>
          <a:r>
            <a:rPr lang="it-IT" sz="1900" kern="1200" dirty="0"/>
            <a:t>delle principali novità della </a:t>
          </a:r>
          <a:r>
            <a:rPr lang="it-IT" sz="1900" b="1" kern="1200" dirty="0"/>
            <a:t>riforma dell’impresa sociale</a:t>
          </a:r>
          <a:r>
            <a:rPr lang="it-IT" sz="1900" kern="1200" dirty="0"/>
            <a:t> contenuta nel </a:t>
          </a:r>
          <a:r>
            <a:rPr lang="it-IT" sz="1900" u="sng" kern="1200" dirty="0"/>
            <a:t>D.lgs. 112/2017</a:t>
          </a:r>
          <a:r>
            <a:rPr lang="it-IT" sz="1900" kern="1200" dirty="0"/>
            <a:t> titolato “Revisione della disciplina in materia di impresa sociale” è l’</a:t>
          </a:r>
          <a:r>
            <a:rPr lang="it-IT" sz="1900" b="1" kern="1200" dirty="0"/>
            <a:t>istituzione di una disciplina fiscale agevolata specifica</a:t>
          </a:r>
          <a:r>
            <a:rPr lang="it-IT" sz="1900" kern="1200" dirty="0"/>
            <a:t> per gli enti che assumono tale qualifica riportata nell’art. 18 del decreto citato che è stata riformata dall’art. 7 del </a:t>
          </a:r>
          <a:r>
            <a:rPr lang="it-IT" sz="1900" u="sng" kern="1200" dirty="0"/>
            <a:t>D.lgs. 95/2018</a:t>
          </a:r>
          <a:r>
            <a:rPr lang="it-IT" sz="1900" kern="1200" dirty="0"/>
            <a:t> </a:t>
          </a:r>
          <a:r>
            <a:rPr lang="it-IT" sz="1900" b="1" kern="1200" dirty="0"/>
            <a:t>correttivo della disciplina dell’impresa sociale </a:t>
          </a:r>
          <a:endParaRPr lang="it-IT" sz="1900" kern="1200" dirty="0"/>
        </a:p>
      </dsp:txBody>
      <dsp:txXfrm rot="-5400000">
        <a:off x="2927027" y="621307"/>
        <a:ext cx="4917369" cy="2821386"/>
      </dsp:txXfrm>
    </dsp:sp>
    <dsp:sp modelId="{078C7B39-CA82-4404-90AC-C349A9244940}">
      <dsp:nvSpPr>
        <dsp:cNvPr id="0" name=""/>
        <dsp:cNvSpPr/>
      </dsp:nvSpPr>
      <dsp:spPr>
        <a:xfrm>
          <a:off x="240509" y="769315"/>
          <a:ext cx="2686517" cy="252536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it-IT" sz="2800" b="1" kern="1200" dirty="0"/>
            <a:t>art. 18 del D.lgs. 112/</a:t>
          </a:r>
          <a:r>
            <a:rPr lang="it-IT" sz="2800" b="1" kern="1200" dirty="0" smtClean="0"/>
            <a:t>2017</a:t>
          </a:r>
          <a:endParaRPr lang="it-IT" sz="2800" kern="1200" dirty="0"/>
        </a:p>
      </dsp:txBody>
      <dsp:txXfrm>
        <a:off x="363787" y="892593"/>
        <a:ext cx="2439961" cy="2278813"/>
      </dsp:txXfrm>
    </dsp:sp>
  </dsp:spTree>
</dsp:drawing>
</file>

<file path=ppt/diagrams/drawing6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A97B05-533A-4BB6-A0E5-A73EE650EE68}">
      <dsp:nvSpPr>
        <dsp:cNvPr id="0" name=""/>
        <dsp:cNvSpPr/>
      </dsp:nvSpPr>
      <dsp:spPr>
        <a:xfrm>
          <a:off x="0" y="344291"/>
          <a:ext cx="8501120" cy="72673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it-IT" sz="2200" b="1" kern="1200" dirty="0"/>
            <a:t>Agevolazioni </a:t>
          </a:r>
          <a:r>
            <a:rPr lang="it-IT" sz="2200" b="1" kern="1200" dirty="0" smtClean="0"/>
            <a:t>fiscali</a:t>
          </a:r>
          <a:endParaRPr lang="it-IT" sz="2200" kern="1200" dirty="0"/>
        </a:p>
      </dsp:txBody>
      <dsp:txXfrm>
        <a:off x="35476" y="379767"/>
        <a:ext cx="8430168" cy="655781"/>
      </dsp:txXfrm>
    </dsp:sp>
    <dsp:sp modelId="{20932AE5-1668-40AF-BAB4-B4EA3D174A69}">
      <dsp:nvSpPr>
        <dsp:cNvPr id="0" name=""/>
        <dsp:cNvSpPr/>
      </dsp:nvSpPr>
      <dsp:spPr>
        <a:xfrm>
          <a:off x="0" y="1183950"/>
          <a:ext cx="8501120" cy="3229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9911" tIns="22860" rIns="128016" bIns="22860" numCol="1" spcCol="1270" anchor="t" anchorCtr="0">
          <a:noAutofit/>
        </a:bodyPr>
        <a:lstStyle/>
        <a:p>
          <a:pPr marL="171450" lvl="1" indent="-171450" algn="just" defTabSz="800100">
            <a:lnSpc>
              <a:spcPct val="90000"/>
            </a:lnSpc>
            <a:spcBef>
              <a:spcPct val="0"/>
            </a:spcBef>
            <a:spcAft>
              <a:spcPct val="20000"/>
            </a:spcAft>
            <a:buChar char="••"/>
          </a:pPr>
          <a:r>
            <a:rPr lang="it-IT" sz="1800" b="1" kern="1200" dirty="0" smtClean="0"/>
            <a:t>utili e </a:t>
          </a:r>
          <a:r>
            <a:rPr lang="it-IT" sz="1800" b="1" kern="1200" dirty="0"/>
            <a:t>avanzi di gestione</a:t>
          </a:r>
          <a:r>
            <a:rPr lang="it-IT" sz="1800" kern="1200" dirty="0"/>
            <a:t> delle imprese sociali non </a:t>
          </a:r>
          <a:r>
            <a:rPr lang="it-IT" sz="1800" b="1" kern="1200" dirty="0"/>
            <a:t>costituiscono reddito imponibile </a:t>
          </a:r>
          <a:r>
            <a:rPr lang="it-IT" sz="1800" kern="1200" dirty="0"/>
            <a:t>ai fini delle imposte dirette </a:t>
          </a:r>
          <a:r>
            <a:rPr lang="it-IT" sz="1800" b="1" kern="1200" dirty="0"/>
            <a:t>qualora vengano destinati:</a:t>
          </a:r>
          <a:endParaRPr lang="it-IT" sz="1800" kern="1200" dirty="0"/>
        </a:p>
        <a:p>
          <a:pPr marL="171450" lvl="1" indent="-171450" algn="just" defTabSz="800100">
            <a:lnSpc>
              <a:spcPct val="90000"/>
            </a:lnSpc>
            <a:spcBef>
              <a:spcPct val="0"/>
            </a:spcBef>
            <a:spcAft>
              <a:spcPct val="20000"/>
            </a:spcAft>
            <a:buChar char="••"/>
          </a:pPr>
          <a:r>
            <a:rPr lang="it-IT" sz="1800" b="1" kern="1200" dirty="0"/>
            <a:t>a riserva indivisibile </a:t>
          </a:r>
          <a:r>
            <a:rPr lang="it-IT" sz="1800" kern="1200" dirty="0"/>
            <a:t>in sospensione d’imposta in sede di approvazione del bilancio dell’esercizio in cui sono stati conseguiti e risultino effettivamente destinati, entro il secondo periodo di imposta successivo a quello in cui sono stati conseguiti, allo sviluppo dell’attività statutaria o </a:t>
          </a:r>
          <a:r>
            <a:rPr lang="it-IT" sz="1800" kern="1200" dirty="0" smtClean="0"/>
            <a:t>a </a:t>
          </a:r>
          <a:r>
            <a:rPr lang="it-IT" sz="1800" kern="1200" dirty="0"/>
            <a:t>incremento del </a:t>
          </a:r>
          <a:r>
            <a:rPr lang="it-IT" sz="1800" kern="1200" dirty="0" smtClean="0"/>
            <a:t>patrimonio</a:t>
          </a:r>
          <a:endParaRPr lang="it-IT" sz="1800" kern="1200" dirty="0"/>
        </a:p>
        <a:p>
          <a:pPr marL="171450" lvl="1" indent="-171450" algn="just" defTabSz="800100">
            <a:lnSpc>
              <a:spcPct val="90000"/>
            </a:lnSpc>
            <a:spcBef>
              <a:spcPct val="0"/>
            </a:spcBef>
            <a:spcAft>
              <a:spcPct val="20000"/>
            </a:spcAft>
            <a:buChar char="••"/>
          </a:pPr>
          <a:r>
            <a:rPr lang="it-IT" sz="1800" b="1" kern="1200" dirty="0">
              <a:highlight>
                <a:srgbClr val="FFFF00"/>
              </a:highlight>
            </a:rPr>
            <a:t>ad aumento gratuito del capitale sociale</a:t>
          </a:r>
          <a:r>
            <a:rPr lang="it-IT" sz="1800" kern="1200" dirty="0">
              <a:highlight>
                <a:srgbClr val="FFFF00"/>
              </a:highlight>
            </a:rPr>
            <a:t> sottoscritto e versato dai soci effettuato per adeguare all’inflazione il valore delle azioni o quote di capitale sottoscritte dai soci (questa disposizione si applica solo per le imprese sociali costituite come enti del libro V e </a:t>
          </a:r>
          <a:r>
            <a:rPr lang="it-IT" sz="1800" kern="1200" dirty="0" smtClean="0">
              <a:highlight>
                <a:srgbClr val="FFFF00"/>
              </a:highlight>
            </a:rPr>
            <a:t>alle cooperative </a:t>
          </a:r>
          <a:r>
            <a:rPr lang="it-IT" sz="1800" kern="1200" dirty="0">
              <a:highlight>
                <a:srgbClr val="FFFF00"/>
              </a:highlight>
            </a:rPr>
            <a:t>sociali</a:t>
          </a:r>
          <a:r>
            <a:rPr lang="it-IT" sz="1800" kern="1200" dirty="0" smtClean="0">
              <a:highlight>
                <a:srgbClr val="FFFF00"/>
              </a:highlight>
            </a:rPr>
            <a:t>)</a:t>
          </a:r>
          <a:endParaRPr lang="it-IT" sz="1800" kern="1200" dirty="0">
            <a:highlight>
              <a:srgbClr val="FFFF00"/>
            </a:highlight>
          </a:endParaRPr>
        </a:p>
        <a:p>
          <a:pPr marL="171450" lvl="1" indent="-171450" algn="just" defTabSz="800100">
            <a:lnSpc>
              <a:spcPct val="90000"/>
            </a:lnSpc>
            <a:spcBef>
              <a:spcPct val="0"/>
            </a:spcBef>
            <a:spcAft>
              <a:spcPct val="20000"/>
            </a:spcAft>
            <a:buChar char="••"/>
          </a:pPr>
          <a:r>
            <a:rPr lang="it-IT" sz="1800" u="none" kern="1200" dirty="0" smtClean="0"/>
            <a:t>la </a:t>
          </a:r>
          <a:r>
            <a:rPr lang="it-IT" sz="1800" b="1" u="none" kern="1200" dirty="0"/>
            <a:t>destinazione degli utili</a:t>
          </a:r>
          <a:r>
            <a:rPr lang="it-IT" sz="1800" u="none" kern="1200" dirty="0"/>
            <a:t> e degli avanzi di gestione deve risultare dalle </a:t>
          </a:r>
          <a:r>
            <a:rPr lang="it-IT" sz="1800" b="1" u="none" kern="1200" dirty="0"/>
            <a:t>scritture </a:t>
          </a:r>
          <a:r>
            <a:rPr lang="it-IT" sz="1800" b="1" u="none" kern="1200" dirty="0" smtClean="0"/>
            <a:t>contabili</a:t>
          </a:r>
          <a:endParaRPr lang="it-IT" sz="1800" b="1" u="none" kern="1200" dirty="0"/>
        </a:p>
      </dsp:txBody>
      <dsp:txXfrm>
        <a:off x="0" y="1183950"/>
        <a:ext cx="8501120" cy="3229200"/>
      </dsp:txXfrm>
    </dsp:sp>
  </dsp:spTree>
</dsp:drawing>
</file>

<file path=ppt/diagrams/drawing6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1A3875-CA0C-4DE6-BC97-05BE7A27FF62}">
      <dsp:nvSpPr>
        <dsp:cNvPr id="0" name=""/>
        <dsp:cNvSpPr/>
      </dsp:nvSpPr>
      <dsp:spPr>
        <a:xfrm>
          <a:off x="40612" y="1512"/>
          <a:ext cx="2354915" cy="117745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195" tIns="24130" rIns="36195" bIns="24130" numCol="1" spcCol="1270" anchor="ctr" anchorCtr="0">
          <a:noAutofit/>
        </a:bodyPr>
        <a:lstStyle/>
        <a:p>
          <a:pPr lvl="0" algn="ctr" defTabSz="844550">
            <a:lnSpc>
              <a:spcPct val="90000"/>
            </a:lnSpc>
            <a:spcBef>
              <a:spcPct val="0"/>
            </a:spcBef>
            <a:spcAft>
              <a:spcPct val="35000"/>
            </a:spcAft>
          </a:pPr>
          <a:r>
            <a:rPr lang="it-IT" sz="1900" b="1" kern="1200" dirty="0"/>
            <a:t>Agevolazioni fiscali </a:t>
          </a:r>
          <a:r>
            <a:rPr lang="it-IT" sz="1900" kern="1200" dirty="0"/>
            <a:t>a favore dei soggetti che investono nelle imprese sociali</a:t>
          </a:r>
        </a:p>
      </dsp:txBody>
      <dsp:txXfrm>
        <a:off x="75099" y="35999"/>
        <a:ext cx="2285941" cy="1108483"/>
      </dsp:txXfrm>
    </dsp:sp>
    <dsp:sp modelId="{C69BB18F-2637-425D-A4CD-F1932A786D1E}">
      <dsp:nvSpPr>
        <dsp:cNvPr id="0" name=""/>
        <dsp:cNvSpPr/>
      </dsp:nvSpPr>
      <dsp:spPr>
        <a:xfrm>
          <a:off x="276103" y="1178970"/>
          <a:ext cx="235491" cy="883093"/>
        </a:xfrm>
        <a:custGeom>
          <a:avLst/>
          <a:gdLst/>
          <a:ahLst/>
          <a:cxnLst/>
          <a:rect l="0" t="0" r="0" b="0"/>
          <a:pathLst>
            <a:path>
              <a:moveTo>
                <a:pt x="0" y="0"/>
              </a:moveTo>
              <a:lnTo>
                <a:pt x="0" y="883093"/>
              </a:lnTo>
              <a:lnTo>
                <a:pt x="235491" y="88309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7D47F3B-80CD-49AD-B1A2-2162983604FE}">
      <dsp:nvSpPr>
        <dsp:cNvPr id="0" name=""/>
        <dsp:cNvSpPr/>
      </dsp:nvSpPr>
      <dsp:spPr>
        <a:xfrm>
          <a:off x="511595" y="1473335"/>
          <a:ext cx="3356112" cy="117745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it-IT" sz="1400" b="1" kern="1200" dirty="0"/>
            <a:t>per i soggetti IRPEF</a:t>
          </a:r>
          <a:r>
            <a:rPr lang="it-IT" sz="1400" kern="1200" dirty="0"/>
            <a:t> è prevista una detrazione dall’imposta dovuta pari al 30% della somma investita nel capitale sociale di una o più imprese sociali, fino ad un importo massimo di un milione di euro per ogni periodo di imposta;</a:t>
          </a:r>
        </a:p>
      </dsp:txBody>
      <dsp:txXfrm>
        <a:off x="546082" y="1507822"/>
        <a:ext cx="3287138" cy="1108483"/>
      </dsp:txXfrm>
    </dsp:sp>
    <dsp:sp modelId="{69351A30-73C7-4617-AEB7-78DA377226D9}">
      <dsp:nvSpPr>
        <dsp:cNvPr id="0" name=""/>
        <dsp:cNvSpPr/>
      </dsp:nvSpPr>
      <dsp:spPr>
        <a:xfrm>
          <a:off x="276103" y="1178970"/>
          <a:ext cx="235491" cy="2354915"/>
        </a:xfrm>
        <a:custGeom>
          <a:avLst/>
          <a:gdLst/>
          <a:ahLst/>
          <a:cxnLst/>
          <a:rect l="0" t="0" r="0" b="0"/>
          <a:pathLst>
            <a:path>
              <a:moveTo>
                <a:pt x="0" y="0"/>
              </a:moveTo>
              <a:lnTo>
                <a:pt x="0" y="2354915"/>
              </a:lnTo>
              <a:lnTo>
                <a:pt x="235491" y="235491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C10C5FE-1979-4B49-A6BE-E73BA1D3DA8E}">
      <dsp:nvSpPr>
        <dsp:cNvPr id="0" name=""/>
        <dsp:cNvSpPr/>
      </dsp:nvSpPr>
      <dsp:spPr>
        <a:xfrm>
          <a:off x="511595" y="2945157"/>
          <a:ext cx="3267567" cy="1177457"/>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it-IT" sz="1400" b="1" kern="1200" dirty="0"/>
            <a:t>per i soggetti IRES</a:t>
          </a:r>
          <a:r>
            <a:rPr lang="it-IT" sz="1400" kern="1200" dirty="0"/>
            <a:t> è prevista una deduzione dalla base imponibile pari al 30% della somma investita, fruibile in relazione ad investimenti fino ad euro 1,8 milioni di euro.</a:t>
          </a:r>
        </a:p>
      </dsp:txBody>
      <dsp:txXfrm>
        <a:off x="546082" y="2979644"/>
        <a:ext cx="3198593" cy="1108483"/>
      </dsp:txXfrm>
    </dsp:sp>
  </dsp:spTree>
</dsp:drawing>
</file>

<file path=ppt/diagrams/drawing6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BF485A-13FF-424B-B7A6-8BCD7BCE7C19}">
      <dsp:nvSpPr>
        <dsp:cNvPr id="0" name=""/>
        <dsp:cNvSpPr/>
      </dsp:nvSpPr>
      <dsp:spPr>
        <a:xfrm>
          <a:off x="114118" y="3421"/>
          <a:ext cx="2572788" cy="9012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it-IT" sz="2000" u="none" kern="1200" dirty="0" smtClean="0"/>
            <a:t>alle imprese sociali </a:t>
          </a:r>
          <a:r>
            <a:rPr lang="it-IT" sz="2000" b="1" u="none" kern="1200" dirty="0" smtClean="0"/>
            <a:t>non si applicano</a:t>
          </a:r>
          <a:r>
            <a:rPr lang="it-IT" sz="2000" u="none" kern="1200" dirty="0" smtClean="0"/>
            <a:t>:</a:t>
          </a:r>
          <a:endParaRPr lang="it-IT" sz="2000" u="none" kern="1200" dirty="0"/>
        </a:p>
      </dsp:txBody>
      <dsp:txXfrm>
        <a:off x="140516" y="29819"/>
        <a:ext cx="2519992" cy="848503"/>
      </dsp:txXfrm>
    </dsp:sp>
    <dsp:sp modelId="{F194A2B2-A4A4-4C9A-8C18-7F9DEAADA827}">
      <dsp:nvSpPr>
        <dsp:cNvPr id="0" name=""/>
        <dsp:cNvSpPr/>
      </dsp:nvSpPr>
      <dsp:spPr>
        <a:xfrm>
          <a:off x="371397" y="904720"/>
          <a:ext cx="257278" cy="964795"/>
        </a:xfrm>
        <a:custGeom>
          <a:avLst/>
          <a:gdLst/>
          <a:ahLst/>
          <a:cxnLst/>
          <a:rect l="0" t="0" r="0" b="0"/>
          <a:pathLst>
            <a:path>
              <a:moveTo>
                <a:pt x="0" y="0"/>
              </a:moveTo>
              <a:lnTo>
                <a:pt x="0" y="964795"/>
              </a:lnTo>
              <a:lnTo>
                <a:pt x="257278" y="96479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0C4E714-F70F-4A29-9416-78EEB47E399D}">
      <dsp:nvSpPr>
        <dsp:cNvPr id="0" name=""/>
        <dsp:cNvSpPr/>
      </dsp:nvSpPr>
      <dsp:spPr>
        <a:xfrm>
          <a:off x="628676" y="1226319"/>
          <a:ext cx="3752999" cy="128639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it-IT" sz="1400" kern="1200" dirty="0" smtClean="0"/>
            <a:t>le norme in materia di società di comodo (art. 30, legge 724/94) e di società in perdita sistematica (art. 2, commi da 36-decies a 36-duodecies del d.l. 138/11, convertito dalla legge 148/11)</a:t>
          </a:r>
          <a:endParaRPr lang="it-IT" sz="1400" kern="1200" dirty="0"/>
        </a:p>
      </dsp:txBody>
      <dsp:txXfrm>
        <a:off x="666353" y="1263996"/>
        <a:ext cx="3677645" cy="1211040"/>
      </dsp:txXfrm>
    </dsp:sp>
    <dsp:sp modelId="{577B26EF-23E1-4F73-A0A0-1DEC64C9A1AB}">
      <dsp:nvSpPr>
        <dsp:cNvPr id="0" name=""/>
        <dsp:cNvSpPr/>
      </dsp:nvSpPr>
      <dsp:spPr>
        <a:xfrm>
          <a:off x="371397" y="904720"/>
          <a:ext cx="257278" cy="2572788"/>
        </a:xfrm>
        <a:custGeom>
          <a:avLst/>
          <a:gdLst/>
          <a:ahLst/>
          <a:cxnLst/>
          <a:rect l="0" t="0" r="0" b="0"/>
          <a:pathLst>
            <a:path>
              <a:moveTo>
                <a:pt x="0" y="0"/>
              </a:moveTo>
              <a:lnTo>
                <a:pt x="0" y="2572788"/>
              </a:lnTo>
              <a:lnTo>
                <a:pt x="257278" y="257278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D281E86-77B4-485A-B7BF-870CA4F6CC4F}">
      <dsp:nvSpPr>
        <dsp:cNvPr id="0" name=""/>
        <dsp:cNvSpPr/>
      </dsp:nvSpPr>
      <dsp:spPr>
        <a:xfrm>
          <a:off x="628676" y="2834312"/>
          <a:ext cx="3732622" cy="128639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it-IT" sz="1400" kern="1200" dirty="0" smtClean="0"/>
            <a:t>gli studi di settore (art. 62-bis, d.l. 331/93, convertito dalla legge 427/93) ed i parametri (art. 3, commi 181-189, legge 549/95) nonché gli indici sintetici di affidabilità (art. 7-bis, d.l. 193/16, convertito, con modificazioni, dalla legge 225/16).</a:t>
          </a:r>
          <a:endParaRPr lang="it-IT" sz="1400" kern="1200" dirty="0"/>
        </a:p>
      </dsp:txBody>
      <dsp:txXfrm>
        <a:off x="666353" y="2871989"/>
        <a:ext cx="3657268" cy="1211040"/>
      </dsp:txXfrm>
    </dsp:sp>
  </dsp:spTree>
</dsp:drawing>
</file>

<file path=ppt/diagrams/drawing6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609C5C-8C44-514C-86C9-8AB215994854}">
      <dsp:nvSpPr>
        <dsp:cNvPr id="0" name=""/>
        <dsp:cNvSpPr/>
      </dsp:nvSpPr>
      <dsp:spPr>
        <a:xfrm>
          <a:off x="1965596" y="535"/>
          <a:ext cx="3825319"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Inquadramento generale</a:t>
          </a:r>
          <a:endParaRPr lang="it-IT" sz="1800" kern="1200" dirty="0"/>
        </a:p>
      </dsp:txBody>
      <dsp:txXfrm>
        <a:off x="1965596" y="535"/>
        <a:ext cx="3825319" cy="482994"/>
      </dsp:txXfrm>
    </dsp:sp>
    <dsp:sp modelId="{D952CFBC-06CD-D645-B546-3BBCC585F244}">
      <dsp:nvSpPr>
        <dsp:cNvPr id="0" name=""/>
        <dsp:cNvSpPr/>
      </dsp:nvSpPr>
      <dsp:spPr>
        <a:xfrm>
          <a:off x="1965596" y="681479"/>
          <a:ext cx="3825319"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Raccolta fondi</a:t>
          </a:r>
          <a:endParaRPr lang="it-IT" sz="1800" kern="1200" dirty="0"/>
        </a:p>
      </dsp:txBody>
      <dsp:txXfrm>
        <a:off x="1965596" y="681479"/>
        <a:ext cx="3825319" cy="482994"/>
      </dsp:txXfrm>
    </dsp:sp>
    <dsp:sp modelId="{1FC29D3C-38B2-C146-935E-479B5833016E}">
      <dsp:nvSpPr>
        <dsp:cNvPr id="0" name=""/>
        <dsp:cNvSpPr/>
      </dsp:nvSpPr>
      <dsp:spPr>
        <a:xfrm>
          <a:off x="1965596" y="1362423"/>
          <a:ext cx="3808374"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Politiche di sostegno</a:t>
          </a:r>
          <a:endParaRPr lang="it-IT" sz="1800" kern="1200" dirty="0"/>
        </a:p>
      </dsp:txBody>
      <dsp:txXfrm>
        <a:off x="1965596" y="1362423"/>
        <a:ext cx="3808374" cy="482994"/>
      </dsp:txXfrm>
    </dsp:sp>
    <dsp:sp modelId="{34243F53-F566-7C46-867E-F1A3769FE991}">
      <dsp:nvSpPr>
        <dsp:cNvPr id="0" name=""/>
        <dsp:cNvSpPr/>
      </dsp:nvSpPr>
      <dsp:spPr>
        <a:xfrm>
          <a:off x="1965596" y="2043366"/>
          <a:ext cx="3808374"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Strumenti finanziari</a:t>
          </a:r>
          <a:endParaRPr lang="it-IT" sz="1800" kern="1200" dirty="0"/>
        </a:p>
      </dsp:txBody>
      <dsp:txXfrm>
        <a:off x="1965596" y="2043366"/>
        <a:ext cx="3808374" cy="482994"/>
      </dsp:txXfrm>
    </dsp:sp>
    <dsp:sp modelId="{D77BFC4A-470A-0046-BB8A-64D81538CE81}">
      <dsp:nvSpPr>
        <dsp:cNvPr id="0" name=""/>
        <dsp:cNvSpPr/>
      </dsp:nvSpPr>
      <dsp:spPr>
        <a:xfrm>
          <a:off x="1965596" y="2724310"/>
          <a:ext cx="3825319"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Social bonus</a:t>
          </a:r>
          <a:endParaRPr lang="it-IT" sz="1800" kern="1200" dirty="0">
            <a:solidFill>
              <a:schemeClr val="bg1"/>
            </a:solidFill>
          </a:endParaRPr>
        </a:p>
      </dsp:txBody>
      <dsp:txXfrm>
        <a:off x="1965596" y="2724310"/>
        <a:ext cx="3825319" cy="482994"/>
      </dsp:txXfrm>
    </dsp:sp>
    <dsp:sp modelId="{5D15D1F9-5DFF-A740-9E71-9A5F0CA95FD0}">
      <dsp:nvSpPr>
        <dsp:cNvPr id="0" name=""/>
        <dsp:cNvSpPr/>
      </dsp:nvSpPr>
      <dsp:spPr>
        <a:xfrm>
          <a:off x="1965596" y="3405253"/>
          <a:ext cx="3808374"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Sviluppo e sostegno delle Imprese Sociali</a:t>
          </a:r>
          <a:endParaRPr lang="it-IT" sz="1800" kern="1200" dirty="0"/>
        </a:p>
      </dsp:txBody>
      <dsp:txXfrm>
        <a:off x="1965596" y="3405253"/>
        <a:ext cx="3808374" cy="482994"/>
      </dsp:txXfrm>
    </dsp:sp>
    <dsp:sp modelId="{7AA08C8D-4989-624C-A96E-77B5DBCFECD4}">
      <dsp:nvSpPr>
        <dsp:cNvPr id="0" name=""/>
        <dsp:cNvSpPr/>
      </dsp:nvSpPr>
      <dsp:spPr>
        <a:xfrm>
          <a:off x="1965596" y="4086197"/>
          <a:ext cx="3808374" cy="482994"/>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Approfondimenti</a:t>
          </a:r>
          <a:endParaRPr lang="it-IT" sz="1800" kern="1200" dirty="0"/>
        </a:p>
      </dsp:txBody>
      <dsp:txXfrm>
        <a:off x="1965596" y="4086197"/>
        <a:ext cx="3808374" cy="482994"/>
      </dsp:txXfrm>
    </dsp:sp>
  </dsp:spTree>
</dsp:drawing>
</file>

<file path=ppt/diagrams/drawing6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15A31F-EF6D-6B48-A4C4-ADBE7826391B}">
      <dsp:nvSpPr>
        <dsp:cNvPr id="0" name=""/>
        <dsp:cNvSpPr/>
      </dsp:nvSpPr>
      <dsp:spPr>
        <a:xfrm>
          <a:off x="0" y="21031"/>
          <a:ext cx="4125457" cy="842400"/>
        </a:xfrm>
        <a:prstGeom prst="round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it-IT" sz="1300" b="1" kern="1200" dirty="0" smtClean="0"/>
            <a:t>CI PRESENTIAMO</a:t>
          </a:r>
          <a:endParaRPr lang="it-IT" sz="1300" b="1" kern="1200" dirty="0"/>
        </a:p>
      </dsp:txBody>
      <dsp:txXfrm>
        <a:off x="41123" y="62154"/>
        <a:ext cx="4043211" cy="760154"/>
      </dsp:txXfrm>
    </dsp:sp>
    <dsp:sp modelId="{73102DCF-6AB2-D74A-93D4-D41E2051CF13}">
      <dsp:nvSpPr>
        <dsp:cNvPr id="0" name=""/>
        <dsp:cNvSpPr/>
      </dsp:nvSpPr>
      <dsp:spPr>
        <a:xfrm>
          <a:off x="0" y="993031"/>
          <a:ext cx="4125457" cy="842400"/>
        </a:xfrm>
        <a:prstGeom prst="round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it-IT" sz="1300" b="1" kern="1200" dirty="0" smtClean="0"/>
            <a:t>QUESTIONARIO </a:t>
          </a:r>
          <a:r>
            <a:rPr lang="it-IT" sz="1300" b="1" kern="1200" dirty="0" smtClean="0">
              <a:solidFill>
                <a:schemeClr val="bg1"/>
              </a:solidFill>
            </a:rPr>
            <a:t>A</a:t>
          </a:r>
          <a:endParaRPr lang="it-IT" sz="1300" b="1" kern="1200" dirty="0">
            <a:solidFill>
              <a:schemeClr val="bg1"/>
            </a:solidFill>
          </a:endParaRPr>
        </a:p>
      </dsp:txBody>
      <dsp:txXfrm>
        <a:off x="41123" y="1034154"/>
        <a:ext cx="4043211" cy="760154"/>
      </dsp:txXfrm>
    </dsp:sp>
    <dsp:sp modelId="{050C6E89-92FA-0847-93D7-45342E45B026}">
      <dsp:nvSpPr>
        <dsp:cNvPr id="0" name=""/>
        <dsp:cNvSpPr/>
      </dsp:nvSpPr>
      <dsp:spPr>
        <a:xfrm>
          <a:off x="0" y="1965031"/>
          <a:ext cx="4125457" cy="842400"/>
        </a:xfrm>
        <a:prstGeom prst="round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it-IT" sz="1300" b="1" kern="1200" dirty="0" smtClean="0">
              <a:solidFill>
                <a:schemeClr val="bg1"/>
              </a:solidFill>
              <a:latin typeface="+mn-lt"/>
            </a:rPr>
            <a:t>FINANZA SOCIALE, POLITICHE DI SOSTEGNO, BENI COMUNI DISMESSI E CONFISCATI, STRUMENTI DI SVILUPPO DEGLI ETS</a:t>
          </a:r>
          <a:endParaRPr lang="it-IT" sz="1300" b="1" kern="1200" dirty="0">
            <a:latin typeface="+mn-lt"/>
          </a:endParaRPr>
        </a:p>
      </dsp:txBody>
      <dsp:txXfrm>
        <a:off x="41123" y="2006154"/>
        <a:ext cx="4043211" cy="760154"/>
      </dsp:txXfrm>
    </dsp:sp>
    <dsp:sp modelId="{DA99A137-333F-7E4C-89A5-FA62838623B0}">
      <dsp:nvSpPr>
        <dsp:cNvPr id="0" name=""/>
        <dsp:cNvSpPr/>
      </dsp:nvSpPr>
      <dsp:spPr>
        <a:xfrm>
          <a:off x="0" y="2937031"/>
          <a:ext cx="4125457" cy="84240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it-IT" sz="1300" b="1" kern="1200" dirty="0" smtClean="0"/>
            <a:t>QUESTIONARIO </a:t>
          </a:r>
          <a:r>
            <a:rPr lang="it-IT" sz="1300" b="1" kern="1200" dirty="0" smtClean="0">
              <a:solidFill>
                <a:srgbClr val="FFFFFF"/>
              </a:solidFill>
            </a:rPr>
            <a:t>B</a:t>
          </a:r>
          <a:endParaRPr lang="it-IT" sz="1300" b="1" kern="1200" dirty="0">
            <a:solidFill>
              <a:srgbClr val="FFFFFF"/>
            </a:solidFill>
          </a:endParaRPr>
        </a:p>
      </dsp:txBody>
      <dsp:txXfrm>
        <a:off x="41123" y="2978154"/>
        <a:ext cx="4043211" cy="760154"/>
      </dsp:txXfrm>
    </dsp:sp>
    <dsp:sp modelId="{8CEC5D05-70E1-384E-A4D6-FDA3178D661F}">
      <dsp:nvSpPr>
        <dsp:cNvPr id="0" name=""/>
        <dsp:cNvSpPr/>
      </dsp:nvSpPr>
      <dsp:spPr>
        <a:xfrm>
          <a:off x="0" y="3909031"/>
          <a:ext cx="4125457" cy="842400"/>
        </a:xfrm>
        <a:prstGeom prst="round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it-IT" sz="1300" b="1" kern="1200" dirty="0" smtClean="0"/>
            <a:t>KIT DEL FORMATORE</a:t>
          </a:r>
          <a:endParaRPr lang="it-IT" sz="1300" b="1" kern="1200" dirty="0"/>
        </a:p>
      </dsp:txBody>
      <dsp:txXfrm>
        <a:off x="41123" y="3950154"/>
        <a:ext cx="4043211" cy="76015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876AF0-6117-2849-9B99-64A7C2989908}">
      <dsp:nvSpPr>
        <dsp:cNvPr id="0" name=""/>
        <dsp:cNvSpPr/>
      </dsp:nvSpPr>
      <dsp:spPr>
        <a:xfrm>
          <a:off x="2016046" y="2795952"/>
          <a:ext cx="375346" cy="2503261"/>
        </a:xfrm>
        <a:custGeom>
          <a:avLst/>
          <a:gdLst/>
          <a:ahLst/>
          <a:cxnLst/>
          <a:rect l="0" t="0" r="0" b="0"/>
          <a:pathLst>
            <a:path>
              <a:moveTo>
                <a:pt x="0" y="0"/>
              </a:moveTo>
              <a:lnTo>
                <a:pt x="187673" y="0"/>
              </a:lnTo>
              <a:lnTo>
                <a:pt x="187673" y="2503261"/>
              </a:lnTo>
              <a:lnTo>
                <a:pt x="375346" y="2503261"/>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00050">
            <a:lnSpc>
              <a:spcPct val="90000"/>
            </a:lnSpc>
            <a:spcBef>
              <a:spcPct val="0"/>
            </a:spcBef>
            <a:spcAft>
              <a:spcPct val="35000"/>
            </a:spcAft>
          </a:pPr>
          <a:endParaRPr lang="it-IT" sz="900" kern="1200"/>
        </a:p>
      </dsp:txBody>
      <dsp:txXfrm>
        <a:off x="2140438" y="3984301"/>
        <a:ext cx="126562" cy="126562"/>
      </dsp:txXfrm>
    </dsp:sp>
    <dsp:sp modelId="{A7B37DB0-EFDD-424D-9794-AA76133F5F5C}">
      <dsp:nvSpPr>
        <dsp:cNvPr id="0" name=""/>
        <dsp:cNvSpPr/>
      </dsp:nvSpPr>
      <dsp:spPr>
        <a:xfrm>
          <a:off x="2016046" y="2795952"/>
          <a:ext cx="375346" cy="1788043"/>
        </a:xfrm>
        <a:custGeom>
          <a:avLst/>
          <a:gdLst/>
          <a:ahLst/>
          <a:cxnLst/>
          <a:rect l="0" t="0" r="0" b="0"/>
          <a:pathLst>
            <a:path>
              <a:moveTo>
                <a:pt x="0" y="0"/>
              </a:moveTo>
              <a:lnTo>
                <a:pt x="187673" y="0"/>
              </a:lnTo>
              <a:lnTo>
                <a:pt x="187673" y="1788043"/>
              </a:lnTo>
              <a:lnTo>
                <a:pt x="375346" y="1788043"/>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it-IT" sz="600" kern="1200"/>
        </a:p>
      </dsp:txBody>
      <dsp:txXfrm>
        <a:off x="2158044" y="3644298"/>
        <a:ext cx="91350" cy="91350"/>
      </dsp:txXfrm>
    </dsp:sp>
    <dsp:sp modelId="{37D09482-C2F7-E04B-B6DD-3988360DA058}">
      <dsp:nvSpPr>
        <dsp:cNvPr id="0" name=""/>
        <dsp:cNvSpPr/>
      </dsp:nvSpPr>
      <dsp:spPr>
        <a:xfrm>
          <a:off x="2016046" y="2795952"/>
          <a:ext cx="375346" cy="1072826"/>
        </a:xfrm>
        <a:custGeom>
          <a:avLst/>
          <a:gdLst/>
          <a:ahLst/>
          <a:cxnLst/>
          <a:rect l="0" t="0" r="0" b="0"/>
          <a:pathLst>
            <a:path>
              <a:moveTo>
                <a:pt x="0" y="0"/>
              </a:moveTo>
              <a:lnTo>
                <a:pt x="187673" y="0"/>
              </a:lnTo>
              <a:lnTo>
                <a:pt x="187673" y="1072826"/>
              </a:lnTo>
              <a:lnTo>
                <a:pt x="375346" y="1072826"/>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it-IT" sz="500" kern="1200"/>
        </a:p>
      </dsp:txBody>
      <dsp:txXfrm>
        <a:off x="2175304" y="3303950"/>
        <a:ext cx="56829" cy="56829"/>
      </dsp:txXfrm>
    </dsp:sp>
    <dsp:sp modelId="{A32C1C70-7258-5546-905D-CBDE5F0E1C84}">
      <dsp:nvSpPr>
        <dsp:cNvPr id="0" name=""/>
        <dsp:cNvSpPr/>
      </dsp:nvSpPr>
      <dsp:spPr>
        <a:xfrm>
          <a:off x="2016046" y="2795952"/>
          <a:ext cx="375346" cy="357608"/>
        </a:xfrm>
        <a:custGeom>
          <a:avLst/>
          <a:gdLst/>
          <a:ahLst/>
          <a:cxnLst/>
          <a:rect l="0" t="0" r="0" b="0"/>
          <a:pathLst>
            <a:path>
              <a:moveTo>
                <a:pt x="0" y="0"/>
              </a:moveTo>
              <a:lnTo>
                <a:pt x="187673" y="0"/>
              </a:lnTo>
              <a:lnTo>
                <a:pt x="187673" y="357608"/>
              </a:lnTo>
              <a:lnTo>
                <a:pt x="375346" y="357608"/>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it-IT" sz="500" kern="1200"/>
        </a:p>
      </dsp:txBody>
      <dsp:txXfrm>
        <a:off x="2190758" y="2961795"/>
        <a:ext cx="25921" cy="25921"/>
      </dsp:txXfrm>
    </dsp:sp>
    <dsp:sp modelId="{87919C71-EFBF-E148-B821-435B90CF9BC6}">
      <dsp:nvSpPr>
        <dsp:cNvPr id="0" name=""/>
        <dsp:cNvSpPr/>
      </dsp:nvSpPr>
      <dsp:spPr>
        <a:xfrm>
          <a:off x="2016046" y="2438343"/>
          <a:ext cx="375346" cy="357608"/>
        </a:xfrm>
        <a:custGeom>
          <a:avLst/>
          <a:gdLst/>
          <a:ahLst/>
          <a:cxnLst/>
          <a:rect l="0" t="0" r="0" b="0"/>
          <a:pathLst>
            <a:path>
              <a:moveTo>
                <a:pt x="0" y="357608"/>
              </a:moveTo>
              <a:lnTo>
                <a:pt x="187673" y="357608"/>
              </a:lnTo>
              <a:lnTo>
                <a:pt x="187673" y="0"/>
              </a:lnTo>
              <a:lnTo>
                <a:pt x="375346" y="0"/>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it-IT" sz="500" kern="1200"/>
        </a:p>
      </dsp:txBody>
      <dsp:txXfrm>
        <a:off x="2190758" y="2604186"/>
        <a:ext cx="25921" cy="25921"/>
      </dsp:txXfrm>
    </dsp:sp>
    <dsp:sp modelId="{6132D9EC-53F8-7A4C-97E5-4A67E34E7555}">
      <dsp:nvSpPr>
        <dsp:cNvPr id="0" name=""/>
        <dsp:cNvSpPr/>
      </dsp:nvSpPr>
      <dsp:spPr>
        <a:xfrm>
          <a:off x="2016046" y="1723125"/>
          <a:ext cx="375346" cy="1072826"/>
        </a:xfrm>
        <a:custGeom>
          <a:avLst/>
          <a:gdLst/>
          <a:ahLst/>
          <a:cxnLst/>
          <a:rect l="0" t="0" r="0" b="0"/>
          <a:pathLst>
            <a:path>
              <a:moveTo>
                <a:pt x="0" y="1072826"/>
              </a:moveTo>
              <a:lnTo>
                <a:pt x="187673" y="1072826"/>
              </a:lnTo>
              <a:lnTo>
                <a:pt x="187673" y="0"/>
              </a:lnTo>
              <a:lnTo>
                <a:pt x="375346" y="0"/>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it-IT" sz="500" kern="1200"/>
        </a:p>
      </dsp:txBody>
      <dsp:txXfrm>
        <a:off x="2175304" y="2231124"/>
        <a:ext cx="56829" cy="56829"/>
      </dsp:txXfrm>
    </dsp:sp>
    <dsp:sp modelId="{D60BC462-8D24-3442-962B-840F317F7948}">
      <dsp:nvSpPr>
        <dsp:cNvPr id="0" name=""/>
        <dsp:cNvSpPr/>
      </dsp:nvSpPr>
      <dsp:spPr>
        <a:xfrm>
          <a:off x="2016046" y="1007908"/>
          <a:ext cx="375346" cy="1788043"/>
        </a:xfrm>
        <a:custGeom>
          <a:avLst/>
          <a:gdLst/>
          <a:ahLst/>
          <a:cxnLst/>
          <a:rect l="0" t="0" r="0" b="0"/>
          <a:pathLst>
            <a:path>
              <a:moveTo>
                <a:pt x="0" y="1788043"/>
              </a:moveTo>
              <a:lnTo>
                <a:pt x="187673" y="1788043"/>
              </a:lnTo>
              <a:lnTo>
                <a:pt x="187673" y="0"/>
              </a:lnTo>
              <a:lnTo>
                <a:pt x="375346" y="0"/>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it-IT" sz="600" kern="1200"/>
        </a:p>
      </dsp:txBody>
      <dsp:txXfrm>
        <a:off x="2158044" y="1856254"/>
        <a:ext cx="91350" cy="91350"/>
      </dsp:txXfrm>
    </dsp:sp>
    <dsp:sp modelId="{E826093A-B37C-9F44-B21A-18D88FC91154}">
      <dsp:nvSpPr>
        <dsp:cNvPr id="0" name=""/>
        <dsp:cNvSpPr/>
      </dsp:nvSpPr>
      <dsp:spPr>
        <a:xfrm>
          <a:off x="2016046" y="292690"/>
          <a:ext cx="375346" cy="2503261"/>
        </a:xfrm>
        <a:custGeom>
          <a:avLst/>
          <a:gdLst/>
          <a:ahLst/>
          <a:cxnLst/>
          <a:rect l="0" t="0" r="0" b="0"/>
          <a:pathLst>
            <a:path>
              <a:moveTo>
                <a:pt x="0" y="2503261"/>
              </a:moveTo>
              <a:lnTo>
                <a:pt x="187673" y="2503261"/>
              </a:lnTo>
              <a:lnTo>
                <a:pt x="187673" y="0"/>
              </a:lnTo>
              <a:lnTo>
                <a:pt x="375346" y="0"/>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00050">
            <a:lnSpc>
              <a:spcPct val="90000"/>
            </a:lnSpc>
            <a:spcBef>
              <a:spcPct val="0"/>
            </a:spcBef>
            <a:spcAft>
              <a:spcPct val="35000"/>
            </a:spcAft>
          </a:pPr>
          <a:endParaRPr lang="it-IT" sz="900" kern="1200"/>
        </a:p>
      </dsp:txBody>
      <dsp:txXfrm>
        <a:off x="2140438" y="1481040"/>
        <a:ext cx="126562" cy="126562"/>
      </dsp:txXfrm>
    </dsp:sp>
    <dsp:sp modelId="{2E7B8989-65EB-DC4C-BD01-6668680D9267}">
      <dsp:nvSpPr>
        <dsp:cNvPr id="0" name=""/>
        <dsp:cNvSpPr/>
      </dsp:nvSpPr>
      <dsp:spPr>
        <a:xfrm rot="16200000">
          <a:off x="-15803" y="2509865"/>
          <a:ext cx="3491526" cy="572173"/>
        </a:xfrm>
        <a:prstGeom prst="rect">
          <a:avLst/>
        </a:prstGeom>
        <a:solidFill>
          <a:srgbClr val="336CB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rtl="0">
            <a:lnSpc>
              <a:spcPct val="90000"/>
            </a:lnSpc>
            <a:spcBef>
              <a:spcPct val="0"/>
            </a:spcBef>
            <a:spcAft>
              <a:spcPct val="35000"/>
            </a:spcAft>
          </a:pPr>
          <a:r>
            <a:rPr lang="it-IT" sz="2000" kern="1200" dirty="0" smtClean="0"/>
            <a:t>CAPACIT’AZIONE</a:t>
          </a:r>
          <a:endParaRPr lang="it-IT" sz="2000" kern="1200" dirty="0"/>
        </a:p>
      </dsp:txBody>
      <dsp:txXfrm>
        <a:off x="-15803" y="2509865"/>
        <a:ext cx="3491526" cy="572173"/>
      </dsp:txXfrm>
    </dsp:sp>
    <dsp:sp modelId="{28994252-6077-AE41-88AA-99587FC25070}">
      <dsp:nvSpPr>
        <dsp:cNvPr id="0" name=""/>
        <dsp:cNvSpPr/>
      </dsp:nvSpPr>
      <dsp:spPr>
        <a:xfrm>
          <a:off x="2391392" y="6603"/>
          <a:ext cx="4522526" cy="572173"/>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it-IT" sz="1400" kern="1200" dirty="0" smtClean="0"/>
            <a:t>1. Contesto, senso ed obiettivi generali della riforma</a:t>
          </a:r>
          <a:endParaRPr lang="it-IT" sz="1400" kern="1200" dirty="0"/>
        </a:p>
      </dsp:txBody>
      <dsp:txXfrm>
        <a:off x="2391392" y="6603"/>
        <a:ext cx="4522526" cy="572173"/>
      </dsp:txXfrm>
    </dsp:sp>
    <dsp:sp modelId="{DCF964E7-6C83-F44F-B01E-DA5340B99DA4}">
      <dsp:nvSpPr>
        <dsp:cNvPr id="0" name=""/>
        <dsp:cNvSpPr/>
      </dsp:nvSpPr>
      <dsp:spPr>
        <a:xfrm>
          <a:off x="2391392" y="721821"/>
          <a:ext cx="4522526" cy="572173"/>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it-IT" sz="1400" kern="1200" dirty="0" smtClean="0"/>
            <a:t>2. Strumenti e metodologie didattiche</a:t>
          </a:r>
          <a:endParaRPr lang="it-IT" sz="1400" kern="1200" dirty="0"/>
        </a:p>
      </dsp:txBody>
      <dsp:txXfrm>
        <a:off x="2391392" y="721821"/>
        <a:ext cx="4522526" cy="572173"/>
      </dsp:txXfrm>
    </dsp:sp>
    <dsp:sp modelId="{957B3F2E-217C-C14E-9C49-66BEFE88ADB7}">
      <dsp:nvSpPr>
        <dsp:cNvPr id="0" name=""/>
        <dsp:cNvSpPr/>
      </dsp:nvSpPr>
      <dsp:spPr>
        <a:xfrm>
          <a:off x="2391392" y="1437038"/>
          <a:ext cx="4491504" cy="572173"/>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it-IT" sz="1400" b="1" kern="1200" dirty="0" smtClean="0"/>
            <a:t>3. Sviluppo istituzionale. Vita sociale, volontariato, regole di funzionamento degli ETS</a:t>
          </a:r>
          <a:endParaRPr lang="it-IT" sz="1400" kern="1200" dirty="0"/>
        </a:p>
      </dsp:txBody>
      <dsp:txXfrm>
        <a:off x="2391392" y="1437038"/>
        <a:ext cx="4491504" cy="572173"/>
      </dsp:txXfrm>
    </dsp:sp>
    <dsp:sp modelId="{A63B664C-BE30-A64B-B59D-58C640A12EEA}">
      <dsp:nvSpPr>
        <dsp:cNvPr id="0" name=""/>
        <dsp:cNvSpPr/>
      </dsp:nvSpPr>
      <dsp:spPr>
        <a:xfrm>
          <a:off x="2391392" y="2152256"/>
          <a:ext cx="4491504" cy="572173"/>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it-IT" sz="1400" kern="1200" dirty="0" smtClean="0"/>
            <a:t>4. Amministrazione e fiscalità degli ETS</a:t>
          </a:r>
          <a:endParaRPr lang="it-IT" sz="1400" kern="1200" dirty="0"/>
        </a:p>
      </dsp:txBody>
      <dsp:txXfrm>
        <a:off x="2391392" y="2152256"/>
        <a:ext cx="4491504" cy="572173"/>
      </dsp:txXfrm>
    </dsp:sp>
    <dsp:sp modelId="{4B291E99-678B-B44E-B0E5-E3E10BB5776C}">
      <dsp:nvSpPr>
        <dsp:cNvPr id="0" name=""/>
        <dsp:cNvSpPr/>
      </dsp:nvSpPr>
      <dsp:spPr>
        <a:xfrm>
          <a:off x="2391392" y="2867473"/>
          <a:ext cx="4491504" cy="572173"/>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it-IT" sz="1400" kern="1200" dirty="0" smtClean="0"/>
            <a:t>5. Finanza sociale, politiche di sostegno, beni comuni  dismessi e confiscati, strumenti di sviluppo degli ETS</a:t>
          </a:r>
          <a:endParaRPr lang="it-IT" sz="1400" kern="1200" dirty="0"/>
        </a:p>
      </dsp:txBody>
      <dsp:txXfrm>
        <a:off x="2391392" y="2867473"/>
        <a:ext cx="4491504" cy="572173"/>
      </dsp:txXfrm>
    </dsp:sp>
    <dsp:sp modelId="{B22E207A-E73D-B743-9CB4-55C363EC75A4}">
      <dsp:nvSpPr>
        <dsp:cNvPr id="0" name=""/>
        <dsp:cNvSpPr/>
      </dsp:nvSpPr>
      <dsp:spPr>
        <a:xfrm>
          <a:off x="2391392" y="3582691"/>
          <a:ext cx="4491504" cy="572173"/>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it-IT" sz="1400" kern="1200" dirty="0" smtClean="0"/>
            <a:t>6. Centri di servizio per il volontariato</a:t>
          </a:r>
          <a:endParaRPr lang="it-IT" sz="1400" kern="1200" dirty="0"/>
        </a:p>
      </dsp:txBody>
      <dsp:txXfrm>
        <a:off x="2391392" y="3582691"/>
        <a:ext cx="4491504" cy="572173"/>
      </dsp:txXfrm>
    </dsp:sp>
    <dsp:sp modelId="{31E8B10F-E7E8-7447-ADF7-47A6C9460D23}">
      <dsp:nvSpPr>
        <dsp:cNvPr id="0" name=""/>
        <dsp:cNvSpPr/>
      </dsp:nvSpPr>
      <dsp:spPr>
        <a:xfrm>
          <a:off x="2391392" y="4297908"/>
          <a:ext cx="4491504" cy="572173"/>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it-IT" sz="1400" kern="1200" dirty="0" smtClean="0"/>
            <a:t>7. Trasparenza, comunicazione sociale e qualità</a:t>
          </a:r>
          <a:endParaRPr lang="it-IT" sz="1400" kern="1200" dirty="0"/>
        </a:p>
      </dsp:txBody>
      <dsp:txXfrm>
        <a:off x="2391392" y="4297908"/>
        <a:ext cx="4491504" cy="572173"/>
      </dsp:txXfrm>
    </dsp:sp>
    <dsp:sp modelId="{CD47BABC-ECE8-C244-AEBC-F514480347CD}">
      <dsp:nvSpPr>
        <dsp:cNvPr id="0" name=""/>
        <dsp:cNvSpPr/>
      </dsp:nvSpPr>
      <dsp:spPr>
        <a:xfrm>
          <a:off x="2391392" y="5013126"/>
          <a:ext cx="4491504" cy="572173"/>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it-IT" sz="1400" kern="1200" dirty="0" smtClean="0"/>
            <a:t>8. Sussidiarietà e rapporti con la Pubblica amministrazione, co-programmazione, co-progettazione, forme di convenzionamento, accreditamento e affidamento dei servizi</a:t>
          </a:r>
          <a:endParaRPr lang="it-IT" sz="1400" kern="1200" dirty="0"/>
        </a:p>
      </dsp:txBody>
      <dsp:txXfrm>
        <a:off x="2391392" y="5013126"/>
        <a:ext cx="4491504" cy="572173"/>
      </dsp:txXfrm>
    </dsp:sp>
  </dsp:spTree>
</dsp:drawing>
</file>

<file path=ppt/diagrams/drawing7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15A31F-EF6D-6B48-A4C4-ADBE7826391B}">
      <dsp:nvSpPr>
        <dsp:cNvPr id="0" name=""/>
        <dsp:cNvSpPr/>
      </dsp:nvSpPr>
      <dsp:spPr>
        <a:xfrm>
          <a:off x="0" y="21031"/>
          <a:ext cx="4125457" cy="842400"/>
        </a:xfrm>
        <a:prstGeom prst="round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it-IT" sz="1300" b="1" kern="1200" dirty="0" smtClean="0"/>
            <a:t>CI PRESENTIAMO</a:t>
          </a:r>
          <a:endParaRPr lang="it-IT" sz="1300" b="1" kern="1200" dirty="0"/>
        </a:p>
      </dsp:txBody>
      <dsp:txXfrm>
        <a:off x="41123" y="62154"/>
        <a:ext cx="4043211" cy="760154"/>
      </dsp:txXfrm>
    </dsp:sp>
    <dsp:sp modelId="{73102DCF-6AB2-D74A-93D4-D41E2051CF13}">
      <dsp:nvSpPr>
        <dsp:cNvPr id="0" name=""/>
        <dsp:cNvSpPr/>
      </dsp:nvSpPr>
      <dsp:spPr>
        <a:xfrm>
          <a:off x="0" y="993031"/>
          <a:ext cx="4125457" cy="842400"/>
        </a:xfrm>
        <a:prstGeom prst="round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it-IT" sz="1300" b="1" kern="1200" dirty="0" smtClean="0"/>
            <a:t>QUESTIONARIO </a:t>
          </a:r>
          <a:r>
            <a:rPr lang="it-IT" sz="1300" b="1" kern="1200" dirty="0" smtClean="0">
              <a:solidFill>
                <a:schemeClr val="bg1"/>
              </a:solidFill>
            </a:rPr>
            <a:t>A</a:t>
          </a:r>
          <a:endParaRPr lang="it-IT" sz="1300" b="1" kern="1200" dirty="0">
            <a:solidFill>
              <a:schemeClr val="bg1"/>
            </a:solidFill>
          </a:endParaRPr>
        </a:p>
      </dsp:txBody>
      <dsp:txXfrm>
        <a:off x="41123" y="1034154"/>
        <a:ext cx="4043211" cy="760154"/>
      </dsp:txXfrm>
    </dsp:sp>
    <dsp:sp modelId="{050C6E89-92FA-0847-93D7-45342E45B026}">
      <dsp:nvSpPr>
        <dsp:cNvPr id="0" name=""/>
        <dsp:cNvSpPr/>
      </dsp:nvSpPr>
      <dsp:spPr>
        <a:xfrm>
          <a:off x="0" y="1965031"/>
          <a:ext cx="4125457" cy="842400"/>
        </a:xfrm>
        <a:prstGeom prst="round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it-IT" sz="1300" b="1" kern="1200" dirty="0" smtClean="0">
              <a:solidFill>
                <a:schemeClr val="bg1"/>
              </a:solidFill>
              <a:latin typeface="+mn-lt"/>
            </a:rPr>
            <a:t>FINANZA SOCIALE, POLITICHE DI SOSTEGNO, BENI COMUNI DISMESSI E CONFISCATI, STRUMENTI DI SVILUPPO DEGLI ETS</a:t>
          </a:r>
          <a:endParaRPr lang="it-IT" sz="1300" b="1" kern="1200" dirty="0">
            <a:latin typeface="+mn-lt"/>
          </a:endParaRPr>
        </a:p>
      </dsp:txBody>
      <dsp:txXfrm>
        <a:off x="41123" y="2006154"/>
        <a:ext cx="4043211" cy="760154"/>
      </dsp:txXfrm>
    </dsp:sp>
    <dsp:sp modelId="{DA99A137-333F-7E4C-89A5-FA62838623B0}">
      <dsp:nvSpPr>
        <dsp:cNvPr id="0" name=""/>
        <dsp:cNvSpPr/>
      </dsp:nvSpPr>
      <dsp:spPr>
        <a:xfrm>
          <a:off x="0" y="2937031"/>
          <a:ext cx="4125457" cy="842400"/>
        </a:xfrm>
        <a:prstGeom prst="round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it-IT" sz="1300" b="1" kern="1200" dirty="0" smtClean="0"/>
            <a:t>QUESTIONARIO </a:t>
          </a:r>
          <a:r>
            <a:rPr lang="it-IT" sz="1300" b="1" kern="1200" dirty="0" smtClean="0">
              <a:solidFill>
                <a:srgbClr val="FFFFFF"/>
              </a:solidFill>
            </a:rPr>
            <a:t>B</a:t>
          </a:r>
          <a:endParaRPr lang="it-IT" sz="1300" b="1" kern="1200" dirty="0">
            <a:solidFill>
              <a:srgbClr val="FFFFFF"/>
            </a:solidFill>
          </a:endParaRPr>
        </a:p>
      </dsp:txBody>
      <dsp:txXfrm>
        <a:off x="41123" y="2978154"/>
        <a:ext cx="4043211" cy="760154"/>
      </dsp:txXfrm>
    </dsp:sp>
    <dsp:sp modelId="{8CEC5D05-70E1-384E-A4D6-FDA3178D661F}">
      <dsp:nvSpPr>
        <dsp:cNvPr id="0" name=""/>
        <dsp:cNvSpPr/>
      </dsp:nvSpPr>
      <dsp:spPr>
        <a:xfrm>
          <a:off x="0" y="3909031"/>
          <a:ext cx="4125457" cy="84240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l" defTabSz="577850" rtl="0">
            <a:lnSpc>
              <a:spcPct val="90000"/>
            </a:lnSpc>
            <a:spcBef>
              <a:spcPct val="0"/>
            </a:spcBef>
            <a:spcAft>
              <a:spcPct val="35000"/>
            </a:spcAft>
          </a:pPr>
          <a:r>
            <a:rPr lang="it-IT" sz="1300" b="1" kern="1200" dirty="0" smtClean="0"/>
            <a:t>KIT DEL FORMATORE</a:t>
          </a:r>
          <a:endParaRPr lang="it-IT" sz="1300" b="1" kern="1200" dirty="0"/>
        </a:p>
      </dsp:txBody>
      <dsp:txXfrm>
        <a:off x="41123" y="3950154"/>
        <a:ext cx="4043211" cy="76015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609C5C-8C44-514C-86C9-8AB215994854}">
      <dsp:nvSpPr>
        <dsp:cNvPr id="0" name=""/>
        <dsp:cNvSpPr/>
      </dsp:nvSpPr>
      <dsp:spPr>
        <a:xfrm>
          <a:off x="1965596" y="535"/>
          <a:ext cx="3825319" cy="482994"/>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Inquadramento generale</a:t>
          </a:r>
          <a:endParaRPr lang="it-IT" sz="1800" kern="1200" dirty="0"/>
        </a:p>
      </dsp:txBody>
      <dsp:txXfrm>
        <a:off x="1965596" y="535"/>
        <a:ext cx="3825319" cy="482994"/>
      </dsp:txXfrm>
    </dsp:sp>
    <dsp:sp modelId="{948945EB-DA03-8B4B-B617-A9072B31C447}">
      <dsp:nvSpPr>
        <dsp:cNvPr id="0" name=""/>
        <dsp:cNvSpPr/>
      </dsp:nvSpPr>
      <dsp:spPr>
        <a:xfrm>
          <a:off x="1965596" y="681479"/>
          <a:ext cx="3825319" cy="482994"/>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Raccolta fondi</a:t>
          </a:r>
          <a:endParaRPr lang="it-IT" sz="1800" kern="1200" dirty="0"/>
        </a:p>
      </dsp:txBody>
      <dsp:txXfrm>
        <a:off x="1965596" y="681479"/>
        <a:ext cx="3825319" cy="482994"/>
      </dsp:txXfrm>
    </dsp:sp>
    <dsp:sp modelId="{1FC29D3C-38B2-C146-935E-479B5833016E}">
      <dsp:nvSpPr>
        <dsp:cNvPr id="0" name=""/>
        <dsp:cNvSpPr/>
      </dsp:nvSpPr>
      <dsp:spPr>
        <a:xfrm>
          <a:off x="1965596" y="1362423"/>
          <a:ext cx="3808374" cy="482994"/>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Politiche di sostegno</a:t>
          </a:r>
          <a:endParaRPr lang="it-IT" sz="1800" kern="1200" dirty="0"/>
        </a:p>
      </dsp:txBody>
      <dsp:txXfrm>
        <a:off x="1965596" y="1362423"/>
        <a:ext cx="3808374" cy="482994"/>
      </dsp:txXfrm>
    </dsp:sp>
    <dsp:sp modelId="{34243F53-F566-7C46-867E-F1A3769FE991}">
      <dsp:nvSpPr>
        <dsp:cNvPr id="0" name=""/>
        <dsp:cNvSpPr/>
      </dsp:nvSpPr>
      <dsp:spPr>
        <a:xfrm>
          <a:off x="1965596" y="2043366"/>
          <a:ext cx="3808374" cy="482994"/>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Strumenti finanziari</a:t>
          </a:r>
          <a:endParaRPr lang="it-IT" sz="1800" kern="1200" dirty="0"/>
        </a:p>
      </dsp:txBody>
      <dsp:txXfrm>
        <a:off x="1965596" y="2043366"/>
        <a:ext cx="3808374" cy="482994"/>
      </dsp:txXfrm>
    </dsp:sp>
    <dsp:sp modelId="{D77BFC4A-470A-0046-BB8A-64D81538CE81}">
      <dsp:nvSpPr>
        <dsp:cNvPr id="0" name=""/>
        <dsp:cNvSpPr/>
      </dsp:nvSpPr>
      <dsp:spPr>
        <a:xfrm>
          <a:off x="1965596" y="2724310"/>
          <a:ext cx="3825319" cy="482994"/>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Social bonus</a:t>
          </a:r>
          <a:endParaRPr lang="it-IT" sz="1800" kern="1200" dirty="0">
            <a:solidFill>
              <a:schemeClr val="bg1"/>
            </a:solidFill>
          </a:endParaRPr>
        </a:p>
      </dsp:txBody>
      <dsp:txXfrm>
        <a:off x="1965596" y="2724310"/>
        <a:ext cx="3825319" cy="482994"/>
      </dsp:txXfrm>
    </dsp:sp>
    <dsp:sp modelId="{5D15D1F9-5DFF-A740-9E71-9A5F0CA95FD0}">
      <dsp:nvSpPr>
        <dsp:cNvPr id="0" name=""/>
        <dsp:cNvSpPr/>
      </dsp:nvSpPr>
      <dsp:spPr>
        <a:xfrm>
          <a:off x="1965596" y="3405253"/>
          <a:ext cx="3808374" cy="482994"/>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Sviluppo e sostegno delle Imprese Sociali</a:t>
          </a:r>
          <a:endParaRPr lang="it-IT" sz="1800" kern="1200" dirty="0"/>
        </a:p>
      </dsp:txBody>
      <dsp:txXfrm>
        <a:off x="1965596" y="3405253"/>
        <a:ext cx="3808374" cy="482994"/>
      </dsp:txXfrm>
    </dsp:sp>
    <dsp:sp modelId="{7AA08C8D-4989-624C-A96E-77B5DBCFECD4}">
      <dsp:nvSpPr>
        <dsp:cNvPr id="0" name=""/>
        <dsp:cNvSpPr/>
      </dsp:nvSpPr>
      <dsp:spPr>
        <a:xfrm>
          <a:off x="1965596" y="4086197"/>
          <a:ext cx="3808374" cy="482994"/>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Approfondimenti</a:t>
          </a:r>
          <a:endParaRPr lang="it-IT" sz="1800" kern="1200" dirty="0"/>
        </a:p>
      </dsp:txBody>
      <dsp:txXfrm>
        <a:off x="1965596" y="4086197"/>
        <a:ext cx="3808374" cy="482994"/>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609C5C-8C44-514C-86C9-8AB215994854}">
      <dsp:nvSpPr>
        <dsp:cNvPr id="0" name=""/>
        <dsp:cNvSpPr/>
      </dsp:nvSpPr>
      <dsp:spPr>
        <a:xfrm>
          <a:off x="1965596" y="535"/>
          <a:ext cx="3825319" cy="482994"/>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Inquadramento generale</a:t>
          </a:r>
          <a:endParaRPr lang="it-IT" sz="1800" kern="1200" dirty="0"/>
        </a:p>
      </dsp:txBody>
      <dsp:txXfrm>
        <a:off x="1965596" y="535"/>
        <a:ext cx="3825319" cy="482994"/>
      </dsp:txXfrm>
    </dsp:sp>
    <dsp:sp modelId="{81A0EBD5-1869-3B48-88E1-5A11CCC97B67}">
      <dsp:nvSpPr>
        <dsp:cNvPr id="0" name=""/>
        <dsp:cNvSpPr/>
      </dsp:nvSpPr>
      <dsp:spPr>
        <a:xfrm>
          <a:off x="1965596" y="681479"/>
          <a:ext cx="3825319"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Raccolta fondi</a:t>
          </a:r>
          <a:endParaRPr lang="it-IT" sz="1800" kern="1200" dirty="0"/>
        </a:p>
      </dsp:txBody>
      <dsp:txXfrm>
        <a:off x="1965596" y="681479"/>
        <a:ext cx="3825319" cy="482994"/>
      </dsp:txXfrm>
    </dsp:sp>
    <dsp:sp modelId="{1FC29D3C-38B2-C146-935E-479B5833016E}">
      <dsp:nvSpPr>
        <dsp:cNvPr id="0" name=""/>
        <dsp:cNvSpPr/>
      </dsp:nvSpPr>
      <dsp:spPr>
        <a:xfrm>
          <a:off x="1965596" y="1362423"/>
          <a:ext cx="3808374"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Politiche di sostegno</a:t>
          </a:r>
          <a:endParaRPr lang="it-IT" sz="1800" kern="1200" dirty="0"/>
        </a:p>
      </dsp:txBody>
      <dsp:txXfrm>
        <a:off x="1965596" y="1362423"/>
        <a:ext cx="3808374" cy="482994"/>
      </dsp:txXfrm>
    </dsp:sp>
    <dsp:sp modelId="{34243F53-F566-7C46-867E-F1A3769FE991}">
      <dsp:nvSpPr>
        <dsp:cNvPr id="0" name=""/>
        <dsp:cNvSpPr/>
      </dsp:nvSpPr>
      <dsp:spPr>
        <a:xfrm>
          <a:off x="1965596" y="2043366"/>
          <a:ext cx="3808374"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Strumenti finanziari</a:t>
          </a:r>
          <a:endParaRPr lang="it-IT" sz="1800" kern="1200" dirty="0"/>
        </a:p>
      </dsp:txBody>
      <dsp:txXfrm>
        <a:off x="1965596" y="2043366"/>
        <a:ext cx="3808374" cy="482994"/>
      </dsp:txXfrm>
    </dsp:sp>
    <dsp:sp modelId="{D77BFC4A-470A-0046-BB8A-64D81538CE81}">
      <dsp:nvSpPr>
        <dsp:cNvPr id="0" name=""/>
        <dsp:cNvSpPr/>
      </dsp:nvSpPr>
      <dsp:spPr>
        <a:xfrm>
          <a:off x="1965596" y="2724310"/>
          <a:ext cx="3825319"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Social bonus</a:t>
          </a:r>
          <a:endParaRPr lang="it-IT" sz="1800" kern="1200" dirty="0">
            <a:solidFill>
              <a:schemeClr val="bg1"/>
            </a:solidFill>
          </a:endParaRPr>
        </a:p>
      </dsp:txBody>
      <dsp:txXfrm>
        <a:off x="1965596" y="2724310"/>
        <a:ext cx="3825319" cy="482994"/>
      </dsp:txXfrm>
    </dsp:sp>
    <dsp:sp modelId="{5D15D1F9-5DFF-A740-9E71-9A5F0CA95FD0}">
      <dsp:nvSpPr>
        <dsp:cNvPr id="0" name=""/>
        <dsp:cNvSpPr/>
      </dsp:nvSpPr>
      <dsp:spPr>
        <a:xfrm>
          <a:off x="1965596" y="3405253"/>
          <a:ext cx="3808374"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Sviluppo e sostegno delle Imprese Sociali</a:t>
          </a:r>
          <a:endParaRPr lang="it-IT" sz="1800" kern="1200" dirty="0"/>
        </a:p>
      </dsp:txBody>
      <dsp:txXfrm>
        <a:off x="1965596" y="3405253"/>
        <a:ext cx="3808374" cy="482994"/>
      </dsp:txXfrm>
    </dsp:sp>
    <dsp:sp modelId="{7AA08C8D-4989-624C-A96E-77B5DBCFECD4}">
      <dsp:nvSpPr>
        <dsp:cNvPr id="0" name=""/>
        <dsp:cNvSpPr/>
      </dsp:nvSpPr>
      <dsp:spPr>
        <a:xfrm>
          <a:off x="1965596" y="4086197"/>
          <a:ext cx="3808374" cy="482994"/>
        </a:xfrm>
        <a:prstGeom prst="rect">
          <a:avLst/>
        </a:prstGeom>
        <a:solidFill>
          <a:schemeClr val="bg1">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kern="1200" dirty="0" smtClean="0"/>
            <a:t>Approfondimenti</a:t>
          </a:r>
          <a:endParaRPr lang="it-IT" sz="1800" kern="1200" dirty="0"/>
        </a:p>
      </dsp:txBody>
      <dsp:txXfrm>
        <a:off x="1965596" y="4086197"/>
        <a:ext cx="3808374" cy="482994"/>
      </dsp:txXfrm>
    </dsp:sp>
  </dsp:spTree>
</dsp:drawing>
</file>

<file path=ppt/diagrams/layout1.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2.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14.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18.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3.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6.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8.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29.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0.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1.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3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3.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34.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5.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3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7.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3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9.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1.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42.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43.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44.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5.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46.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47.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4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9.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0.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5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2.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53.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54.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6.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57.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58.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5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62.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63.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6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6.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67.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68.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6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7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99E026E-7081-6F4F-A77F-07EF479E6554}" type="datetimeFigureOut">
              <a:rPr lang="it-IT" smtClean="0"/>
              <a:t>21/05/2019</a:t>
            </a:fld>
            <a:endParaRPr lang="it-IT"/>
          </a:p>
        </p:txBody>
      </p:sp>
      <p:sp>
        <p:nvSpPr>
          <p:cNvPr id="4" name="Segnaposto piè di pa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2DB6C35-2A2A-E649-8DB9-6163EDBC5C6C}" type="slidenum">
              <a:rPr lang="it-IT" smtClean="0"/>
              <a:t>‹N›</a:t>
            </a:fld>
            <a:endParaRPr lang="it-IT"/>
          </a:p>
        </p:txBody>
      </p:sp>
    </p:spTree>
    <p:extLst>
      <p:ext uri="{BB962C8B-B14F-4D97-AF65-F5344CB8AC3E}">
        <p14:creationId xmlns:p14="http://schemas.microsoft.com/office/powerpoint/2010/main" val="326880180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B243973-6AFD-5C46-90CA-F1BC7D983564}" type="datetimeFigureOut">
              <a:rPr lang="it-IT" smtClean="0"/>
              <a:t>21/05/2019</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C05C867-3029-DF4F-9BED-A00D876044A3}" type="slidenum">
              <a:rPr lang="it-IT" smtClean="0"/>
              <a:t>‹N›</a:t>
            </a:fld>
            <a:endParaRPr lang="it-IT"/>
          </a:p>
        </p:txBody>
      </p:sp>
    </p:spTree>
    <p:extLst>
      <p:ext uri="{BB962C8B-B14F-4D97-AF65-F5344CB8AC3E}">
        <p14:creationId xmlns:p14="http://schemas.microsoft.com/office/powerpoint/2010/main" val="1577671732"/>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lvl1pPr>
              <a:defRPr/>
            </a:lvl1pPr>
          </a:lstStyle>
          <a:p>
            <a:fld id="{53CC5797-1C4E-B34B-A37B-C0124424C61A}" type="datetime1">
              <a:rPr lang="it-IT" smtClean="0"/>
              <a:t>21/05/2019</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fld id="{338E4391-F293-7042-BE7C-872712521B84}" type="slidenum">
              <a:rPr lang="it-IT"/>
              <a:pPr/>
              <a:t>‹N›</a:t>
            </a:fld>
            <a:endParaRPr lang="it-IT"/>
          </a:p>
        </p:txBody>
      </p:sp>
    </p:spTree>
    <p:extLst>
      <p:ext uri="{BB962C8B-B14F-4D97-AF65-F5344CB8AC3E}">
        <p14:creationId xmlns:p14="http://schemas.microsoft.com/office/powerpoint/2010/main" val="24933964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fld id="{45F77F1D-DD90-1C43-8A2A-47AAE24ECB10}" type="datetime1">
              <a:rPr lang="it-IT" smtClean="0"/>
              <a:t>21/05/2019</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fld id="{14C02040-0764-2042-BB6C-2C0E71635BCB}" type="slidenum">
              <a:rPr lang="it-IT"/>
              <a:pPr/>
              <a:t>‹N›</a:t>
            </a:fld>
            <a:endParaRPr lang="it-IT"/>
          </a:p>
        </p:txBody>
      </p:sp>
    </p:spTree>
    <p:extLst>
      <p:ext uri="{BB962C8B-B14F-4D97-AF65-F5344CB8AC3E}">
        <p14:creationId xmlns:p14="http://schemas.microsoft.com/office/powerpoint/2010/main" val="16149170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fld id="{916C89B6-17A2-774B-B366-1E1F1E6F7FBE}" type="datetime1">
              <a:rPr lang="it-IT" smtClean="0"/>
              <a:t>21/05/2019</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fld id="{C495C2A2-90CD-8946-A638-7932CC10811F}" type="slidenum">
              <a:rPr lang="it-IT"/>
              <a:pPr/>
              <a:t>‹N›</a:t>
            </a:fld>
            <a:endParaRPr lang="it-IT"/>
          </a:p>
        </p:txBody>
      </p:sp>
    </p:spTree>
    <p:extLst>
      <p:ext uri="{BB962C8B-B14F-4D97-AF65-F5344CB8AC3E}">
        <p14:creationId xmlns:p14="http://schemas.microsoft.com/office/powerpoint/2010/main" val="13410388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fld id="{3B05FBC1-A427-C240-8AE4-BE8206B832EA}" type="datetime1">
              <a:rPr lang="it-IT" smtClean="0"/>
              <a:t>21/05/2019</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fld id="{3F0AD306-9E70-FD4A-9533-7BFD6F125842}" type="slidenum">
              <a:rPr lang="it-IT"/>
              <a:pPr/>
              <a:t>‹N›</a:t>
            </a:fld>
            <a:endParaRPr lang="it-IT"/>
          </a:p>
        </p:txBody>
      </p:sp>
    </p:spTree>
    <p:extLst>
      <p:ext uri="{BB962C8B-B14F-4D97-AF65-F5344CB8AC3E}">
        <p14:creationId xmlns:p14="http://schemas.microsoft.com/office/powerpoint/2010/main" val="10069797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lvl1pPr>
              <a:defRPr/>
            </a:lvl1pPr>
          </a:lstStyle>
          <a:p>
            <a:fld id="{FBF9E92E-FD5C-9A4E-B2C3-D37B5F80DB61}" type="datetime1">
              <a:rPr lang="it-IT" smtClean="0"/>
              <a:t>21/05/2019</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fld id="{4EA2D91D-F9C7-C04F-BC12-59B00B73CFC0}" type="slidenum">
              <a:rPr lang="it-IT"/>
              <a:pPr/>
              <a:t>‹N›</a:t>
            </a:fld>
            <a:endParaRPr lang="it-IT"/>
          </a:p>
        </p:txBody>
      </p:sp>
    </p:spTree>
    <p:extLst>
      <p:ext uri="{BB962C8B-B14F-4D97-AF65-F5344CB8AC3E}">
        <p14:creationId xmlns:p14="http://schemas.microsoft.com/office/powerpoint/2010/main" val="10191303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3"/>
          <p:cNvSpPr>
            <a:spLocks noGrp="1"/>
          </p:cNvSpPr>
          <p:nvPr>
            <p:ph type="dt" sz="half" idx="10"/>
          </p:nvPr>
        </p:nvSpPr>
        <p:spPr/>
        <p:txBody>
          <a:bodyPr/>
          <a:lstStyle>
            <a:lvl1pPr>
              <a:defRPr/>
            </a:lvl1pPr>
          </a:lstStyle>
          <a:p>
            <a:fld id="{EF98765C-65E8-9F4C-99B7-D159C4BD75E2}" type="datetime1">
              <a:rPr lang="it-IT" smtClean="0"/>
              <a:t>21/05/2019</a:t>
            </a:fld>
            <a:endParaRPr lang="it-IT"/>
          </a:p>
        </p:txBody>
      </p:sp>
      <p:sp>
        <p:nvSpPr>
          <p:cNvPr id="6" name="Segnaposto piè di pagina 4"/>
          <p:cNvSpPr>
            <a:spLocks noGrp="1"/>
          </p:cNvSpPr>
          <p:nvPr>
            <p:ph type="ftr" sz="quarter" idx="11"/>
          </p:nvPr>
        </p:nvSpPr>
        <p:spPr/>
        <p:txBody>
          <a:bodyPr/>
          <a:lstStyle>
            <a:lvl1pPr>
              <a:defRPr/>
            </a:lvl1pPr>
          </a:lstStyle>
          <a:p>
            <a:pPr>
              <a:defRPr/>
            </a:pPr>
            <a:endParaRPr lang="it-IT"/>
          </a:p>
        </p:txBody>
      </p:sp>
      <p:sp>
        <p:nvSpPr>
          <p:cNvPr id="7" name="Segnaposto numero diapositiva 5"/>
          <p:cNvSpPr>
            <a:spLocks noGrp="1"/>
          </p:cNvSpPr>
          <p:nvPr>
            <p:ph type="sldNum" sz="quarter" idx="12"/>
          </p:nvPr>
        </p:nvSpPr>
        <p:spPr/>
        <p:txBody>
          <a:bodyPr/>
          <a:lstStyle>
            <a:lvl1pPr>
              <a:defRPr/>
            </a:lvl1pPr>
          </a:lstStyle>
          <a:p>
            <a:fld id="{4CA46143-01BC-074F-9EAB-2E23B21B4BEA}" type="slidenum">
              <a:rPr lang="it-IT"/>
              <a:pPr/>
              <a:t>‹N›</a:t>
            </a:fld>
            <a:endParaRPr lang="it-IT"/>
          </a:p>
        </p:txBody>
      </p:sp>
    </p:spTree>
    <p:extLst>
      <p:ext uri="{BB962C8B-B14F-4D97-AF65-F5344CB8AC3E}">
        <p14:creationId xmlns:p14="http://schemas.microsoft.com/office/powerpoint/2010/main" val="13609847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3"/>
          <p:cNvSpPr>
            <a:spLocks noGrp="1"/>
          </p:cNvSpPr>
          <p:nvPr>
            <p:ph type="dt" sz="half" idx="10"/>
          </p:nvPr>
        </p:nvSpPr>
        <p:spPr/>
        <p:txBody>
          <a:bodyPr/>
          <a:lstStyle>
            <a:lvl1pPr>
              <a:defRPr/>
            </a:lvl1pPr>
          </a:lstStyle>
          <a:p>
            <a:fld id="{3FB4DBA6-B9BD-0241-9C31-0DF73BBF3D64}" type="datetime1">
              <a:rPr lang="it-IT" smtClean="0"/>
              <a:t>21/05/2019</a:t>
            </a:fld>
            <a:endParaRPr lang="it-IT"/>
          </a:p>
        </p:txBody>
      </p:sp>
      <p:sp>
        <p:nvSpPr>
          <p:cNvPr id="8" name="Segnaposto piè di pagina 4"/>
          <p:cNvSpPr>
            <a:spLocks noGrp="1"/>
          </p:cNvSpPr>
          <p:nvPr>
            <p:ph type="ftr" sz="quarter" idx="11"/>
          </p:nvPr>
        </p:nvSpPr>
        <p:spPr/>
        <p:txBody>
          <a:bodyPr/>
          <a:lstStyle>
            <a:lvl1pPr>
              <a:defRPr/>
            </a:lvl1pPr>
          </a:lstStyle>
          <a:p>
            <a:pPr>
              <a:defRPr/>
            </a:pPr>
            <a:endParaRPr lang="it-IT"/>
          </a:p>
        </p:txBody>
      </p:sp>
      <p:sp>
        <p:nvSpPr>
          <p:cNvPr id="9" name="Segnaposto numero diapositiva 5"/>
          <p:cNvSpPr>
            <a:spLocks noGrp="1"/>
          </p:cNvSpPr>
          <p:nvPr>
            <p:ph type="sldNum" sz="quarter" idx="12"/>
          </p:nvPr>
        </p:nvSpPr>
        <p:spPr/>
        <p:txBody>
          <a:bodyPr/>
          <a:lstStyle>
            <a:lvl1pPr>
              <a:defRPr/>
            </a:lvl1pPr>
          </a:lstStyle>
          <a:p>
            <a:fld id="{D661EF5B-5B49-A943-94E6-BB5B7305626C}" type="slidenum">
              <a:rPr lang="it-IT"/>
              <a:pPr/>
              <a:t>‹N›</a:t>
            </a:fld>
            <a:endParaRPr lang="it-IT"/>
          </a:p>
        </p:txBody>
      </p:sp>
    </p:spTree>
    <p:extLst>
      <p:ext uri="{BB962C8B-B14F-4D97-AF65-F5344CB8AC3E}">
        <p14:creationId xmlns:p14="http://schemas.microsoft.com/office/powerpoint/2010/main" val="21497968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3"/>
          <p:cNvSpPr>
            <a:spLocks noGrp="1"/>
          </p:cNvSpPr>
          <p:nvPr>
            <p:ph type="dt" sz="half" idx="10"/>
          </p:nvPr>
        </p:nvSpPr>
        <p:spPr/>
        <p:txBody>
          <a:bodyPr/>
          <a:lstStyle>
            <a:lvl1pPr>
              <a:defRPr/>
            </a:lvl1pPr>
          </a:lstStyle>
          <a:p>
            <a:fld id="{5EAA8A39-FC12-614D-951E-C434411049DE}" type="datetime1">
              <a:rPr lang="it-IT" smtClean="0"/>
              <a:t>21/05/2019</a:t>
            </a:fld>
            <a:endParaRPr lang="it-IT"/>
          </a:p>
        </p:txBody>
      </p:sp>
      <p:sp>
        <p:nvSpPr>
          <p:cNvPr id="4" name="Segnaposto piè di pagina 4"/>
          <p:cNvSpPr>
            <a:spLocks noGrp="1"/>
          </p:cNvSpPr>
          <p:nvPr>
            <p:ph type="ftr" sz="quarter" idx="11"/>
          </p:nvPr>
        </p:nvSpPr>
        <p:spPr/>
        <p:txBody>
          <a:bodyPr/>
          <a:lstStyle>
            <a:lvl1pPr>
              <a:defRPr/>
            </a:lvl1pPr>
          </a:lstStyle>
          <a:p>
            <a:pPr>
              <a:defRPr/>
            </a:pPr>
            <a:endParaRPr lang="it-IT"/>
          </a:p>
        </p:txBody>
      </p:sp>
      <p:sp>
        <p:nvSpPr>
          <p:cNvPr id="5" name="Segnaposto numero diapositiva 5"/>
          <p:cNvSpPr>
            <a:spLocks noGrp="1"/>
          </p:cNvSpPr>
          <p:nvPr>
            <p:ph type="sldNum" sz="quarter" idx="12"/>
          </p:nvPr>
        </p:nvSpPr>
        <p:spPr/>
        <p:txBody>
          <a:bodyPr/>
          <a:lstStyle>
            <a:lvl1pPr>
              <a:defRPr/>
            </a:lvl1pPr>
          </a:lstStyle>
          <a:p>
            <a:fld id="{9DC1F7E4-44BB-8B44-AA0E-D4D5406E7A9E}" type="slidenum">
              <a:rPr lang="it-IT"/>
              <a:pPr/>
              <a:t>‹N›</a:t>
            </a:fld>
            <a:endParaRPr lang="it-IT"/>
          </a:p>
        </p:txBody>
      </p:sp>
    </p:spTree>
    <p:extLst>
      <p:ext uri="{BB962C8B-B14F-4D97-AF65-F5344CB8AC3E}">
        <p14:creationId xmlns:p14="http://schemas.microsoft.com/office/powerpoint/2010/main" val="22204837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3"/>
          <p:cNvSpPr>
            <a:spLocks noGrp="1"/>
          </p:cNvSpPr>
          <p:nvPr>
            <p:ph type="dt" sz="half" idx="10"/>
          </p:nvPr>
        </p:nvSpPr>
        <p:spPr/>
        <p:txBody>
          <a:bodyPr/>
          <a:lstStyle>
            <a:lvl1pPr>
              <a:defRPr/>
            </a:lvl1pPr>
          </a:lstStyle>
          <a:p>
            <a:fld id="{B3BF1EA1-317B-674D-A917-FDDD6CCF5DC5}" type="datetime1">
              <a:rPr lang="it-IT" smtClean="0"/>
              <a:t>21/05/2019</a:t>
            </a:fld>
            <a:endParaRPr lang="it-IT"/>
          </a:p>
        </p:txBody>
      </p:sp>
      <p:sp>
        <p:nvSpPr>
          <p:cNvPr id="3" name="Segnaposto piè di pagina 4"/>
          <p:cNvSpPr>
            <a:spLocks noGrp="1"/>
          </p:cNvSpPr>
          <p:nvPr>
            <p:ph type="ftr" sz="quarter" idx="11"/>
          </p:nvPr>
        </p:nvSpPr>
        <p:spPr/>
        <p:txBody>
          <a:bodyPr/>
          <a:lstStyle>
            <a:lvl1pPr>
              <a:defRPr/>
            </a:lvl1pPr>
          </a:lstStyle>
          <a:p>
            <a:pPr>
              <a:defRPr/>
            </a:pPr>
            <a:endParaRPr lang="it-IT"/>
          </a:p>
        </p:txBody>
      </p:sp>
      <p:sp>
        <p:nvSpPr>
          <p:cNvPr id="4" name="Segnaposto numero diapositiva 5"/>
          <p:cNvSpPr>
            <a:spLocks noGrp="1"/>
          </p:cNvSpPr>
          <p:nvPr>
            <p:ph type="sldNum" sz="quarter" idx="12"/>
          </p:nvPr>
        </p:nvSpPr>
        <p:spPr/>
        <p:txBody>
          <a:bodyPr/>
          <a:lstStyle>
            <a:lvl1pPr>
              <a:defRPr/>
            </a:lvl1pPr>
          </a:lstStyle>
          <a:p>
            <a:fld id="{8CD47382-473A-D247-A3A9-92797A5BE50F}" type="slidenum">
              <a:rPr lang="it-IT"/>
              <a:pPr/>
              <a:t>‹N›</a:t>
            </a:fld>
            <a:endParaRPr lang="it-IT"/>
          </a:p>
        </p:txBody>
      </p:sp>
    </p:spTree>
    <p:extLst>
      <p:ext uri="{BB962C8B-B14F-4D97-AF65-F5344CB8AC3E}">
        <p14:creationId xmlns:p14="http://schemas.microsoft.com/office/powerpoint/2010/main" val="35007807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3"/>
          <p:cNvSpPr>
            <a:spLocks noGrp="1"/>
          </p:cNvSpPr>
          <p:nvPr>
            <p:ph type="dt" sz="half" idx="10"/>
          </p:nvPr>
        </p:nvSpPr>
        <p:spPr/>
        <p:txBody>
          <a:bodyPr/>
          <a:lstStyle>
            <a:lvl1pPr>
              <a:defRPr/>
            </a:lvl1pPr>
          </a:lstStyle>
          <a:p>
            <a:fld id="{DD7D3883-2DF2-6648-8C88-B05C7E6CB0B2}" type="datetime1">
              <a:rPr lang="it-IT" smtClean="0"/>
              <a:t>21/05/2019</a:t>
            </a:fld>
            <a:endParaRPr lang="it-IT"/>
          </a:p>
        </p:txBody>
      </p:sp>
      <p:sp>
        <p:nvSpPr>
          <p:cNvPr id="6" name="Segnaposto piè di pagina 4"/>
          <p:cNvSpPr>
            <a:spLocks noGrp="1"/>
          </p:cNvSpPr>
          <p:nvPr>
            <p:ph type="ftr" sz="quarter" idx="11"/>
          </p:nvPr>
        </p:nvSpPr>
        <p:spPr/>
        <p:txBody>
          <a:bodyPr/>
          <a:lstStyle>
            <a:lvl1pPr>
              <a:defRPr/>
            </a:lvl1pPr>
          </a:lstStyle>
          <a:p>
            <a:pPr>
              <a:defRPr/>
            </a:pPr>
            <a:endParaRPr lang="it-IT"/>
          </a:p>
        </p:txBody>
      </p:sp>
      <p:sp>
        <p:nvSpPr>
          <p:cNvPr id="7" name="Segnaposto numero diapositiva 5"/>
          <p:cNvSpPr>
            <a:spLocks noGrp="1"/>
          </p:cNvSpPr>
          <p:nvPr>
            <p:ph type="sldNum" sz="quarter" idx="12"/>
          </p:nvPr>
        </p:nvSpPr>
        <p:spPr/>
        <p:txBody>
          <a:bodyPr/>
          <a:lstStyle>
            <a:lvl1pPr>
              <a:defRPr/>
            </a:lvl1pPr>
          </a:lstStyle>
          <a:p>
            <a:fld id="{48EE7830-C8BB-0742-A9BB-D641CB9FFD2B}" type="slidenum">
              <a:rPr lang="it-IT"/>
              <a:pPr/>
              <a:t>‹N›</a:t>
            </a:fld>
            <a:endParaRPr lang="it-IT"/>
          </a:p>
        </p:txBody>
      </p:sp>
    </p:spTree>
    <p:extLst>
      <p:ext uri="{BB962C8B-B14F-4D97-AF65-F5344CB8AC3E}">
        <p14:creationId xmlns:p14="http://schemas.microsoft.com/office/powerpoint/2010/main" val="5445786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smtClean="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3"/>
          <p:cNvSpPr>
            <a:spLocks noGrp="1"/>
          </p:cNvSpPr>
          <p:nvPr>
            <p:ph type="dt" sz="half" idx="10"/>
          </p:nvPr>
        </p:nvSpPr>
        <p:spPr/>
        <p:txBody>
          <a:bodyPr/>
          <a:lstStyle>
            <a:lvl1pPr>
              <a:defRPr/>
            </a:lvl1pPr>
          </a:lstStyle>
          <a:p>
            <a:fld id="{609121B9-6A05-FA46-B6C5-52F6AE9AEB88}" type="datetime1">
              <a:rPr lang="it-IT" smtClean="0"/>
              <a:t>21/05/2019</a:t>
            </a:fld>
            <a:endParaRPr lang="it-IT"/>
          </a:p>
        </p:txBody>
      </p:sp>
      <p:sp>
        <p:nvSpPr>
          <p:cNvPr id="6" name="Segnaposto piè di pagina 4"/>
          <p:cNvSpPr>
            <a:spLocks noGrp="1"/>
          </p:cNvSpPr>
          <p:nvPr>
            <p:ph type="ftr" sz="quarter" idx="11"/>
          </p:nvPr>
        </p:nvSpPr>
        <p:spPr/>
        <p:txBody>
          <a:bodyPr/>
          <a:lstStyle>
            <a:lvl1pPr>
              <a:defRPr/>
            </a:lvl1pPr>
          </a:lstStyle>
          <a:p>
            <a:pPr>
              <a:defRPr/>
            </a:pPr>
            <a:endParaRPr lang="it-IT"/>
          </a:p>
        </p:txBody>
      </p:sp>
      <p:sp>
        <p:nvSpPr>
          <p:cNvPr id="7" name="Segnaposto numero diapositiva 5"/>
          <p:cNvSpPr>
            <a:spLocks noGrp="1"/>
          </p:cNvSpPr>
          <p:nvPr>
            <p:ph type="sldNum" sz="quarter" idx="12"/>
          </p:nvPr>
        </p:nvSpPr>
        <p:spPr/>
        <p:txBody>
          <a:bodyPr/>
          <a:lstStyle>
            <a:lvl1pPr>
              <a:defRPr/>
            </a:lvl1pPr>
          </a:lstStyle>
          <a:p>
            <a:fld id="{47402D24-BC5A-3D46-9A04-34C284627E63}" type="slidenum">
              <a:rPr lang="it-IT"/>
              <a:pPr/>
              <a:t>‹N›</a:t>
            </a:fld>
            <a:endParaRPr lang="it-IT"/>
          </a:p>
        </p:txBody>
      </p:sp>
    </p:spTree>
    <p:extLst>
      <p:ext uri="{BB962C8B-B14F-4D97-AF65-F5344CB8AC3E}">
        <p14:creationId xmlns:p14="http://schemas.microsoft.com/office/powerpoint/2010/main" val="40827032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Segnaposto titolo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it-IT"/>
              <a:t>Fare clic per modificare lo stile del titolo</a:t>
            </a:r>
          </a:p>
        </p:txBody>
      </p:sp>
      <p:sp>
        <p:nvSpPr>
          <p:cNvPr id="1027" name="Segnaposto testo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defRPr>
            </a:lvl1pPr>
          </a:lstStyle>
          <a:p>
            <a:fld id="{94A24CB6-DE3E-674E-B6A8-FB39EB93A757}" type="datetime1">
              <a:rPr lang="it-IT" smtClean="0"/>
              <a:t>21/05/2019</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fld id="{81357040-645C-BB47-ACB2-C517BA449405}" type="slidenum">
              <a:rPr lang="it-IT"/>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kern="1200">
          <a:solidFill>
            <a:schemeClr val="tx1"/>
          </a:solidFill>
          <a:latin typeface="+mj-lt"/>
          <a:ea typeface="ＭＳ Ｐゴシック" charset="0"/>
          <a:cs typeface="+mj-cs"/>
        </a:defRPr>
      </a:lvl1pPr>
      <a:lvl2pPr algn="ctr" rtl="0" eaLnBrk="0" fontAlgn="base" hangingPunct="0">
        <a:spcBef>
          <a:spcPct val="0"/>
        </a:spcBef>
        <a:spcAft>
          <a:spcPct val="0"/>
        </a:spcAft>
        <a:defRPr sz="4400">
          <a:solidFill>
            <a:schemeClr val="tx1"/>
          </a:solidFill>
          <a:latin typeface="Calibri" pitchFamily="34" charset="0"/>
          <a:ea typeface="ＭＳ Ｐゴシック" charset="0"/>
        </a:defRPr>
      </a:lvl2pPr>
      <a:lvl3pPr algn="ctr" rtl="0" eaLnBrk="0" fontAlgn="base" hangingPunct="0">
        <a:spcBef>
          <a:spcPct val="0"/>
        </a:spcBef>
        <a:spcAft>
          <a:spcPct val="0"/>
        </a:spcAft>
        <a:defRPr sz="4400">
          <a:solidFill>
            <a:schemeClr val="tx1"/>
          </a:solidFill>
          <a:latin typeface="Calibri" pitchFamily="34" charset="0"/>
          <a:ea typeface="ＭＳ Ｐゴシック" charset="0"/>
        </a:defRPr>
      </a:lvl3pPr>
      <a:lvl4pPr algn="ctr" rtl="0" eaLnBrk="0" fontAlgn="base" hangingPunct="0">
        <a:spcBef>
          <a:spcPct val="0"/>
        </a:spcBef>
        <a:spcAft>
          <a:spcPct val="0"/>
        </a:spcAft>
        <a:defRPr sz="4400">
          <a:solidFill>
            <a:schemeClr val="tx1"/>
          </a:solidFill>
          <a:latin typeface="Calibri" pitchFamily="34" charset="0"/>
          <a:ea typeface="ＭＳ Ｐゴシック" charset="0"/>
        </a:defRPr>
      </a:lvl4pPr>
      <a:lvl5pPr algn="ctr" rtl="0" eaLnBrk="0" fontAlgn="base" hangingPunct="0">
        <a:spcBef>
          <a:spcPct val="0"/>
        </a:spcBef>
        <a:spcAft>
          <a:spcPct val="0"/>
        </a:spcAft>
        <a:defRPr sz="4400">
          <a:solidFill>
            <a:schemeClr val="tx1"/>
          </a:solidFill>
          <a:latin typeface="Calibri" pitchFamily="34" charset="0"/>
          <a:ea typeface="ＭＳ Ｐゴシック"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png"/><Relationship Id="rId10" Type="http://schemas.openxmlformats.org/officeDocument/2006/relationships/image" Target="../media/image9.jpeg"/><Relationship Id="rId4" Type="http://schemas.openxmlformats.org/officeDocument/2006/relationships/image" Target="../media/image3.jpeg"/><Relationship Id="rId9" Type="http://schemas.openxmlformats.org/officeDocument/2006/relationships/image" Target="../media/image8.jpeg"/></Relationships>
</file>

<file path=ppt/slides/_rels/slide10.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image" Target="../media/image11.png"/><Relationship Id="rId7" Type="http://schemas.openxmlformats.org/officeDocument/2006/relationships/diagramColors" Target="../diagrams/colors7.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s>
</file>

<file path=ppt/slides/_rels/slide11.xml.rels><?xml version="1.0" encoding="UTF-8" standalone="yes"?>
<Relationships xmlns="http://schemas.openxmlformats.org/package/2006/relationships"><Relationship Id="rId8" Type="http://schemas.microsoft.com/office/2007/relationships/diagramDrawing" Target="../diagrams/drawing8.xml"/><Relationship Id="rId3" Type="http://schemas.openxmlformats.org/officeDocument/2006/relationships/image" Target="../media/image11.png"/><Relationship Id="rId7" Type="http://schemas.openxmlformats.org/officeDocument/2006/relationships/diagramColors" Target="../diagrams/colors8.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QuickStyle" Target="../diagrams/quickStyle8.xml"/><Relationship Id="rId5" Type="http://schemas.openxmlformats.org/officeDocument/2006/relationships/diagramLayout" Target="../diagrams/layout8.xml"/><Relationship Id="rId4" Type="http://schemas.openxmlformats.org/officeDocument/2006/relationships/diagramData" Target="../diagrams/data8.xml"/></Relationships>
</file>

<file path=ppt/slides/_rels/slide12.xml.rels><?xml version="1.0" encoding="UTF-8" standalone="yes"?>
<Relationships xmlns="http://schemas.openxmlformats.org/package/2006/relationships"><Relationship Id="rId8" Type="http://schemas.microsoft.com/office/2007/relationships/diagramDrawing" Target="../diagrams/drawing9.xml"/><Relationship Id="rId3" Type="http://schemas.openxmlformats.org/officeDocument/2006/relationships/image" Target="../media/image11.png"/><Relationship Id="rId7" Type="http://schemas.openxmlformats.org/officeDocument/2006/relationships/diagramColors" Target="../diagrams/colors9.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QuickStyle" Target="../diagrams/quickStyle9.xml"/><Relationship Id="rId5" Type="http://schemas.openxmlformats.org/officeDocument/2006/relationships/diagramLayout" Target="../diagrams/layout9.xml"/><Relationship Id="rId4" Type="http://schemas.openxmlformats.org/officeDocument/2006/relationships/diagramData" Target="../diagrams/data9.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8" Type="http://schemas.microsoft.com/office/2007/relationships/diagramDrawing" Target="../diagrams/drawing10.xml"/><Relationship Id="rId3" Type="http://schemas.openxmlformats.org/officeDocument/2006/relationships/image" Target="../media/image11.png"/><Relationship Id="rId7" Type="http://schemas.openxmlformats.org/officeDocument/2006/relationships/diagramColors" Target="../diagrams/colors10.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QuickStyle" Target="../diagrams/quickStyle10.xml"/><Relationship Id="rId5" Type="http://schemas.openxmlformats.org/officeDocument/2006/relationships/diagramLayout" Target="../diagrams/layout10.xml"/><Relationship Id="rId4" Type="http://schemas.openxmlformats.org/officeDocument/2006/relationships/diagramData" Target="../diagrams/data10.xml"/></Relationships>
</file>

<file path=ppt/slides/_rels/slide15.xml.rels><?xml version="1.0" encoding="UTF-8" standalone="yes"?>
<Relationships xmlns="http://schemas.openxmlformats.org/package/2006/relationships"><Relationship Id="rId8" Type="http://schemas.microsoft.com/office/2007/relationships/diagramDrawing" Target="../diagrams/drawing11.xml"/><Relationship Id="rId3" Type="http://schemas.openxmlformats.org/officeDocument/2006/relationships/image" Target="../media/image11.png"/><Relationship Id="rId7" Type="http://schemas.openxmlformats.org/officeDocument/2006/relationships/diagramColors" Target="../diagrams/colors11.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QuickStyle" Target="../diagrams/quickStyle11.xml"/><Relationship Id="rId5" Type="http://schemas.openxmlformats.org/officeDocument/2006/relationships/diagramLayout" Target="../diagrams/layout11.xml"/><Relationship Id="rId4" Type="http://schemas.openxmlformats.org/officeDocument/2006/relationships/diagramData" Target="../diagrams/data11.xml"/></Relationships>
</file>

<file path=ppt/slides/_rels/slide16.xml.rels><?xml version="1.0" encoding="UTF-8" standalone="yes"?>
<Relationships xmlns="http://schemas.openxmlformats.org/package/2006/relationships"><Relationship Id="rId8" Type="http://schemas.microsoft.com/office/2007/relationships/diagramDrawing" Target="../diagrams/drawing12.xml"/><Relationship Id="rId3" Type="http://schemas.openxmlformats.org/officeDocument/2006/relationships/image" Target="../media/image11.png"/><Relationship Id="rId7" Type="http://schemas.openxmlformats.org/officeDocument/2006/relationships/diagramColors" Target="../diagrams/colors12.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QuickStyle" Target="../diagrams/quickStyle12.xml"/><Relationship Id="rId5" Type="http://schemas.openxmlformats.org/officeDocument/2006/relationships/diagramLayout" Target="../diagrams/layout12.xml"/><Relationship Id="rId4" Type="http://schemas.openxmlformats.org/officeDocument/2006/relationships/diagramData" Target="../diagrams/data12.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8" Type="http://schemas.microsoft.com/office/2007/relationships/diagramDrawing" Target="../diagrams/drawing13.xml"/><Relationship Id="rId3" Type="http://schemas.openxmlformats.org/officeDocument/2006/relationships/image" Target="../media/image11.png"/><Relationship Id="rId7" Type="http://schemas.openxmlformats.org/officeDocument/2006/relationships/diagramColors" Target="../diagrams/colors13.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QuickStyle" Target="../diagrams/quickStyle13.xml"/><Relationship Id="rId5" Type="http://schemas.openxmlformats.org/officeDocument/2006/relationships/diagramLayout" Target="../diagrams/layout13.xml"/><Relationship Id="rId4" Type="http://schemas.openxmlformats.org/officeDocument/2006/relationships/diagramData" Target="../diagrams/data13.xml"/></Relationships>
</file>

<file path=ppt/slides/_rels/slide19.xml.rels><?xml version="1.0" encoding="UTF-8" standalone="yes"?>
<Relationships xmlns="http://schemas.openxmlformats.org/package/2006/relationships"><Relationship Id="rId8" Type="http://schemas.microsoft.com/office/2007/relationships/diagramDrawing" Target="../diagrams/drawing14.xml"/><Relationship Id="rId3" Type="http://schemas.openxmlformats.org/officeDocument/2006/relationships/image" Target="../media/image11.png"/><Relationship Id="rId7" Type="http://schemas.openxmlformats.org/officeDocument/2006/relationships/diagramColors" Target="../diagrams/colors14.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QuickStyle" Target="../diagrams/quickStyle14.xml"/><Relationship Id="rId5" Type="http://schemas.openxmlformats.org/officeDocument/2006/relationships/diagramLayout" Target="../diagrams/layout14.xml"/><Relationship Id="rId4" Type="http://schemas.openxmlformats.org/officeDocument/2006/relationships/diagramData" Target="../diagrams/data14.xml"/></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20.xml.rels><?xml version="1.0" encoding="UTF-8" standalone="yes"?>
<Relationships xmlns="http://schemas.openxmlformats.org/package/2006/relationships"><Relationship Id="rId8" Type="http://schemas.microsoft.com/office/2007/relationships/diagramDrawing" Target="../diagrams/drawing15.xml"/><Relationship Id="rId3" Type="http://schemas.openxmlformats.org/officeDocument/2006/relationships/image" Target="../media/image11.png"/><Relationship Id="rId7" Type="http://schemas.openxmlformats.org/officeDocument/2006/relationships/diagramColors" Target="../diagrams/colors15.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QuickStyle" Target="../diagrams/quickStyle15.xml"/><Relationship Id="rId5" Type="http://schemas.openxmlformats.org/officeDocument/2006/relationships/diagramLayout" Target="../diagrams/layout15.xml"/><Relationship Id="rId4" Type="http://schemas.openxmlformats.org/officeDocument/2006/relationships/diagramData" Target="../diagrams/data15.xml"/></Relationships>
</file>

<file path=ppt/slides/_rels/slide21.xml.rels><?xml version="1.0" encoding="UTF-8" standalone="yes"?>
<Relationships xmlns="http://schemas.openxmlformats.org/package/2006/relationships"><Relationship Id="rId8" Type="http://schemas.microsoft.com/office/2007/relationships/diagramDrawing" Target="../diagrams/drawing16.xml"/><Relationship Id="rId3" Type="http://schemas.openxmlformats.org/officeDocument/2006/relationships/image" Target="../media/image11.png"/><Relationship Id="rId7" Type="http://schemas.openxmlformats.org/officeDocument/2006/relationships/diagramColors" Target="../diagrams/colors16.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QuickStyle" Target="../diagrams/quickStyle16.xml"/><Relationship Id="rId5" Type="http://schemas.openxmlformats.org/officeDocument/2006/relationships/diagramLayout" Target="../diagrams/layout16.xml"/><Relationship Id="rId4" Type="http://schemas.openxmlformats.org/officeDocument/2006/relationships/diagramData" Target="../diagrams/data16.xml"/></Relationships>
</file>

<file path=ppt/slides/_rels/slide22.xml.rels><?xml version="1.0" encoding="UTF-8" standalone="yes"?>
<Relationships xmlns="http://schemas.openxmlformats.org/package/2006/relationships"><Relationship Id="rId8" Type="http://schemas.microsoft.com/office/2007/relationships/diagramDrawing" Target="../diagrams/drawing17.xml"/><Relationship Id="rId3" Type="http://schemas.openxmlformats.org/officeDocument/2006/relationships/image" Target="../media/image11.png"/><Relationship Id="rId7" Type="http://schemas.openxmlformats.org/officeDocument/2006/relationships/diagramColors" Target="../diagrams/colors17.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QuickStyle" Target="../diagrams/quickStyle17.xml"/><Relationship Id="rId5" Type="http://schemas.openxmlformats.org/officeDocument/2006/relationships/diagramLayout" Target="../diagrams/layout17.xml"/><Relationship Id="rId4" Type="http://schemas.openxmlformats.org/officeDocument/2006/relationships/diagramData" Target="../diagrams/data17.xml"/></Relationships>
</file>

<file path=ppt/slides/_rels/slide23.xml.rels><?xml version="1.0" encoding="UTF-8" standalone="yes"?>
<Relationships xmlns="http://schemas.openxmlformats.org/package/2006/relationships"><Relationship Id="rId8" Type="http://schemas.microsoft.com/office/2007/relationships/diagramDrawing" Target="../diagrams/drawing18.xml"/><Relationship Id="rId3" Type="http://schemas.openxmlformats.org/officeDocument/2006/relationships/image" Target="../media/image11.png"/><Relationship Id="rId7" Type="http://schemas.openxmlformats.org/officeDocument/2006/relationships/diagramColors" Target="../diagrams/colors18.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QuickStyle" Target="../diagrams/quickStyle18.xml"/><Relationship Id="rId5" Type="http://schemas.openxmlformats.org/officeDocument/2006/relationships/diagramLayout" Target="../diagrams/layout18.xml"/><Relationship Id="rId4" Type="http://schemas.openxmlformats.org/officeDocument/2006/relationships/diagramData" Target="../diagrams/data18.xml"/></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microsoft.com/office/2007/relationships/diagramDrawing" Target="../diagrams/drawing19.xml"/><Relationship Id="rId3" Type="http://schemas.openxmlformats.org/officeDocument/2006/relationships/image" Target="../media/image11.png"/><Relationship Id="rId7" Type="http://schemas.openxmlformats.org/officeDocument/2006/relationships/diagramColors" Target="../diagrams/colors19.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QuickStyle" Target="../diagrams/quickStyle19.xml"/><Relationship Id="rId5" Type="http://schemas.openxmlformats.org/officeDocument/2006/relationships/diagramLayout" Target="../diagrams/layout19.xml"/><Relationship Id="rId4" Type="http://schemas.openxmlformats.org/officeDocument/2006/relationships/diagramData" Target="../diagrams/data19.xml"/></Relationships>
</file>

<file path=ppt/slides/_rels/slide26.xml.rels><?xml version="1.0" encoding="UTF-8" standalone="yes"?>
<Relationships xmlns="http://schemas.openxmlformats.org/package/2006/relationships"><Relationship Id="rId8" Type="http://schemas.microsoft.com/office/2007/relationships/diagramDrawing" Target="../diagrams/drawing20.xml"/><Relationship Id="rId3" Type="http://schemas.openxmlformats.org/officeDocument/2006/relationships/image" Target="../media/image11.png"/><Relationship Id="rId7" Type="http://schemas.openxmlformats.org/officeDocument/2006/relationships/diagramColors" Target="../diagrams/colors20.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QuickStyle" Target="../diagrams/quickStyle20.xml"/><Relationship Id="rId5" Type="http://schemas.openxmlformats.org/officeDocument/2006/relationships/diagramLayout" Target="../diagrams/layout20.xml"/><Relationship Id="rId4" Type="http://schemas.openxmlformats.org/officeDocument/2006/relationships/diagramData" Target="../diagrams/data20.xml"/></Relationships>
</file>

<file path=ppt/slides/_rels/slide27.xml.rels><?xml version="1.0" encoding="UTF-8" standalone="yes"?>
<Relationships xmlns="http://schemas.openxmlformats.org/package/2006/relationships"><Relationship Id="rId8" Type="http://schemas.microsoft.com/office/2007/relationships/diagramDrawing" Target="../diagrams/drawing21.xml"/><Relationship Id="rId3" Type="http://schemas.openxmlformats.org/officeDocument/2006/relationships/image" Target="../media/image11.png"/><Relationship Id="rId7" Type="http://schemas.openxmlformats.org/officeDocument/2006/relationships/diagramColors" Target="../diagrams/colors21.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QuickStyle" Target="../diagrams/quickStyle21.xml"/><Relationship Id="rId5" Type="http://schemas.openxmlformats.org/officeDocument/2006/relationships/diagramLayout" Target="../diagrams/layout21.xml"/><Relationship Id="rId4" Type="http://schemas.openxmlformats.org/officeDocument/2006/relationships/diagramData" Target="../diagrams/data21.xml"/></Relationships>
</file>

<file path=ppt/slides/_rels/slide28.xml.rels><?xml version="1.0" encoding="UTF-8" standalone="yes"?>
<Relationships xmlns="http://schemas.openxmlformats.org/package/2006/relationships"><Relationship Id="rId8" Type="http://schemas.microsoft.com/office/2007/relationships/diagramDrawing" Target="../diagrams/drawing22.xml"/><Relationship Id="rId3" Type="http://schemas.openxmlformats.org/officeDocument/2006/relationships/image" Target="../media/image11.png"/><Relationship Id="rId7" Type="http://schemas.openxmlformats.org/officeDocument/2006/relationships/diagramColors" Target="../diagrams/colors22.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QuickStyle" Target="../diagrams/quickStyle22.xml"/><Relationship Id="rId5" Type="http://schemas.openxmlformats.org/officeDocument/2006/relationships/diagramLayout" Target="../diagrams/layout22.xml"/><Relationship Id="rId4" Type="http://schemas.openxmlformats.org/officeDocument/2006/relationships/diagramData" Target="../diagrams/data22.xml"/></Relationships>
</file>

<file path=ppt/slides/_rels/slide29.xml.rels><?xml version="1.0" encoding="UTF-8" standalone="yes"?>
<Relationships xmlns="http://schemas.openxmlformats.org/package/2006/relationships"><Relationship Id="rId8" Type="http://schemas.microsoft.com/office/2007/relationships/diagramDrawing" Target="../diagrams/drawing23.xml"/><Relationship Id="rId3" Type="http://schemas.openxmlformats.org/officeDocument/2006/relationships/image" Target="../media/image11.png"/><Relationship Id="rId7" Type="http://schemas.openxmlformats.org/officeDocument/2006/relationships/diagramColors" Target="../diagrams/colors23.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QuickStyle" Target="../diagrams/quickStyle23.xml"/><Relationship Id="rId5" Type="http://schemas.openxmlformats.org/officeDocument/2006/relationships/diagramLayout" Target="../diagrams/layout23.xml"/><Relationship Id="rId4" Type="http://schemas.openxmlformats.org/officeDocument/2006/relationships/diagramData" Target="../diagrams/data23.xml"/></Relationships>
</file>

<file path=ppt/slides/_rels/slide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1.png"/><Relationship Id="rId7" Type="http://schemas.openxmlformats.org/officeDocument/2006/relationships/diagramColors" Target="../diagrams/colors1.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3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microsoft.com/office/2007/relationships/diagramDrawing" Target="../diagrams/drawing24.xml"/><Relationship Id="rId3" Type="http://schemas.openxmlformats.org/officeDocument/2006/relationships/image" Target="../media/image11.png"/><Relationship Id="rId7" Type="http://schemas.openxmlformats.org/officeDocument/2006/relationships/diagramColors" Target="../diagrams/colors24.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QuickStyle" Target="../diagrams/quickStyle24.xml"/><Relationship Id="rId5" Type="http://schemas.openxmlformats.org/officeDocument/2006/relationships/diagramLayout" Target="../diagrams/layout24.xml"/><Relationship Id="rId4" Type="http://schemas.openxmlformats.org/officeDocument/2006/relationships/diagramData" Target="../diagrams/data24.xml"/></Relationships>
</file>

<file path=ppt/slides/_rels/slide32.xml.rels><?xml version="1.0" encoding="UTF-8" standalone="yes"?>
<Relationships xmlns="http://schemas.openxmlformats.org/package/2006/relationships"><Relationship Id="rId8" Type="http://schemas.microsoft.com/office/2007/relationships/diagramDrawing" Target="../diagrams/drawing25.xml"/><Relationship Id="rId3" Type="http://schemas.openxmlformats.org/officeDocument/2006/relationships/image" Target="../media/image11.png"/><Relationship Id="rId7" Type="http://schemas.openxmlformats.org/officeDocument/2006/relationships/diagramColors" Target="../diagrams/colors25.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QuickStyle" Target="../diagrams/quickStyle25.xml"/><Relationship Id="rId5" Type="http://schemas.openxmlformats.org/officeDocument/2006/relationships/diagramLayout" Target="../diagrams/layout25.xml"/><Relationship Id="rId4" Type="http://schemas.openxmlformats.org/officeDocument/2006/relationships/diagramData" Target="../diagrams/data25.xml"/></Relationships>
</file>

<file path=ppt/slides/_rels/slide33.xml.rels><?xml version="1.0" encoding="UTF-8" standalone="yes"?>
<Relationships xmlns="http://schemas.openxmlformats.org/package/2006/relationships"><Relationship Id="rId8" Type="http://schemas.microsoft.com/office/2007/relationships/diagramDrawing" Target="../diagrams/drawing26.xml"/><Relationship Id="rId3" Type="http://schemas.openxmlformats.org/officeDocument/2006/relationships/image" Target="../media/image11.png"/><Relationship Id="rId7" Type="http://schemas.openxmlformats.org/officeDocument/2006/relationships/diagramColors" Target="../diagrams/colors26.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QuickStyle" Target="../diagrams/quickStyle26.xml"/><Relationship Id="rId5" Type="http://schemas.openxmlformats.org/officeDocument/2006/relationships/diagramLayout" Target="../diagrams/layout26.xml"/><Relationship Id="rId4" Type="http://schemas.openxmlformats.org/officeDocument/2006/relationships/diagramData" Target="../diagrams/data26.xml"/></Relationships>
</file>

<file path=ppt/slides/_rels/slide34.xml.rels><?xml version="1.0" encoding="UTF-8" standalone="yes"?>
<Relationships xmlns="http://schemas.openxmlformats.org/package/2006/relationships"><Relationship Id="rId8" Type="http://schemas.microsoft.com/office/2007/relationships/diagramDrawing" Target="../diagrams/drawing27.xml"/><Relationship Id="rId3" Type="http://schemas.openxmlformats.org/officeDocument/2006/relationships/image" Target="../media/image11.png"/><Relationship Id="rId7" Type="http://schemas.openxmlformats.org/officeDocument/2006/relationships/diagramColors" Target="../diagrams/colors27.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QuickStyle" Target="../diagrams/quickStyle27.xml"/><Relationship Id="rId5" Type="http://schemas.openxmlformats.org/officeDocument/2006/relationships/diagramLayout" Target="../diagrams/layout27.xml"/><Relationship Id="rId4" Type="http://schemas.openxmlformats.org/officeDocument/2006/relationships/diagramData" Target="../diagrams/data27.xml"/></Relationships>
</file>

<file path=ppt/slides/_rels/slide35.xml.rels><?xml version="1.0" encoding="UTF-8" standalone="yes"?>
<Relationships xmlns="http://schemas.openxmlformats.org/package/2006/relationships"><Relationship Id="rId8" Type="http://schemas.microsoft.com/office/2007/relationships/diagramDrawing" Target="../diagrams/drawing28.xml"/><Relationship Id="rId3" Type="http://schemas.openxmlformats.org/officeDocument/2006/relationships/image" Target="../media/image11.png"/><Relationship Id="rId7" Type="http://schemas.openxmlformats.org/officeDocument/2006/relationships/diagramColors" Target="../diagrams/colors28.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QuickStyle" Target="../diagrams/quickStyle28.xml"/><Relationship Id="rId5" Type="http://schemas.openxmlformats.org/officeDocument/2006/relationships/diagramLayout" Target="../diagrams/layout28.xml"/><Relationship Id="rId4" Type="http://schemas.openxmlformats.org/officeDocument/2006/relationships/diagramData" Target="../diagrams/data28.xml"/></Relationships>
</file>

<file path=ppt/slides/_rels/slide36.xml.rels><?xml version="1.0" encoding="UTF-8" standalone="yes"?>
<Relationships xmlns="http://schemas.openxmlformats.org/package/2006/relationships"><Relationship Id="rId8" Type="http://schemas.microsoft.com/office/2007/relationships/diagramDrawing" Target="../diagrams/drawing29.xml"/><Relationship Id="rId3" Type="http://schemas.openxmlformats.org/officeDocument/2006/relationships/image" Target="../media/image11.png"/><Relationship Id="rId7" Type="http://schemas.openxmlformats.org/officeDocument/2006/relationships/diagramColors" Target="../diagrams/colors29.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QuickStyle" Target="../diagrams/quickStyle29.xml"/><Relationship Id="rId5" Type="http://schemas.openxmlformats.org/officeDocument/2006/relationships/diagramLayout" Target="../diagrams/layout29.xml"/><Relationship Id="rId4" Type="http://schemas.openxmlformats.org/officeDocument/2006/relationships/diagramData" Target="../diagrams/data29.xml"/></Relationships>
</file>

<file path=ppt/slides/_rels/slide37.xml.rels><?xml version="1.0" encoding="UTF-8" standalone="yes"?>
<Relationships xmlns="http://schemas.openxmlformats.org/package/2006/relationships"><Relationship Id="rId8" Type="http://schemas.microsoft.com/office/2007/relationships/diagramDrawing" Target="../diagrams/drawing30.xml"/><Relationship Id="rId3" Type="http://schemas.openxmlformats.org/officeDocument/2006/relationships/image" Target="../media/image11.png"/><Relationship Id="rId7" Type="http://schemas.openxmlformats.org/officeDocument/2006/relationships/diagramColors" Target="../diagrams/colors30.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QuickStyle" Target="../diagrams/quickStyle30.xml"/><Relationship Id="rId5" Type="http://schemas.openxmlformats.org/officeDocument/2006/relationships/diagramLayout" Target="../diagrams/layout30.xml"/><Relationship Id="rId4" Type="http://schemas.openxmlformats.org/officeDocument/2006/relationships/diagramData" Target="../diagrams/data30.xml"/></Relationships>
</file>

<file path=ppt/slides/_rels/slide38.xml.rels><?xml version="1.0" encoding="UTF-8" standalone="yes"?>
<Relationships xmlns="http://schemas.openxmlformats.org/package/2006/relationships"><Relationship Id="rId8" Type="http://schemas.microsoft.com/office/2007/relationships/diagramDrawing" Target="../diagrams/drawing31.xml"/><Relationship Id="rId3" Type="http://schemas.openxmlformats.org/officeDocument/2006/relationships/image" Target="../media/image11.png"/><Relationship Id="rId7" Type="http://schemas.openxmlformats.org/officeDocument/2006/relationships/diagramColors" Target="../diagrams/colors31.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QuickStyle" Target="../diagrams/quickStyle31.xml"/><Relationship Id="rId5" Type="http://schemas.openxmlformats.org/officeDocument/2006/relationships/diagramLayout" Target="../diagrams/layout31.xml"/><Relationship Id="rId4" Type="http://schemas.openxmlformats.org/officeDocument/2006/relationships/diagramData" Target="../diagrams/data31.xml"/></Relationships>
</file>

<file path=ppt/slides/_rels/slide39.xml.rels><?xml version="1.0" encoding="UTF-8" standalone="yes"?>
<Relationships xmlns="http://schemas.openxmlformats.org/package/2006/relationships"><Relationship Id="rId8" Type="http://schemas.microsoft.com/office/2007/relationships/diagramDrawing" Target="../diagrams/drawing32.xml"/><Relationship Id="rId3" Type="http://schemas.openxmlformats.org/officeDocument/2006/relationships/image" Target="../media/image11.png"/><Relationship Id="rId7" Type="http://schemas.openxmlformats.org/officeDocument/2006/relationships/diagramColors" Target="../diagrams/colors32.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QuickStyle" Target="../diagrams/quickStyle32.xml"/><Relationship Id="rId5" Type="http://schemas.openxmlformats.org/officeDocument/2006/relationships/diagramLayout" Target="../diagrams/layout32.xml"/><Relationship Id="rId4" Type="http://schemas.openxmlformats.org/officeDocument/2006/relationships/diagramData" Target="../diagrams/data32.xml"/></Relationships>
</file>

<file path=ppt/slides/_rels/slide4.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1.png"/><Relationship Id="rId7" Type="http://schemas.openxmlformats.org/officeDocument/2006/relationships/diagramColors" Target="../diagrams/colors2.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40.xml.rels><?xml version="1.0" encoding="UTF-8" standalone="yes"?>
<Relationships xmlns="http://schemas.openxmlformats.org/package/2006/relationships"><Relationship Id="rId8" Type="http://schemas.microsoft.com/office/2007/relationships/diagramDrawing" Target="../diagrams/drawing33.xml"/><Relationship Id="rId3" Type="http://schemas.openxmlformats.org/officeDocument/2006/relationships/image" Target="../media/image11.png"/><Relationship Id="rId7" Type="http://schemas.openxmlformats.org/officeDocument/2006/relationships/diagramColors" Target="../diagrams/colors33.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QuickStyle" Target="../diagrams/quickStyle33.xml"/><Relationship Id="rId5" Type="http://schemas.openxmlformats.org/officeDocument/2006/relationships/diagramLayout" Target="../diagrams/layout33.xml"/><Relationship Id="rId4" Type="http://schemas.openxmlformats.org/officeDocument/2006/relationships/diagramData" Target="../diagrams/data33.xml"/></Relationships>
</file>

<file path=ppt/slides/_rels/slide41.xml.rels><?xml version="1.0" encoding="UTF-8" standalone="yes"?>
<Relationships xmlns="http://schemas.openxmlformats.org/package/2006/relationships"><Relationship Id="rId8" Type="http://schemas.microsoft.com/office/2007/relationships/diagramDrawing" Target="../diagrams/drawing34.xml"/><Relationship Id="rId3" Type="http://schemas.openxmlformats.org/officeDocument/2006/relationships/image" Target="../media/image11.png"/><Relationship Id="rId7" Type="http://schemas.openxmlformats.org/officeDocument/2006/relationships/diagramColors" Target="../diagrams/colors34.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QuickStyle" Target="../diagrams/quickStyle34.xml"/><Relationship Id="rId5" Type="http://schemas.openxmlformats.org/officeDocument/2006/relationships/diagramLayout" Target="../diagrams/layout34.xml"/><Relationship Id="rId4" Type="http://schemas.openxmlformats.org/officeDocument/2006/relationships/diagramData" Target="../diagrams/data34.xml"/></Relationships>
</file>

<file path=ppt/slides/_rels/slide42.xml.rels><?xml version="1.0" encoding="UTF-8" standalone="yes"?>
<Relationships xmlns="http://schemas.openxmlformats.org/package/2006/relationships"><Relationship Id="rId8" Type="http://schemas.microsoft.com/office/2007/relationships/diagramDrawing" Target="../diagrams/drawing35.xml"/><Relationship Id="rId3" Type="http://schemas.openxmlformats.org/officeDocument/2006/relationships/image" Target="../media/image11.png"/><Relationship Id="rId7" Type="http://schemas.openxmlformats.org/officeDocument/2006/relationships/diagramColors" Target="../diagrams/colors35.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QuickStyle" Target="../diagrams/quickStyle35.xml"/><Relationship Id="rId5" Type="http://schemas.openxmlformats.org/officeDocument/2006/relationships/diagramLayout" Target="../diagrams/layout35.xml"/><Relationship Id="rId4" Type="http://schemas.openxmlformats.org/officeDocument/2006/relationships/diagramData" Target="../diagrams/data35.xml"/></Relationships>
</file>

<file path=ppt/slides/_rels/slide43.xml.rels><?xml version="1.0" encoding="UTF-8" standalone="yes"?>
<Relationships xmlns="http://schemas.openxmlformats.org/package/2006/relationships"><Relationship Id="rId8" Type="http://schemas.microsoft.com/office/2007/relationships/diagramDrawing" Target="../diagrams/drawing36.xml"/><Relationship Id="rId3" Type="http://schemas.openxmlformats.org/officeDocument/2006/relationships/image" Target="../media/image11.png"/><Relationship Id="rId7" Type="http://schemas.openxmlformats.org/officeDocument/2006/relationships/diagramColors" Target="../diagrams/colors36.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QuickStyle" Target="../diagrams/quickStyle36.xml"/><Relationship Id="rId5" Type="http://schemas.openxmlformats.org/officeDocument/2006/relationships/diagramLayout" Target="../diagrams/layout36.xml"/><Relationship Id="rId4" Type="http://schemas.openxmlformats.org/officeDocument/2006/relationships/diagramData" Target="../diagrams/data36.xml"/></Relationships>
</file>

<file path=ppt/slides/_rels/slide44.xml.rels><?xml version="1.0" encoding="UTF-8" standalone="yes"?>
<Relationships xmlns="http://schemas.openxmlformats.org/package/2006/relationships"><Relationship Id="rId8" Type="http://schemas.microsoft.com/office/2007/relationships/diagramDrawing" Target="../diagrams/drawing37.xml"/><Relationship Id="rId3" Type="http://schemas.openxmlformats.org/officeDocument/2006/relationships/image" Target="../media/image11.png"/><Relationship Id="rId7" Type="http://schemas.openxmlformats.org/officeDocument/2006/relationships/diagramColors" Target="../diagrams/colors37.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QuickStyle" Target="../diagrams/quickStyle37.xml"/><Relationship Id="rId5" Type="http://schemas.openxmlformats.org/officeDocument/2006/relationships/diagramLayout" Target="../diagrams/layout37.xml"/><Relationship Id="rId4" Type="http://schemas.openxmlformats.org/officeDocument/2006/relationships/diagramData" Target="../diagrams/data37.xml"/></Relationships>
</file>

<file path=ppt/slides/_rels/slide45.xml.rels><?xml version="1.0" encoding="UTF-8" standalone="yes"?>
<Relationships xmlns="http://schemas.openxmlformats.org/package/2006/relationships"><Relationship Id="rId8" Type="http://schemas.microsoft.com/office/2007/relationships/diagramDrawing" Target="../diagrams/drawing38.xml"/><Relationship Id="rId3" Type="http://schemas.openxmlformats.org/officeDocument/2006/relationships/image" Target="../media/image11.png"/><Relationship Id="rId7" Type="http://schemas.openxmlformats.org/officeDocument/2006/relationships/diagramColors" Target="../diagrams/colors38.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QuickStyle" Target="../diagrams/quickStyle38.xml"/><Relationship Id="rId5" Type="http://schemas.openxmlformats.org/officeDocument/2006/relationships/diagramLayout" Target="../diagrams/layout38.xml"/><Relationship Id="rId4" Type="http://schemas.openxmlformats.org/officeDocument/2006/relationships/diagramData" Target="../diagrams/data38.xml"/></Relationships>
</file>

<file path=ppt/slides/_rels/slide46.xml.rels><?xml version="1.0" encoding="UTF-8" standalone="yes"?>
<Relationships xmlns="http://schemas.openxmlformats.org/package/2006/relationships"><Relationship Id="rId8" Type="http://schemas.microsoft.com/office/2007/relationships/diagramDrawing" Target="../diagrams/drawing39.xml"/><Relationship Id="rId3" Type="http://schemas.openxmlformats.org/officeDocument/2006/relationships/image" Target="../media/image11.png"/><Relationship Id="rId7" Type="http://schemas.openxmlformats.org/officeDocument/2006/relationships/diagramColors" Target="../diagrams/colors39.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QuickStyle" Target="../diagrams/quickStyle39.xml"/><Relationship Id="rId5" Type="http://schemas.openxmlformats.org/officeDocument/2006/relationships/diagramLayout" Target="../diagrams/layout39.xml"/><Relationship Id="rId4" Type="http://schemas.openxmlformats.org/officeDocument/2006/relationships/diagramData" Target="../diagrams/data39.xml"/></Relationships>
</file>

<file path=ppt/slides/_rels/slide47.xml.rels><?xml version="1.0" encoding="UTF-8" standalone="yes"?>
<Relationships xmlns="http://schemas.openxmlformats.org/package/2006/relationships"><Relationship Id="rId8" Type="http://schemas.microsoft.com/office/2007/relationships/diagramDrawing" Target="../diagrams/drawing40.xml"/><Relationship Id="rId3" Type="http://schemas.openxmlformats.org/officeDocument/2006/relationships/image" Target="../media/image11.png"/><Relationship Id="rId7" Type="http://schemas.openxmlformats.org/officeDocument/2006/relationships/diagramColors" Target="../diagrams/colors40.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QuickStyle" Target="../diagrams/quickStyle40.xml"/><Relationship Id="rId5" Type="http://schemas.openxmlformats.org/officeDocument/2006/relationships/diagramLayout" Target="../diagrams/layout40.xml"/><Relationship Id="rId4" Type="http://schemas.openxmlformats.org/officeDocument/2006/relationships/diagramData" Target="../diagrams/data40.xml"/></Relationships>
</file>

<file path=ppt/slides/_rels/slide48.xml.rels><?xml version="1.0" encoding="UTF-8" standalone="yes"?>
<Relationships xmlns="http://schemas.openxmlformats.org/package/2006/relationships"><Relationship Id="rId8" Type="http://schemas.microsoft.com/office/2007/relationships/diagramDrawing" Target="../diagrams/drawing41.xml"/><Relationship Id="rId3" Type="http://schemas.openxmlformats.org/officeDocument/2006/relationships/image" Target="../media/image11.png"/><Relationship Id="rId7" Type="http://schemas.openxmlformats.org/officeDocument/2006/relationships/diagramColors" Target="../diagrams/colors41.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QuickStyle" Target="../diagrams/quickStyle41.xml"/><Relationship Id="rId5" Type="http://schemas.openxmlformats.org/officeDocument/2006/relationships/diagramLayout" Target="../diagrams/layout41.xml"/><Relationship Id="rId4" Type="http://schemas.openxmlformats.org/officeDocument/2006/relationships/diagramData" Target="../diagrams/data41.xml"/></Relationships>
</file>

<file path=ppt/slides/_rels/slide49.xml.rels><?xml version="1.0" encoding="UTF-8" standalone="yes"?>
<Relationships xmlns="http://schemas.openxmlformats.org/package/2006/relationships"><Relationship Id="rId8" Type="http://schemas.microsoft.com/office/2007/relationships/diagramDrawing" Target="../diagrams/drawing42.xml"/><Relationship Id="rId3" Type="http://schemas.openxmlformats.org/officeDocument/2006/relationships/image" Target="../media/image11.png"/><Relationship Id="rId7" Type="http://schemas.openxmlformats.org/officeDocument/2006/relationships/diagramColors" Target="../diagrams/colors42.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QuickStyle" Target="../diagrams/quickStyle42.xml"/><Relationship Id="rId5" Type="http://schemas.openxmlformats.org/officeDocument/2006/relationships/diagramLayout" Target="../diagrams/layout42.xml"/><Relationship Id="rId4" Type="http://schemas.openxmlformats.org/officeDocument/2006/relationships/diagramData" Target="../diagrams/data42.xml"/></Relationships>
</file>

<file path=ppt/slides/_rels/slide5.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11.png"/><Relationship Id="rId7" Type="http://schemas.openxmlformats.org/officeDocument/2006/relationships/diagramColors" Target="../diagrams/colors3.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50.xml.rels><?xml version="1.0" encoding="UTF-8" standalone="yes"?>
<Relationships xmlns="http://schemas.openxmlformats.org/package/2006/relationships"><Relationship Id="rId8" Type="http://schemas.microsoft.com/office/2007/relationships/diagramDrawing" Target="../diagrams/drawing43.xml"/><Relationship Id="rId3" Type="http://schemas.openxmlformats.org/officeDocument/2006/relationships/image" Target="../media/image11.png"/><Relationship Id="rId7" Type="http://schemas.openxmlformats.org/officeDocument/2006/relationships/diagramColors" Target="../diagrams/colors43.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QuickStyle" Target="../diagrams/quickStyle43.xml"/><Relationship Id="rId5" Type="http://schemas.openxmlformats.org/officeDocument/2006/relationships/diagramLayout" Target="../diagrams/layout43.xml"/><Relationship Id="rId4" Type="http://schemas.openxmlformats.org/officeDocument/2006/relationships/diagramData" Target="../diagrams/data43.xml"/></Relationships>
</file>

<file path=ppt/slides/_rels/slide51.xml.rels><?xml version="1.0" encoding="UTF-8" standalone="yes"?>
<Relationships xmlns="http://schemas.openxmlformats.org/package/2006/relationships"><Relationship Id="rId8" Type="http://schemas.microsoft.com/office/2007/relationships/diagramDrawing" Target="../diagrams/drawing44.xml"/><Relationship Id="rId3" Type="http://schemas.openxmlformats.org/officeDocument/2006/relationships/image" Target="../media/image11.png"/><Relationship Id="rId7" Type="http://schemas.openxmlformats.org/officeDocument/2006/relationships/diagramColors" Target="../diagrams/colors44.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QuickStyle" Target="../diagrams/quickStyle44.xml"/><Relationship Id="rId5" Type="http://schemas.openxmlformats.org/officeDocument/2006/relationships/diagramLayout" Target="../diagrams/layout44.xml"/><Relationship Id="rId4" Type="http://schemas.openxmlformats.org/officeDocument/2006/relationships/diagramData" Target="../diagrams/data44.xml"/></Relationships>
</file>

<file path=ppt/slides/_rels/slide52.xml.rels><?xml version="1.0" encoding="UTF-8" standalone="yes"?>
<Relationships xmlns="http://schemas.openxmlformats.org/package/2006/relationships"><Relationship Id="rId8" Type="http://schemas.microsoft.com/office/2007/relationships/diagramDrawing" Target="../diagrams/drawing45.xml"/><Relationship Id="rId3" Type="http://schemas.openxmlformats.org/officeDocument/2006/relationships/image" Target="../media/image11.png"/><Relationship Id="rId7" Type="http://schemas.openxmlformats.org/officeDocument/2006/relationships/diagramColors" Target="../diagrams/colors45.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QuickStyle" Target="../diagrams/quickStyle45.xml"/><Relationship Id="rId5" Type="http://schemas.openxmlformats.org/officeDocument/2006/relationships/diagramLayout" Target="../diagrams/layout45.xml"/><Relationship Id="rId4" Type="http://schemas.openxmlformats.org/officeDocument/2006/relationships/diagramData" Target="../diagrams/data45.xml"/></Relationships>
</file>

<file path=ppt/slides/_rels/slide5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8" Type="http://schemas.microsoft.com/office/2007/relationships/diagramDrawing" Target="../diagrams/drawing46.xml"/><Relationship Id="rId3" Type="http://schemas.openxmlformats.org/officeDocument/2006/relationships/image" Target="../media/image11.png"/><Relationship Id="rId7" Type="http://schemas.openxmlformats.org/officeDocument/2006/relationships/diagramColors" Target="../diagrams/colors46.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QuickStyle" Target="../diagrams/quickStyle46.xml"/><Relationship Id="rId5" Type="http://schemas.openxmlformats.org/officeDocument/2006/relationships/diagramLayout" Target="../diagrams/layout46.xml"/><Relationship Id="rId4" Type="http://schemas.openxmlformats.org/officeDocument/2006/relationships/diagramData" Target="../diagrams/data46.xml"/></Relationships>
</file>

<file path=ppt/slides/_rels/slide57.xml.rels><?xml version="1.0" encoding="UTF-8" standalone="yes"?>
<Relationships xmlns="http://schemas.openxmlformats.org/package/2006/relationships"><Relationship Id="rId8" Type="http://schemas.microsoft.com/office/2007/relationships/diagramDrawing" Target="../diagrams/drawing47.xml"/><Relationship Id="rId3" Type="http://schemas.openxmlformats.org/officeDocument/2006/relationships/image" Target="../media/image11.png"/><Relationship Id="rId7" Type="http://schemas.openxmlformats.org/officeDocument/2006/relationships/diagramColors" Target="../diagrams/colors47.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QuickStyle" Target="../diagrams/quickStyle47.xml"/><Relationship Id="rId5" Type="http://schemas.openxmlformats.org/officeDocument/2006/relationships/diagramLayout" Target="../diagrams/layout47.xml"/><Relationship Id="rId4" Type="http://schemas.openxmlformats.org/officeDocument/2006/relationships/diagramData" Target="../diagrams/data47.xml"/></Relationships>
</file>

<file path=ppt/slides/_rels/slide58.xml.rels><?xml version="1.0" encoding="UTF-8" standalone="yes"?>
<Relationships xmlns="http://schemas.openxmlformats.org/package/2006/relationships"><Relationship Id="rId8" Type="http://schemas.microsoft.com/office/2007/relationships/diagramDrawing" Target="../diagrams/drawing48.xml"/><Relationship Id="rId3" Type="http://schemas.openxmlformats.org/officeDocument/2006/relationships/image" Target="../media/image11.png"/><Relationship Id="rId7" Type="http://schemas.openxmlformats.org/officeDocument/2006/relationships/diagramColors" Target="../diagrams/colors48.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QuickStyle" Target="../diagrams/quickStyle48.xml"/><Relationship Id="rId5" Type="http://schemas.openxmlformats.org/officeDocument/2006/relationships/diagramLayout" Target="../diagrams/layout48.xml"/><Relationship Id="rId4" Type="http://schemas.openxmlformats.org/officeDocument/2006/relationships/diagramData" Target="../diagrams/data48.xml"/></Relationships>
</file>

<file path=ppt/slides/_rels/slide59.xml.rels><?xml version="1.0" encoding="UTF-8" standalone="yes"?>
<Relationships xmlns="http://schemas.openxmlformats.org/package/2006/relationships"><Relationship Id="rId8" Type="http://schemas.microsoft.com/office/2007/relationships/diagramDrawing" Target="../diagrams/drawing49.xml"/><Relationship Id="rId3" Type="http://schemas.openxmlformats.org/officeDocument/2006/relationships/image" Target="../media/image11.png"/><Relationship Id="rId7" Type="http://schemas.openxmlformats.org/officeDocument/2006/relationships/diagramColors" Target="../diagrams/colors49.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QuickStyle" Target="../diagrams/quickStyle49.xml"/><Relationship Id="rId5" Type="http://schemas.openxmlformats.org/officeDocument/2006/relationships/diagramLayout" Target="../diagrams/layout49.xml"/><Relationship Id="rId4" Type="http://schemas.openxmlformats.org/officeDocument/2006/relationships/diagramData" Target="../diagrams/data49.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8" Type="http://schemas.microsoft.com/office/2007/relationships/diagramDrawing" Target="../diagrams/drawing50.xml"/><Relationship Id="rId3" Type="http://schemas.openxmlformats.org/officeDocument/2006/relationships/image" Target="../media/image11.png"/><Relationship Id="rId7" Type="http://schemas.openxmlformats.org/officeDocument/2006/relationships/diagramColors" Target="../diagrams/colors50.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QuickStyle" Target="../diagrams/quickStyle50.xml"/><Relationship Id="rId5" Type="http://schemas.openxmlformats.org/officeDocument/2006/relationships/diagramLayout" Target="../diagrams/layout50.xml"/><Relationship Id="rId4" Type="http://schemas.openxmlformats.org/officeDocument/2006/relationships/diagramData" Target="../diagrams/data50.xml"/></Relationships>
</file>

<file path=ppt/slides/_rels/slide61.xml.rels><?xml version="1.0" encoding="UTF-8" standalone="yes"?>
<Relationships xmlns="http://schemas.openxmlformats.org/package/2006/relationships"><Relationship Id="rId8" Type="http://schemas.microsoft.com/office/2007/relationships/diagramDrawing" Target="../diagrams/drawing51.xml"/><Relationship Id="rId3" Type="http://schemas.openxmlformats.org/officeDocument/2006/relationships/image" Target="../media/image11.png"/><Relationship Id="rId7" Type="http://schemas.openxmlformats.org/officeDocument/2006/relationships/diagramColors" Target="../diagrams/colors51.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QuickStyle" Target="../diagrams/quickStyle51.xml"/><Relationship Id="rId5" Type="http://schemas.openxmlformats.org/officeDocument/2006/relationships/diagramLayout" Target="../diagrams/layout51.xml"/><Relationship Id="rId4" Type="http://schemas.openxmlformats.org/officeDocument/2006/relationships/diagramData" Target="../diagrams/data51.xml"/></Relationships>
</file>

<file path=ppt/slides/_rels/slide62.xml.rels><?xml version="1.0" encoding="UTF-8" standalone="yes"?>
<Relationships xmlns="http://schemas.openxmlformats.org/package/2006/relationships"><Relationship Id="rId8" Type="http://schemas.microsoft.com/office/2007/relationships/diagramDrawing" Target="../diagrams/drawing52.xml"/><Relationship Id="rId3" Type="http://schemas.openxmlformats.org/officeDocument/2006/relationships/image" Target="../media/image11.png"/><Relationship Id="rId7" Type="http://schemas.openxmlformats.org/officeDocument/2006/relationships/diagramColors" Target="../diagrams/colors52.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QuickStyle" Target="../diagrams/quickStyle52.xml"/><Relationship Id="rId5" Type="http://schemas.openxmlformats.org/officeDocument/2006/relationships/diagramLayout" Target="../diagrams/layout52.xml"/><Relationship Id="rId4" Type="http://schemas.openxmlformats.org/officeDocument/2006/relationships/diagramData" Target="../diagrams/data52.xml"/></Relationships>
</file>

<file path=ppt/slides/_rels/slide63.xml.rels><?xml version="1.0" encoding="UTF-8" standalone="yes"?>
<Relationships xmlns="http://schemas.openxmlformats.org/package/2006/relationships"><Relationship Id="rId8" Type="http://schemas.microsoft.com/office/2007/relationships/diagramDrawing" Target="../diagrams/drawing53.xml"/><Relationship Id="rId3" Type="http://schemas.openxmlformats.org/officeDocument/2006/relationships/image" Target="../media/image11.png"/><Relationship Id="rId7" Type="http://schemas.openxmlformats.org/officeDocument/2006/relationships/diagramColors" Target="../diagrams/colors53.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QuickStyle" Target="../diagrams/quickStyle53.xml"/><Relationship Id="rId5" Type="http://schemas.openxmlformats.org/officeDocument/2006/relationships/diagramLayout" Target="../diagrams/layout53.xml"/><Relationship Id="rId4" Type="http://schemas.openxmlformats.org/officeDocument/2006/relationships/diagramData" Target="../diagrams/data53.xml"/></Relationships>
</file>

<file path=ppt/slides/_rels/slide64.xml.rels><?xml version="1.0" encoding="UTF-8" standalone="yes"?>
<Relationships xmlns="http://schemas.openxmlformats.org/package/2006/relationships"><Relationship Id="rId8" Type="http://schemas.microsoft.com/office/2007/relationships/diagramDrawing" Target="../diagrams/drawing54.xml"/><Relationship Id="rId3" Type="http://schemas.openxmlformats.org/officeDocument/2006/relationships/image" Target="../media/image11.png"/><Relationship Id="rId7" Type="http://schemas.openxmlformats.org/officeDocument/2006/relationships/diagramColors" Target="../diagrams/colors54.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QuickStyle" Target="../diagrams/quickStyle54.xml"/><Relationship Id="rId5" Type="http://schemas.openxmlformats.org/officeDocument/2006/relationships/diagramLayout" Target="../diagrams/layout54.xml"/><Relationship Id="rId4" Type="http://schemas.openxmlformats.org/officeDocument/2006/relationships/diagramData" Target="../diagrams/data54.xml"/></Relationships>
</file>

<file path=ppt/slides/_rels/slide65.xml.rels><?xml version="1.0" encoding="UTF-8" standalone="yes"?>
<Relationships xmlns="http://schemas.openxmlformats.org/package/2006/relationships"><Relationship Id="rId8" Type="http://schemas.microsoft.com/office/2007/relationships/diagramDrawing" Target="../diagrams/drawing55.xml"/><Relationship Id="rId3" Type="http://schemas.openxmlformats.org/officeDocument/2006/relationships/image" Target="../media/image11.png"/><Relationship Id="rId7" Type="http://schemas.openxmlformats.org/officeDocument/2006/relationships/diagramColors" Target="../diagrams/colors55.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QuickStyle" Target="../diagrams/quickStyle55.xml"/><Relationship Id="rId5" Type="http://schemas.openxmlformats.org/officeDocument/2006/relationships/diagramLayout" Target="../diagrams/layout55.xml"/><Relationship Id="rId4" Type="http://schemas.openxmlformats.org/officeDocument/2006/relationships/diagramData" Target="../diagrams/data55.xml"/></Relationships>
</file>

<file path=ppt/slides/_rels/slide66.xml.rels><?xml version="1.0" encoding="UTF-8" standalone="yes"?>
<Relationships xmlns="http://schemas.openxmlformats.org/package/2006/relationships"><Relationship Id="rId8" Type="http://schemas.microsoft.com/office/2007/relationships/diagramDrawing" Target="../diagrams/drawing56.xml"/><Relationship Id="rId3" Type="http://schemas.openxmlformats.org/officeDocument/2006/relationships/image" Target="../media/image11.png"/><Relationship Id="rId7" Type="http://schemas.openxmlformats.org/officeDocument/2006/relationships/diagramColors" Target="../diagrams/colors56.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QuickStyle" Target="../diagrams/quickStyle56.xml"/><Relationship Id="rId5" Type="http://schemas.openxmlformats.org/officeDocument/2006/relationships/diagramLayout" Target="../diagrams/layout56.xml"/><Relationship Id="rId4" Type="http://schemas.openxmlformats.org/officeDocument/2006/relationships/diagramData" Target="../diagrams/data56.xml"/></Relationships>
</file>

<file path=ppt/slides/_rels/slide67.xml.rels><?xml version="1.0" encoding="UTF-8" standalone="yes"?>
<Relationships xmlns="http://schemas.openxmlformats.org/package/2006/relationships"><Relationship Id="rId8" Type="http://schemas.microsoft.com/office/2007/relationships/diagramDrawing" Target="../diagrams/drawing57.xml"/><Relationship Id="rId3" Type="http://schemas.openxmlformats.org/officeDocument/2006/relationships/image" Target="../media/image11.png"/><Relationship Id="rId7" Type="http://schemas.openxmlformats.org/officeDocument/2006/relationships/diagramColors" Target="../diagrams/colors57.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QuickStyle" Target="../diagrams/quickStyle57.xml"/><Relationship Id="rId5" Type="http://schemas.openxmlformats.org/officeDocument/2006/relationships/diagramLayout" Target="../diagrams/layout57.xml"/><Relationship Id="rId4" Type="http://schemas.openxmlformats.org/officeDocument/2006/relationships/diagramData" Target="../diagrams/data57.xml"/></Relationships>
</file>

<file path=ppt/slides/_rels/slide68.xml.rels><?xml version="1.0" encoding="UTF-8" standalone="yes"?>
<Relationships xmlns="http://schemas.openxmlformats.org/package/2006/relationships"><Relationship Id="rId8" Type="http://schemas.microsoft.com/office/2007/relationships/diagramDrawing" Target="../diagrams/drawing58.xml"/><Relationship Id="rId3" Type="http://schemas.openxmlformats.org/officeDocument/2006/relationships/image" Target="../media/image11.png"/><Relationship Id="rId7" Type="http://schemas.openxmlformats.org/officeDocument/2006/relationships/diagramColors" Target="../diagrams/colors58.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QuickStyle" Target="../diagrams/quickStyle58.xml"/><Relationship Id="rId5" Type="http://schemas.openxmlformats.org/officeDocument/2006/relationships/diagramLayout" Target="../diagrams/layout58.xml"/><Relationship Id="rId4" Type="http://schemas.openxmlformats.org/officeDocument/2006/relationships/diagramData" Target="../diagrams/data58.xml"/></Relationships>
</file>

<file path=ppt/slides/_rels/slide69.xml.rels><?xml version="1.0" encoding="UTF-8" standalone="yes"?>
<Relationships xmlns="http://schemas.openxmlformats.org/package/2006/relationships"><Relationship Id="rId8" Type="http://schemas.microsoft.com/office/2007/relationships/diagramDrawing" Target="../diagrams/drawing59.xml"/><Relationship Id="rId3" Type="http://schemas.openxmlformats.org/officeDocument/2006/relationships/image" Target="../media/image15.png"/><Relationship Id="rId7" Type="http://schemas.openxmlformats.org/officeDocument/2006/relationships/diagramColors" Target="../diagrams/colors59.xml"/><Relationship Id="rId2" Type="http://schemas.openxmlformats.org/officeDocument/2006/relationships/image" Target="../media/image14.jpeg"/><Relationship Id="rId1" Type="http://schemas.openxmlformats.org/officeDocument/2006/relationships/slideLayout" Target="../slideLayouts/slideLayout6.xml"/><Relationship Id="rId6" Type="http://schemas.openxmlformats.org/officeDocument/2006/relationships/diagramQuickStyle" Target="../diagrams/quickStyle59.xml"/><Relationship Id="rId5" Type="http://schemas.openxmlformats.org/officeDocument/2006/relationships/diagramLayout" Target="../diagrams/layout59.xml"/><Relationship Id="rId4" Type="http://schemas.openxmlformats.org/officeDocument/2006/relationships/diagramData" Target="../diagrams/data59.xml"/></Relationships>
</file>

<file path=ppt/slides/_rels/slide7.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11.png"/><Relationship Id="rId7" Type="http://schemas.openxmlformats.org/officeDocument/2006/relationships/diagramColors" Target="../diagrams/colors4.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70.xml.rels><?xml version="1.0" encoding="UTF-8" standalone="yes"?>
<Relationships xmlns="http://schemas.openxmlformats.org/package/2006/relationships"><Relationship Id="rId8" Type="http://schemas.microsoft.com/office/2007/relationships/diagramDrawing" Target="../diagrams/drawing60.xml"/><Relationship Id="rId3" Type="http://schemas.openxmlformats.org/officeDocument/2006/relationships/image" Target="../media/image11.png"/><Relationship Id="rId7" Type="http://schemas.openxmlformats.org/officeDocument/2006/relationships/diagramColors" Target="../diagrams/colors60.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QuickStyle" Target="../diagrams/quickStyle60.xml"/><Relationship Id="rId5" Type="http://schemas.openxmlformats.org/officeDocument/2006/relationships/diagramLayout" Target="../diagrams/layout60.xml"/><Relationship Id="rId4" Type="http://schemas.openxmlformats.org/officeDocument/2006/relationships/diagramData" Target="../diagrams/data60.xml"/></Relationships>
</file>

<file path=ppt/slides/_rels/slide71.xml.rels><?xml version="1.0" encoding="UTF-8" standalone="yes"?>
<Relationships xmlns="http://schemas.openxmlformats.org/package/2006/relationships"><Relationship Id="rId8" Type="http://schemas.microsoft.com/office/2007/relationships/diagramDrawing" Target="../diagrams/drawing61.xml"/><Relationship Id="rId3" Type="http://schemas.openxmlformats.org/officeDocument/2006/relationships/image" Target="../media/image15.png"/><Relationship Id="rId7" Type="http://schemas.openxmlformats.org/officeDocument/2006/relationships/diagramColors" Target="../diagrams/colors61.xml"/><Relationship Id="rId2" Type="http://schemas.openxmlformats.org/officeDocument/2006/relationships/image" Target="../media/image14.jpeg"/><Relationship Id="rId1" Type="http://schemas.openxmlformats.org/officeDocument/2006/relationships/slideLayout" Target="../slideLayouts/slideLayout2.xml"/><Relationship Id="rId6" Type="http://schemas.openxmlformats.org/officeDocument/2006/relationships/diagramQuickStyle" Target="../diagrams/quickStyle61.xml"/><Relationship Id="rId5" Type="http://schemas.openxmlformats.org/officeDocument/2006/relationships/diagramLayout" Target="../diagrams/layout61.xml"/><Relationship Id="rId4" Type="http://schemas.openxmlformats.org/officeDocument/2006/relationships/diagramData" Target="../diagrams/data61.xml"/></Relationships>
</file>

<file path=ppt/slides/_rels/slide7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8" Type="http://schemas.microsoft.com/office/2007/relationships/diagramDrawing" Target="../diagrams/drawing62.xml"/><Relationship Id="rId3" Type="http://schemas.openxmlformats.org/officeDocument/2006/relationships/image" Target="../media/image11.png"/><Relationship Id="rId7" Type="http://schemas.openxmlformats.org/officeDocument/2006/relationships/diagramColors" Target="../diagrams/colors62.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QuickStyle" Target="../diagrams/quickStyle62.xml"/><Relationship Id="rId5" Type="http://schemas.openxmlformats.org/officeDocument/2006/relationships/diagramLayout" Target="../diagrams/layout62.xml"/><Relationship Id="rId4" Type="http://schemas.openxmlformats.org/officeDocument/2006/relationships/diagramData" Target="../diagrams/data62.xml"/></Relationships>
</file>

<file path=ppt/slides/_rels/slide7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8" Type="http://schemas.microsoft.com/office/2007/relationships/diagramDrawing" Target="../diagrams/drawing63.xml"/><Relationship Id="rId3" Type="http://schemas.openxmlformats.org/officeDocument/2006/relationships/image" Target="../media/image11.png"/><Relationship Id="rId7" Type="http://schemas.openxmlformats.org/officeDocument/2006/relationships/diagramColors" Target="../diagrams/colors63.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QuickStyle" Target="../diagrams/quickStyle63.xml"/><Relationship Id="rId5" Type="http://schemas.openxmlformats.org/officeDocument/2006/relationships/diagramLayout" Target="../diagrams/layout63.xml"/><Relationship Id="rId4" Type="http://schemas.openxmlformats.org/officeDocument/2006/relationships/diagramData" Target="../diagrams/data63.xml"/></Relationships>
</file>

<file path=ppt/slides/_rels/slide77.xml.rels><?xml version="1.0" encoding="UTF-8" standalone="yes"?>
<Relationships xmlns="http://schemas.openxmlformats.org/package/2006/relationships"><Relationship Id="rId8" Type="http://schemas.microsoft.com/office/2007/relationships/diagramDrawing" Target="../diagrams/drawing64.xml"/><Relationship Id="rId3" Type="http://schemas.openxmlformats.org/officeDocument/2006/relationships/image" Target="../media/image15.png"/><Relationship Id="rId7" Type="http://schemas.openxmlformats.org/officeDocument/2006/relationships/diagramColors" Target="../diagrams/colors64.xml"/><Relationship Id="rId2" Type="http://schemas.openxmlformats.org/officeDocument/2006/relationships/image" Target="../media/image14.jpeg"/><Relationship Id="rId1" Type="http://schemas.openxmlformats.org/officeDocument/2006/relationships/slideLayout" Target="../slideLayouts/slideLayout6.xml"/><Relationship Id="rId6" Type="http://schemas.openxmlformats.org/officeDocument/2006/relationships/diagramQuickStyle" Target="../diagrams/quickStyle64.xml"/><Relationship Id="rId5" Type="http://schemas.openxmlformats.org/officeDocument/2006/relationships/diagramLayout" Target="../diagrams/layout64.xml"/><Relationship Id="rId4" Type="http://schemas.openxmlformats.org/officeDocument/2006/relationships/diagramData" Target="../diagrams/data64.xml"/></Relationships>
</file>

<file path=ppt/slides/_rels/slide78.xml.rels><?xml version="1.0" encoding="UTF-8" standalone="yes"?>
<Relationships xmlns="http://schemas.openxmlformats.org/package/2006/relationships"><Relationship Id="rId8" Type="http://schemas.microsoft.com/office/2007/relationships/diagramDrawing" Target="../diagrams/drawing65.xml"/><Relationship Id="rId3" Type="http://schemas.openxmlformats.org/officeDocument/2006/relationships/image" Target="../media/image15.png"/><Relationship Id="rId7" Type="http://schemas.openxmlformats.org/officeDocument/2006/relationships/diagramColors" Target="../diagrams/colors65.xml"/><Relationship Id="rId2" Type="http://schemas.openxmlformats.org/officeDocument/2006/relationships/image" Target="../media/image14.jpeg"/><Relationship Id="rId1" Type="http://schemas.openxmlformats.org/officeDocument/2006/relationships/slideLayout" Target="../slideLayouts/slideLayout6.xml"/><Relationship Id="rId6" Type="http://schemas.openxmlformats.org/officeDocument/2006/relationships/diagramQuickStyle" Target="../diagrams/quickStyle65.xml"/><Relationship Id="rId5" Type="http://schemas.openxmlformats.org/officeDocument/2006/relationships/diagramLayout" Target="../diagrams/layout65.xml"/><Relationship Id="rId4" Type="http://schemas.openxmlformats.org/officeDocument/2006/relationships/diagramData" Target="../diagrams/data65.xml"/></Relationships>
</file>

<file path=ppt/slides/_rels/slide79.xml.rels><?xml version="1.0" encoding="UTF-8" standalone="yes"?>
<Relationships xmlns="http://schemas.openxmlformats.org/package/2006/relationships"><Relationship Id="rId8" Type="http://schemas.microsoft.com/office/2007/relationships/diagramDrawing" Target="../diagrams/drawing66.xml"/><Relationship Id="rId3" Type="http://schemas.openxmlformats.org/officeDocument/2006/relationships/image" Target="../media/image15.png"/><Relationship Id="rId7" Type="http://schemas.openxmlformats.org/officeDocument/2006/relationships/diagramColors" Target="../diagrams/colors66.xml"/><Relationship Id="rId2" Type="http://schemas.openxmlformats.org/officeDocument/2006/relationships/image" Target="../media/image14.jpeg"/><Relationship Id="rId1" Type="http://schemas.openxmlformats.org/officeDocument/2006/relationships/slideLayout" Target="../slideLayouts/slideLayout6.xml"/><Relationship Id="rId6" Type="http://schemas.openxmlformats.org/officeDocument/2006/relationships/diagramQuickStyle" Target="../diagrams/quickStyle66.xml"/><Relationship Id="rId5" Type="http://schemas.openxmlformats.org/officeDocument/2006/relationships/diagramLayout" Target="../diagrams/layout66.xml"/><Relationship Id="rId4" Type="http://schemas.openxmlformats.org/officeDocument/2006/relationships/diagramData" Target="../diagrams/data66.xml"/></Relationships>
</file>

<file path=ppt/slides/_rels/slide8.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11.png"/><Relationship Id="rId7" Type="http://schemas.openxmlformats.org/officeDocument/2006/relationships/diagramColors" Target="../diagrams/colors5.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80.xml.rels><?xml version="1.0" encoding="UTF-8" standalone="yes"?>
<Relationships xmlns="http://schemas.openxmlformats.org/package/2006/relationships"><Relationship Id="rId8" Type="http://schemas.microsoft.com/office/2007/relationships/diagramDrawing" Target="../diagrams/drawing67.xml"/><Relationship Id="rId3" Type="http://schemas.openxmlformats.org/officeDocument/2006/relationships/image" Target="../media/image11.png"/><Relationship Id="rId7" Type="http://schemas.openxmlformats.org/officeDocument/2006/relationships/diagramColors" Target="../diagrams/colors67.xml"/><Relationship Id="rId2" Type="http://schemas.openxmlformats.org/officeDocument/2006/relationships/image" Target="../media/image10.jpeg"/><Relationship Id="rId1" Type="http://schemas.openxmlformats.org/officeDocument/2006/relationships/slideLayout" Target="../slideLayouts/slideLayout6.xml"/><Relationship Id="rId6" Type="http://schemas.openxmlformats.org/officeDocument/2006/relationships/diagramQuickStyle" Target="../diagrams/quickStyle67.xml"/><Relationship Id="rId5" Type="http://schemas.openxmlformats.org/officeDocument/2006/relationships/diagramLayout" Target="../diagrams/layout67.xml"/><Relationship Id="rId4" Type="http://schemas.openxmlformats.org/officeDocument/2006/relationships/diagramData" Target="../diagrams/data67.xml"/></Relationships>
</file>

<file path=ppt/slides/_rels/slide81.xml.rels><?xml version="1.0" encoding="UTF-8" standalone="yes"?>
<Relationships xmlns="http://schemas.openxmlformats.org/package/2006/relationships"><Relationship Id="rId8" Type="http://schemas.microsoft.com/office/2007/relationships/diagramDrawing" Target="../diagrams/drawing68.xml"/><Relationship Id="rId3" Type="http://schemas.openxmlformats.org/officeDocument/2006/relationships/image" Target="../media/image11.png"/><Relationship Id="rId7" Type="http://schemas.openxmlformats.org/officeDocument/2006/relationships/diagramColors" Target="../diagrams/colors68.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QuickStyle" Target="../diagrams/quickStyle68.xml"/><Relationship Id="rId5" Type="http://schemas.openxmlformats.org/officeDocument/2006/relationships/diagramLayout" Target="../diagrams/layout68.xml"/><Relationship Id="rId4" Type="http://schemas.openxmlformats.org/officeDocument/2006/relationships/diagramData" Target="../diagrams/data68.xml"/></Relationships>
</file>

<file path=ppt/slides/_rels/slide8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8" Type="http://schemas.microsoft.com/office/2007/relationships/diagramDrawing" Target="../diagrams/drawing69.xml"/><Relationship Id="rId3" Type="http://schemas.openxmlformats.org/officeDocument/2006/relationships/image" Target="../media/image11.png"/><Relationship Id="rId7" Type="http://schemas.openxmlformats.org/officeDocument/2006/relationships/diagramColors" Target="../diagrams/colors69.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QuickStyle" Target="../diagrams/quickStyle69.xml"/><Relationship Id="rId5" Type="http://schemas.openxmlformats.org/officeDocument/2006/relationships/diagramLayout" Target="../diagrams/layout69.xml"/><Relationship Id="rId4" Type="http://schemas.openxmlformats.org/officeDocument/2006/relationships/diagramData" Target="../diagrams/data69.xml"/></Relationships>
</file>

<file path=ppt/slides/_rels/slide84.xml.rels><?xml version="1.0" encoding="UTF-8" standalone="yes"?>
<Relationships xmlns="http://schemas.openxmlformats.org/package/2006/relationships"><Relationship Id="rId8" Type="http://schemas.microsoft.com/office/2007/relationships/diagramDrawing" Target="../diagrams/drawing70.xml"/><Relationship Id="rId3" Type="http://schemas.openxmlformats.org/officeDocument/2006/relationships/image" Target="../media/image11.png"/><Relationship Id="rId7" Type="http://schemas.openxmlformats.org/officeDocument/2006/relationships/diagramColors" Target="../diagrams/colors70.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QuickStyle" Target="../diagrams/quickStyle70.xml"/><Relationship Id="rId5" Type="http://schemas.openxmlformats.org/officeDocument/2006/relationships/diagramLayout" Target="../diagrams/layout70.xml"/><Relationship Id="rId4" Type="http://schemas.openxmlformats.org/officeDocument/2006/relationships/diagramData" Target="../diagrams/data70.xml"/></Relationships>
</file>

<file path=ppt/slides/_rels/slide9.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11.png"/><Relationship Id="rId7" Type="http://schemas.openxmlformats.org/officeDocument/2006/relationships/diagramColors" Target="../diagrams/colors6.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11113" y="3429000"/>
            <a:ext cx="9174163" cy="1443038"/>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it-IT" sz="2400" b="1" dirty="0">
                <a:solidFill>
                  <a:schemeClr val="bg1"/>
                </a:solidFill>
                <a:latin typeface="Trebuchet MS" panose="020B0603020202020204" pitchFamily="34" charset="0"/>
              </a:rPr>
              <a:t>FINANZA SOCIALE, POLITICHE DI </a:t>
            </a:r>
            <a:r>
              <a:rPr lang="it-IT" sz="2400" b="1" dirty="0" smtClean="0">
                <a:solidFill>
                  <a:schemeClr val="bg1"/>
                </a:solidFill>
                <a:latin typeface="Trebuchet MS" panose="020B0603020202020204" pitchFamily="34" charset="0"/>
              </a:rPr>
              <a:t>SOSTEGNO, </a:t>
            </a:r>
            <a:r>
              <a:rPr lang="it-IT" sz="2400" b="1" dirty="0">
                <a:solidFill>
                  <a:schemeClr val="bg1"/>
                </a:solidFill>
                <a:latin typeface="Trebuchet MS" panose="020B0603020202020204" pitchFamily="34" charset="0"/>
              </a:rPr>
              <a:t>BENI </a:t>
            </a:r>
            <a:r>
              <a:rPr lang="it-IT" sz="2400" b="1" dirty="0" smtClean="0">
                <a:solidFill>
                  <a:schemeClr val="bg1"/>
                </a:solidFill>
                <a:latin typeface="Trebuchet MS" panose="020B0603020202020204" pitchFamily="34" charset="0"/>
              </a:rPr>
              <a:t>COMUNI </a:t>
            </a:r>
            <a:r>
              <a:rPr lang="it-IT" sz="2400" b="1" dirty="0">
                <a:solidFill>
                  <a:schemeClr val="bg1"/>
                </a:solidFill>
                <a:latin typeface="Trebuchet MS" panose="020B0603020202020204" pitchFamily="34" charset="0"/>
              </a:rPr>
              <a:t>DISMESSI E </a:t>
            </a:r>
            <a:r>
              <a:rPr lang="it-IT" sz="2400" b="1" dirty="0" smtClean="0">
                <a:solidFill>
                  <a:schemeClr val="bg1"/>
                </a:solidFill>
                <a:latin typeface="Trebuchet MS" panose="020B0603020202020204" pitchFamily="34" charset="0"/>
              </a:rPr>
              <a:t>CONFISCATI, </a:t>
            </a:r>
            <a:r>
              <a:rPr lang="it-IT" sz="2400" b="1" dirty="0">
                <a:solidFill>
                  <a:schemeClr val="bg1"/>
                </a:solidFill>
                <a:latin typeface="Trebuchet MS" panose="020B0603020202020204" pitchFamily="34" charset="0"/>
              </a:rPr>
              <a:t>STRUMENTI DI SVILUPPO DEGLI ETS</a:t>
            </a:r>
          </a:p>
          <a:p>
            <a:pPr algn="ctr" eaLnBrk="1" fontAlgn="auto" hangingPunct="1">
              <a:spcBef>
                <a:spcPts val="0"/>
              </a:spcBef>
              <a:spcAft>
                <a:spcPts val="0"/>
              </a:spcAft>
              <a:defRPr/>
            </a:pPr>
            <a:endParaRPr lang="it-IT" sz="800" b="1" dirty="0">
              <a:solidFill>
                <a:schemeClr val="bg1"/>
              </a:solidFill>
              <a:latin typeface="Trebuchet MS" panose="020B0603020202020204" pitchFamily="34" charset="0"/>
            </a:endParaRPr>
          </a:p>
          <a:p>
            <a:pPr algn="ctr" eaLnBrk="1" fontAlgn="auto" hangingPunct="1">
              <a:spcBef>
                <a:spcPts val="0"/>
              </a:spcBef>
              <a:spcAft>
                <a:spcPts val="0"/>
              </a:spcAft>
              <a:defRPr/>
            </a:pPr>
            <a:r>
              <a:rPr lang="it-IT" dirty="0">
                <a:solidFill>
                  <a:schemeClr val="bg1"/>
                </a:solidFill>
                <a:latin typeface="Trebuchet MS" panose="020B0603020202020204" pitchFamily="34" charset="0"/>
              </a:rPr>
              <a:t>MODULO 5</a:t>
            </a:r>
          </a:p>
        </p:txBody>
      </p:sp>
      <p:sp>
        <p:nvSpPr>
          <p:cNvPr id="2051" name="Rettangolo 4"/>
          <p:cNvSpPr>
            <a:spLocks noChangeArrowheads="1"/>
          </p:cNvSpPr>
          <p:nvPr/>
        </p:nvSpPr>
        <p:spPr bwMode="auto">
          <a:xfrm>
            <a:off x="-11113" y="1724025"/>
            <a:ext cx="9174163" cy="1344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eaLnBrk="1" hangingPunct="1">
              <a:lnSpc>
                <a:spcPct val="107000"/>
              </a:lnSpc>
            </a:pPr>
            <a:r>
              <a:rPr lang="it-IT" sz="3600" b="1">
                <a:latin typeface="Trebuchet MS" charset="0"/>
                <a:ea typeface="Calibri" charset="0"/>
                <a:cs typeface="Times New Roman" charset="0"/>
              </a:rPr>
              <a:t>Progetto Capacit’Azione </a:t>
            </a:r>
          </a:p>
          <a:p>
            <a:pPr algn="ctr" eaLnBrk="1" hangingPunct="1">
              <a:lnSpc>
                <a:spcPct val="107000"/>
              </a:lnSpc>
            </a:pPr>
            <a:r>
              <a:rPr lang="it-IT" sz="1400" b="1">
                <a:latin typeface="Trebuchet MS" charset="0"/>
                <a:ea typeface="Calibri" charset="0"/>
                <a:cs typeface="Times New Roman" charset="0"/>
              </a:rPr>
              <a:t>- Investire in formazione è costruire il futuro -</a:t>
            </a:r>
            <a:r>
              <a:rPr lang="it-IT" sz="1600" b="1">
                <a:latin typeface="Trebuchet MS" charset="0"/>
                <a:ea typeface="Calibri" charset="0"/>
                <a:cs typeface="Times New Roman" charset="0"/>
              </a:rPr>
              <a:t> </a:t>
            </a:r>
          </a:p>
          <a:p>
            <a:pPr algn="ctr" eaLnBrk="1" hangingPunct="1">
              <a:lnSpc>
                <a:spcPct val="107000"/>
              </a:lnSpc>
            </a:pPr>
            <a:r>
              <a:rPr lang="it-IT" sz="1200">
                <a:latin typeface="Trebuchet MS" charset="0"/>
                <a:ea typeface="Calibri" charset="0"/>
                <a:cs typeface="Times New Roman" charset="0"/>
              </a:rPr>
              <a:t>Finanziato dal Ministero del Lavoro e Politiche sociali</a:t>
            </a:r>
          </a:p>
          <a:p>
            <a:pPr algn="ctr" eaLnBrk="1" hangingPunct="1">
              <a:lnSpc>
                <a:spcPct val="107000"/>
              </a:lnSpc>
            </a:pPr>
            <a:r>
              <a:rPr lang="it-IT" sz="1200">
                <a:latin typeface="Trebuchet MS" charset="0"/>
                <a:ea typeface="Calibri" charset="0"/>
                <a:cs typeface="Times New Roman" charset="0"/>
              </a:rPr>
              <a:t>Avviso 2017 ai sensi dell’art. 72 del Codice del Terzo settore</a:t>
            </a:r>
          </a:p>
        </p:txBody>
      </p:sp>
      <p:grpSp>
        <p:nvGrpSpPr>
          <p:cNvPr id="2052" name="Gruppo 7"/>
          <p:cNvGrpSpPr>
            <a:grpSpLocks/>
          </p:cNvGrpSpPr>
          <p:nvPr/>
        </p:nvGrpSpPr>
        <p:grpSpPr bwMode="auto">
          <a:xfrm>
            <a:off x="1439863" y="242888"/>
            <a:ext cx="6264275" cy="1160462"/>
            <a:chOff x="885516" y="6331"/>
            <a:chExt cx="9144000" cy="1695000"/>
          </a:xfrm>
        </p:grpSpPr>
        <p:sp>
          <p:nvSpPr>
            <p:cNvPr id="2061" name="Rettangolo 5"/>
            <p:cNvSpPr>
              <a:spLocks noChangeArrowheads="1"/>
            </p:cNvSpPr>
            <p:nvPr/>
          </p:nvSpPr>
          <p:spPr bwMode="auto">
            <a:xfrm>
              <a:off x="885516" y="1331999"/>
              <a:ext cx="9144000"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eaLnBrk="1" hangingPunct="1"/>
              <a:r>
                <a:rPr lang="it-IT" sz="900"/>
                <a:t>DIREZIONE GENERALE DEL TERZO SETTORE </a:t>
              </a:r>
            </a:p>
            <a:p>
              <a:pPr algn="ctr" eaLnBrk="1" hangingPunct="1"/>
              <a:r>
                <a:rPr lang="it-IT" sz="900"/>
                <a:t>E DELLA RESPONSABILITÀ SOCIALE DELLE IMPRESE</a:t>
              </a:r>
            </a:p>
          </p:txBody>
        </p:sp>
        <p:pic>
          <p:nvPicPr>
            <p:cNvPr id="2062" name="Immagine 6"/>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4449404" y="6331"/>
              <a:ext cx="2016224" cy="13256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pic>
        <p:nvPicPr>
          <p:cNvPr id="2053" name="Immagine 8"/>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970338" y="5353050"/>
            <a:ext cx="1249362" cy="679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054" name="Immagine 10"/>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856413" y="5432425"/>
            <a:ext cx="1184275" cy="4746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055" name="Immagine 11"/>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242888" y="6130925"/>
            <a:ext cx="890587" cy="5445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056" name="Immagine 12"/>
          <p:cNvPicPr>
            <a:picLocks noChangeAspect="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2227263" y="6134100"/>
            <a:ext cx="774700" cy="5445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057" name="Immagine 13"/>
          <p:cNvPicPr>
            <a:picLocks noChangeAspect="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4227513" y="6235700"/>
            <a:ext cx="704850" cy="5000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058" name="Immagine 14"/>
          <p:cNvPicPr>
            <a:picLocks noChangeAspect="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5743575" y="6254750"/>
            <a:ext cx="1354138" cy="438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059" name="Immagine 15"/>
          <p:cNvPicPr>
            <a:picLocks noChangeAspect="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7758113" y="6257925"/>
            <a:ext cx="1108075" cy="4175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060" name="Immagine 2"/>
          <p:cNvPicPr>
            <a:picLocks noChangeAspect="1"/>
          </p:cNvPicPr>
          <p:nvPr/>
        </p:nvPicPr>
        <p:blipFill>
          <a:blip r:embed="rId10" cstate="email">
            <a:extLst>
              <a:ext uri="{28A0092B-C50C-407E-A947-70E740481C1C}">
                <a14:useLocalDpi xmlns:a14="http://schemas.microsoft.com/office/drawing/2010/main" val="0"/>
              </a:ext>
            </a:extLst>
          </a:blip>
          <a:srcRect/>
          <a:stretch>
            <a:fillRect/>
          </a:stretch>
        </p:blipFill>
        <p:spPr bwMode="auto">
          <a:xfrm>
            <a:off x="963613" y="5456238"/>
            <a:ext cx="1246187" cy="498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9" name="Diagramma 8"/>
          <p:cNvGraphicFramePr/>
          <p:nvPr>
            <p:extLst>
              <p:ext uri="{D42A27DB-BD31-4B8C-83A1-F6EECF244321}">
                <p14:modId xmlns:p14="http://schemas.microsoft.com/office/powerpoint/2010/main" val="2104721844"/>
              </p:ext>
            </p:extLst>
          </p:nvPr>
        </p:nvGraphicFramePr>
        <p:xfrm>
          <a:off x="423168" y="242216"/>
          <a:ext cx="8357792" cy="559190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10</a:t>
            </a:fld>
            <a:endParaRPr lang="it-IT" dirty="0"/>
          </a:p>
        </p:txBody>
      </p:sp>
    </p:spTree>
    <p:extLst>
      <p:ext uri="{BB962C8B-B14F-4D97-AF65-F5344CB8AC3E}">
        <p14:creationId xmlns:p14="http://schemas.microsoft.com/office/powerpoint/2010/main" val="24132357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5" name="Segnaposto contenuto 4"/>
          <p:cNvGraphicFramePr>
            <a:graphicFrameLocks noGrp="1"/>
          </p:cNvGraphicFramePr>
          <p:nvPr>
            <p:ph idx="4294967295"/>
            <p:extLst>
              <p:ext uri="{D42A27DB-BD31-4B8C-83A1-F6EECF244321}">
                <p14:modId xmlns:p14="http://schemas.microsoft.com/office/powerpoint/2010/main" val="2857779594"/>
              </p:ext>
            </p:extLst>
          </p:nvPr>
        </p:nvGraphicFramePr>
        <p:xfrm>
          <a:off x="706750" y="1116444"/>
          <a:ext cx="7756512" cy="456972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Titolo 1"/>
          <p:cNvSpPr txBox="1">
            <a:spLocks/>
          </p:cNvSpPr>
          <p:nvPr/>
        </p:nvSpPr>
        <p:spPr>
          <a:xfrm>
            <a:off x="242784" y="302344"/>
            <a:ext cx="3968448" cy="541152"/>
          </a:xfrm>
          <a:prstGeom prst="rect">
            <a:avLst/>
          </a:prstGeom>
          <a:extLst/>
        </p:spPr>
        <p:txBody>
          <a:bodyPr/>
          <a:lst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defRPr/>
            </a:pPr>
            <a:r>
              <a:rPr lang="it-IT" sz="2500" b="1" dirty="0" smtClean="0">
                <a:ln w="1905"/>
                <a:solidFill>
                  <a:srgbClr val="948A54"/>
                </a:solidFill>
                <a:ea typeface="ＭＳ Ｐゴシック" charset="0"/>
                <a:cs typeface="ＭＳ Ｐゴシック" charset="0"/>
              </a:rPr>
              <a:t>INDICE DEGLI ARGOMENTI</a:t>
            </a:r>
            <a:endParaRPr lang="it-IT" b="1" dirty="0">
              <a:ln w="1905"/>
              <a:solidFill>
                <a:srgbClr val="948A54"/>
              </a:solidFill>
              <a:ea typeface="ＭＳ Ｐゴシック" charset="0"/>
              <a:cs typeface="ＭＳ Ｐゴシック" charset="0"/>
            </a:endParaRPr>
          </a:p>
        </p:txBody>
      </p:sp>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11</a:t>
            </a:fld>
            <a:endParaRPr lang="it-IT" dirty="0"/>
          </a:p>
        </p:txBody>
      </p:sp>
    </p:spTree>
    <p:extLst>
      <p:ext uri="{BB962C8B-B14F-4D97-AF65-F5344CB8AC3E}">
        <p14:creationId xmlns:p14="http://schemas.microsoft.com/office/powerpoint/2010/main" val="24132357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5" name="Segnaposto contenuto 4"/>
          <p:cNvGraphicFramePr>
            <a:graphicFrameLocks noGrp="1"/>
          </p:cNvGraphicFramePr>
          <p:nvPr>
            <p:ph idx="4294967295"/>
            <p:extLst>
              <p:ext uri="{D42A27DB-BD31-4B8C-83A1-F6EECF244321}">
                <p14:modId xmlns:p14="http://schemas.microsoft.com/office/powerpoint/2010/main" val="852795082"/>
              </p:ext>
            </p:extLst>
          </p:nvPr>
        </p:nvGraphicFramePr>
        <p:xfrm>
          <a:off x="706750" y="1116444"/>
          <a:ext cx="7756512" cy="456972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Titolo 1"/>
          <p:cNvSpPr txBox="1">
            <a:spLocks/>
          </p:cNvSpPr>
          <p:nvPr/>
        </p:nvSpPr>
        <p:spPr>
          <a:xfrm>
            <a:off x="242784" y="302344"/>
            <a:ext cx="3968448" cy="541152"/>
          </a:xfrm>
          <a:prstGeom prst="rect">
            <a:avLst/>
          </a:prstGeom>
          <a:extLst/>
        </p:spPr>
        <p:txBody>
          <a:bodyPr/>
          <a:lst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defRPr/>
            </a:pPr>
            <a:r>
              <a:rPr lang="it-IT" sz="2500" b="1" dirty="0" smtClean="0">
                <a:ln w="1905"/>
                <a:solidFill>
                  <a:schemeClr val="bg1">
                    <a:lumMod val="75000"/>
                  </a:schemeClr>
                </a:solidFill>
                <a:ea typeface="ＭＳ Ｐゴシック" charset="0"/>
                <a:cs typeface="ＭＳ Ｐゴシック" charset="0"/>
              </a:rPr>
              <a:t>INDICE DEGLI ARGOMENTI</a:t>
            </a:r>
            <a:endParaRPr lang="it-IT" b="1" dirty="0">
              <a:ln w="1905"/>
              <a:solidFill>
                <a:schemeClr val="bg1">
                  <a:lumMod val="75000"/>
                </a:schemeClr>
              </a:solidFill>
              <a:ea typeface="ＭＳ Ｐゴシック" charset="0"/>
              <a:cs typeface="ＭＳ Ｐゴシック" charset="0"/>
            </a:endParaRPr>
          </a:p>
        </p:txBody>
      </p:sp>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12</a:t>
            </a:fld>
            <a:endParaRPr lang="it-IT" dirty="0"/>
          </a:p>
        </p:txBody>
      </p:sp>
    </p:spTree>
    <p:extLst>
      <p:ext uri="{BB962C8B-B14F-4D97-AF65-F5344CB8AC3E}">
        <p14:creationId xmlns:p14="http://schemas.microsoft.com/office/powerpoint/2010/main" val="148876858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5124"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125"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l="13316" t="29655" r="16406" b="10239"/>
          <a:stretch>
            <a:fillRect/>
          </a:stretch>
        </p:blipFill>
        <p:spPr bwMode="auto">
          <a:xfrm>
            <a:off x="1985963" y="2225675"/>
            <a:ext cx="5351462" cy="36623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127" name="Rettangolo 6"/>
          <p:cNvSpPr>
            <a:spLocks noChangeArrowheads="1"/>
          </p:cNvSpPr>
          <p:nvPr/>
        </p:nvSpPr>
        <p:spPr bwMode="auto">
          <a:xfrm>
            <a:off x="242888" y="1023938"/>
            <a:ext cx="8658225" cy="1477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just"/>
            <a:r>
              <a:rPr lang="it-IT" b="1" dirty="0" smtClean="0"/>
              <a:t>Dal </a:t>
            </a:r>
            <a:r>
              <a:rPr lang="it-IT" b="1" dirty="0"/>
              <a:t>3</a:t>
            </a:r>
            <a:r>
              <a:rPr lang="it-IT" b="1" dirty="0" smtClean="0"/>
              <a:t> </a:t>
            </a:r>
            <a:r>
              <a:rPr lang="it-IT" b="1" dirty="0"/>
              <a:t>agosto 2017 è in vigore il DECRETO LEGISLATIVO 3 luglio </a:t>
            </a:r>
            <a:r>
              <a:rPr lang="it-IT" b="1" dirty="0" smtClean="0"/>
              <a:t>2017</a:t>
            </a:r>
            <a:r>
              <a:rPr lang="it-IT" dirty="0"/>
              <a:t> n. 117 </a:t>
            </a:r>
            <a:r>
              <a:rPr lang="it-IT" dirty="0" smtClean="0"/>
              <a:t>“Codice </a:t>
            </a:r>
            <a:r>
              <a:rPr lang="it-IT" dirty="0"/>
              <a:t>del Terzo </a:t>
            </a:r>
            <a:r>
              <a:rPr lang="it-IT" dirty="0" smtClean="0"/>
              <a:t>settore”, </a:t>
            </a:r>
            <a:r>
              <a:rPr lang="it-IT" dirty="0"/>
              <a:t>a norma </a:t>
            </a:r>
            <a:r>
              <a:rPr lang="it-IT" dirty="0" smtClean="0"/>
              <a:t>dell’articolo </a:t>
            </a:r>
            <a:r>
              <a:rPr lang="it-IT" dirty="0"/>
              <a:t>1, comma 2, lettera b, della legge 6 giugno 2016, n. 106. Il 3 agosto 2018 è stato approvato un Decreto correttivo con alcune importanti novità, tra le quali la proroga di 6 mesi per le modifiche statutarie necessarie per </a:t>
            </a:r>
            <a:r>
              <a:rPr lang="it-IT" dirty="0" smtClean="0"/>
              <a:t>l’adeguamento </a:t>
            </a:r>
            <a:r>
              <a:rPr lang="it-IT" dirty="0"/>
              <a:t>al nuovo Codice.</a:t>
            </a:r>
          </a:p>
        </p:txBody>
      </p:sp>
      <p:sp>
        <p:nvSpPr>
          <p:cNvPr id="3" name="CasellaDiTesto 2"/>
          <p:cNvSpPr txBox="1"/>
          <p:nvPr/>
        </p:nvSpPr>
        <p:spPr>
          <a:xfrm>
            <a:off x="363040" y="362472"/>
            <a:ext cx="4628146" cy="477054"/>
          </a:xfrm>
          <a:prstGeom prst="rect">
            <a:avLst/>
          </a:prstGeom>
          <a:noFill/>
        </p:spPr>
        <p:txBody>
          <a:bodyPr wrap="none" rtlCol="0">
            <a:spAutoFit/>
          </a:bodyPr>
          <a:lstStyle/>
          <a:p>
            <a:r>
              <a:rPr lang="it-IT" sz="2500" b="1" dirty="0" smtClean="0">
                <a:ln w="1905"/>
                <a:solidFill>
                  <a:srgbClr val="948A54"/>
                </a:solidFill>
                <a:cs typeface="ＭＳ Ｐゴシック" charset="0"/>
              </a:rPr>
              <a:t>LA RIFORMA DEL TERZO SETTORE</a:t>
            </a:r>
            <a:endParaRPr lang="it-IT" sz="2500" b="1" dirty="0">
              <a:ln w="1905"/>
              <a:solidFill>
                <a:srgbClr val="948A54"/>
              </a:solidFill>
              <a:cs typeface="ＭＳ Ｐゴシック" charset="0"/>
            </a:endParaRPr>
          </a:p>
        </p:txBody>
      </p:sp>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13</a:t>
            </a:fld>
            <a:endParaRPr lang="it-IT" dirty="0"/>
          </a:p>
        </p:txBody>
      </p:sp>
    </p:spTree>
    <p:extLst>
      <p:ext uri="{BB962C8B-B14F-4D97-AF65-F5344CB8AC3E}">
        <p14:creationId xmlns:p14="http://schemas.microsoft.com/office/powerpoint/2010/main" val="30487021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CasellaDiTesto 4"/>
          <p:cNvSpPr txBox="1"/>
          <p:nvPr/>
        </p:nvSpPr>
        <p:spPr>
          <a:xfrm>
            <a:off x="363040" y="362472"/>
            <a:ext cx="4310990" cy="477054"/>
          </a:xfrm>
          <a:prstGeom prst="rect">
            <a:avLst/>
          </a:prstGeom>
          <a:noFill/>
        </p:spPr>
        <p:txBody>
          <a:bodyPr wrap="none" rtlCol="0">
            <a:spAutoFit/>
          </a:bodyPr>
          <a:lstStyle/>
          <a:p>
            <a:r>
              <a:rPr lang="it-IT" sz="2500" b="1" dirty="0" smtClean="0">
                <a:ln w="1905"/>
                <a:solidFill>
                  <a:srgbClr val="948A54"/>
                </a:solidFill>
                <a:cs typeface="ＭＳ Ｐゴシック" charset="0"/>
              </a:rPr>
              <a:t>PRINCIPALI FONTI NORMATIVE</a:t>
            </a:r>
            <a:endParaRPr lang="it-IT" sz="2500" b="1" dirty="0">
              <a:ln w="1905"/>
              <a:solidFill>
                <a:srgbClr val="948A54"/>
              </a:solidFill>
              <a:cs typeface="ＭＳ Ｐゴシック" charset="0"/>
            </a:endParaRPr>
          </a:p>
        </p:txBody>
      </p:sp>
      <p:graphicFrame>
        <p:nvGraphicFramePr>
          <p:cNvPr id="7" name="Segnaposto contenuto 7"/>
          <p:cNvGraphicFramePr>
            <a:graphicFrameLocks noGrp="1"/>
          </p:cNvGraphicFramePr>
          <p:nvPr>
            <p:ph sz="half" idx="4294967295"/>
            <p:extLst>
              <p:ext uri="{D42A27DB-BD31-4B8C-83A1-F6EECF244321}">
                <p14:modId xmlns:p14="http://schemas.microsoft.com/office/powerpoint/2010/main" val="3917058094"/>
              </p:ext>
            </p:extLst>
          </p:nvPr>
        </p:nvGraphicFramePr>
        <p:xfrm>
          <a:off x="2602344" y="1139725"/>
          <a:ext cx="3932238" cy="481012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14</a:t>
            </a:fld>
            <a:endParaRPr lang="it-IT" dirty="0"/>
          </a:p>
        </p:txBody>
      </p:sp>
    </p:spTree>
    <p:extLst>
      <p:ext uri="{BB962C8B-B14F-4D97-AF65-F5344CB8AC3E}">
        <p14:creationId xmlns:p14="http://schemas.microsoft.com/office/powerpoint/2010/main" val="20221230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CasellaDiTesto 4"/>
          <p:cNvSpPr txBox="1"/>
          <p:nvPr/>
        </p:nvSpPr>
        <p:spPr>
          <a:xfrm>
            <a:off x="363040" y="362472"/>
            <a:ext cx="5248214" cy="477054"/>
          </a:xfrm>
          <a:prstGeom prst="rect">
            <a:avLst/>
          </a:prstGeom>
          <a:noFill/>
        </p:spPr>
        <p:txBody>
          <a:bodyPr wrap="none" rtlCol="0">
            <a:spAutoFit/>
          </a:bodyPr>
          <a:lstStyle/>
          <a:p>
            <a:r>
              <a:rPr lang="it-IT" sz="2500" b="1" dirty="0" smtClean="0">
                <a:ln w="1905"/>
                <a:solidFill>
                  <a:srgbClr val="948A54"/>
                </a:solidFill>
                <a:cs typeface="ＭＳ Ｐゴシック" charset="0"/>
              </a:rPr>
              <a:t>GERARCHIA DELLE FONTI NORMATIVE</a:t>
            </a:r>
            <a:endParaRPr lang="it-IT" sz="2500" b="1" dirty="0">
              <a:ln w="1905"/>
              <a:solidFill>
                <a:srgbClr val="948A54"/>
              </a:solidFill>
              <a:cs typeface="ＭＳ Ｐゴシック" charset="0"/>
            </a:endParaRPr>
          </a:p>
        </p:txBody>
      </p:sp>
      <p:graphicFrame>
        <p:nvGraphicFramePr>
          <p:cNvPr id="10" name="Segnaposto contenuto 6"/>
          <p:cNvGraphicFramePr>
            <a:graphicFrameLocks noGrp="1"/>
          </p:cNvGraphicFramePr>
          <p:nvPr>
            <p:ph idx="1"/>
            <p:extLst>
              <p:ext uri="{D42A27DB-BD31-4B8C-83A1-F6EECF244321}">
                <p14:modId xmlns:p14="http://schemas.microsoft.com/office/powerpoint/2010/main" val="3591404517"/>
              </p:ext>
            </p:extLst>
          </p:nvPr>
        </p:nvGraphicFramePr>
        <p:xfrm>
          <a:off x="457200" y="1264392"/>
          <a:ext cx="8263632" cy="438934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15</a:t>
            </a:fld>
            <a:endParaRPr lang="it-IT" dirty="0"/>
          </a:p>
        </p:txBody>
      </p:sp>
    </p:spTree>
    <p:extLst>
      <p:ext uri="{BB962C8B-B14F-4D97-AF65-F5344CB8AC3E}">
        <p14:creationId xmlns:p14="http://schemas.microsoft.com/office/powerpoint/2010/main" val="20221230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CasellaDiTesto 4"/>
          <p:cNvSpPr txBox="1"/>
          <p:nvPr/>
        </p:nvSpPr>
        <p:spPr>
          <a:xfrm>
            <a:off x="363040" y="362472"/>
            <a:ext cx="7487096" cy="477054"/>
          </a:xfrm>
          <a:prstGeom prst="rect">
            <a:avLst/>
          </a:prstGeom>
          <a:noFill/>
        </p:spPr>
        <p:txBody>
          <a:bodyPr wrap="none" rtlCol="0">
            <a:spAutoFit/>
          </a:bodyPr>
          <a:lstStyle/>
          <a:p>
            <a:r>
              <a:rPr lang="it-IT" sz="2500" b="1" dirty="0" smtClean="0">
                <a:ln w="1905"/>
                <a:solidFill>
                  <a:srgbClr val="948A54"/>
                </a:solidFill>
                <a:cs typeface="ＭＳ Ｐゴシック" charset="0"/>
              </a:rPr>
              <a:t>CODICE DEL TERZO SETTORE: STRUTTURA NORMATIVA</a:t>
            </a:r>
            <a:endParaRPr lang="it-IT" sz="2500" b="1" dirty="0">
              <a:ln w="1905"/>
              <a:solidFill>
                <a:srgbClr val="948A54"/>
              </a:solidFill>
              <a:cs typeface="ＭＳ Ｐゴシック" charset="0"/>
            </a:endParaRPr>
          </a:p>
        </p:txBody>
      </p:sp>
      <p:graphicFrame>
        <p:nvGraphicFramePr>
          <p:cNvPr id="7" name="Diagramma 6"/>
          <p:cNvGraphicFramePr/>
          <p:nvPr>
            <p:extLst>
              <p:ext uri="{D42A27DB-BD31-4B8C-83A1-F6EECF244321}">
                <p14:modId xmlns:p14="http://schemas.microsoft.com/office/powerpoint/2010/main" val="1502422289"/>
              </p:ext>
            </p:extLst>
          </p:nvPr>
        </p:nvGraphicFramePr>
        <p:xfrm>
          <a:off x="603250" y="603250"/>
          <a:ext cx="8061325" cy="474984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8" name="CasellaDiTesto 7"/>
          <p:cNvSpPr txBox="1">
            <a:spLocks noChangeArrowheads="1"/>
          </p:cNvSpPr>
          <p:nvPr/>
        </p:nvSpPr>
        <p:spPr bwMode="auto">
          <a:xfrm>
            <a:off x="242888" y="3068638"/>
            <a:ext cx="3222625" cy="922337"/>
          </a:xfrm>
          <a:prstGeom prst="rect">
            <a:avLst/>
          </a:prstGeom>
          <a:noFill/>
          <a:ln w="9525">
            <a:solidFill>
              <a:srgbClr val="558ED5"/>
            </a:solidFill>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a:defRPr sz="3200">
                <a:solidFill>
                  <a:schemeClr val="tx1"/>
                </a:solidFill>
                <a:latin typeface="Calibri" charset="0"/>
                <a:ea typeface="MS PGothic" charset="0"/>
                <a:cs typeface="MS PGothic" charset="0"/>
              </a:defRPr>
            </a:lvl1pPr>
            <a:lvl2pPr>
              <a:defRPr sz="2800">
                <a:solidFill>
                  <a:schemeClr val="tx1"/>
                </a:solidFill>
                <a:latin typeface="Calibri" charset="0"/>
                <a:ea typeface="MS PGothic" charset="0"/>
                <a:cs typeface="MS PGothic" charset="0"/>
              </a:defRPr>
            </a:lvl2pPr>
            <a:lvl3pPr>
              <a:defRPr sz="2400">
                <a:solidFill>
                  <a:schemeClr val="tx1"/>
                </a:solidFill>
                <a:latin typeface="Calibri" charset="0"/>
                <a:ea typeface="MS PGothic" charset="0"/>
                <a:cs typeface="MS PGothic" charset="0"/>
              </a:defRPr>
            </a:lvl3pPr>
            <a:lvl4pPr>
              <a:defRPr sz="2000">
                <a:solidFill>
                  <a:schemeClr val="tx1"/>
                </a:solidFill>
                <a:latin typeface="Calibri" charset="0"/>
                <a:ea typeface="MS PGothic" charset="0"/>
                <a:cs typeface="MS PGothic" charset="0"/>
              </a:defRPr>
            </a:lvl4pPr>
            <a:lvl5pPr>
              <a:defRPr sz="2000">
                <a:solidFill>
                  <a:schemeClr val="tx1"/>
                </a:solidFill>
                <a:latin typeface="Calibri" charset="0"/>
                <a:ea typeface="MS PGothic" charset="0"/>
                <a:cs typeface="MS PGothic" charset="0"/>
              </a:defRPr>
            </a:lvl5pPr>
            <a:lvl6pPr eaLnBrk="0" fontAlgn="base" hangingPunct="0">
              <a:spcAft>
                <a:spcPct val="0"/>
              </a:spcAft>
              <a:buFont typeface="Arial" charset="0"/>
              <a:buChar char="»"/>
              <a:defRPr sz="2000">
                <a:solidFill>
                  <a:schemeClr val="tx1"/>
                </a:solidFill>
                <a:latin typeface="Calibri" charset="0"/>
                <a:ea typeface="MS PGothic" charset="0"/>
                <a:cs typeface="MS PGothic" charset="0"/>
              </a:defRPr>
            </a:lvl6pPr>
            <a:lvl7pPr eaLnBrk="0" fontAlgn="base" hangingPunct="0">
              <a:spcAft>
                <a:spcPct val="0"/>
              </a:spcAft>
              <a:buFont typeface="Arial" charset="0"/>
              <a:buChar char="»"/>
              <a:defRPr sz="2000">
                <a:solidFill>
                  <a:schemeClr val="tx1"/>
                </a:solidFill>
                <a:latin typeface="Calibri" charset="0"/>
                <a:ea typeface="MS PGothic" charset="0"/>
                <a:cs typeface="MS PGothic" charset="0"/>
              </a:defRPr>
            </a:lvl7pPr>
            <a:lvl8pPr eaLnBrk="0" fontAlgn="base" hangingPunct="0">
              <a:spcAft>
                <a:spcPct val="0"/>
              </a:spcAft>
              <a:buFont typeface="Arial" charset="0"/>
              <a:buChar char="»"/>
              <a:defRPr sz="2000">
                <a:solidFill>
                  <a:schemeClr val="tx1"/>
                </a:solidFill>
                <a:latin typeface="Calibri" charset="0"/>
                <a:ea typeface="MS PGothic" charset="0"/>
                <a:cs typeface="MS PGothic" charset="0"/>
              </a:defRPr>
            </a:lvl8pPr>
            <a:lvl9pPr eaLnBrk="0" fontAlgn="base" hangingPunct="0">
              <a:spcAft>
                <a:spcPct val="0"/>
              </a:spcAft>
              <a:buFont typeface="Arial" charset="0"/>
              <a:buChar char="»"/>
              <a:defRPr sz="2000">
                <a:solidFill>
                  <a:schemeClr val="tx1"/>
                </a:solidFill>
                <a:latin typeface="Calibri" charset="0"/>
                <a:ea typeface="MS PGothic" charset="0"/>
                <a:cs typeface="MS PGothic" charset="0"/>
              </a:defRPr>
            </a:lvl9pPr>
          </a:lstStyle>
          <a:p>
            <a:pPr eaLnBrk="1" hangingPunct="1"/>
            <a:r>
              <a:rPr lang="it-IT" sz="1800" dirty="0"/>
              <a:t>VALGONO </a:t>
            </a:r>
            <a:r>
              <a:rPr lang="it-IT" sz="1800" dirty="0" smtClean="0"/>
              <a:t>per TUTTI gli ETS</a:t>
            </a:r>
            <a:endParaRPr lang="it-IT" sz="1800" dirty="0"/>
          </a:p>
          <a:p>
            <a:pPr eaLnBrk="1" hangingPunct="1"/>
            <a:r>
              <a:rPr lang="it-IT" sz="1800" dirty="0"/>
              <a:t>(se non derogate o incompatibili</a:t>
            </a:r>
          </a:p>
          <a:p>
            <a:pPr eaLnBrk="1" hangingPunct="1"/>
            <a:r>
              <a:rPr lang="it-IT" sz="1800" dirty="0"/>
              <a:t>con disciplina particolare)</a:t>
            </a:r>
          </a:p>
        </p:txBody>
      </p:sp>
      <p:sp>
        <p:nvSpPr>
          <p:cNvPr id="9" name="CasellaDiTesto 8"/>
          <p:cNvSpPr txBox="1"/>
          <p:nvPr/>
        </p:nvSpPr>
        <p:spPr>
          <a:xfrm>
            <a:off x="2046624" y="4391048"/>
            <a:ext cx="3328060" cy="369332"/>
          </a:xfrm>
          <a:prstGeom prst="rect">
            <a:avLst/>
          </a:prstGeom>
          <a:noFill/>
          <a:ln>
            <a:solidFill>
              <a:schemeClr val="tx2">
                <a:lumMod val="60000"/>
                <a:lumOff val="40000"/>
              </a:schemeClr>
            </a:solidFill>
          </a:ln>
        </p:spPr>
        <p:txBody>
          <a:bodyPr wrap="square">
            <a:spAutoFit/>
          </a:bodyPr>
          <a:lstStyle/>
          <a:p>
            <a:pPr algn="ctr" eaLnBrk="1" hangingPunct="1">
              <a:defRPr/>
            </a:pPr>
            <a:r>
              <a:rPr lang="it-IT" dirty="0" smtClean="0">
                <a:ea typeface="ＭＳ Ｐゴシック" charset="0"/>
                <a:cs typeface="ＭＳ Ｐゴシック" charset="0"/>
              </a:rPr>
              <a:t>ASSOCIAZIONI e FONDAZIONI</a:t>
            </a:r>
            <a:endParaRPr lang="it-IT" dirty="0">
              <a:ea typeface="ＭＳ Ｐゴシック" charset="0"/>
              <a:cs typeface="ＭＳ Ｐゴシック" charset="0"/>
            </a:endParaRPr>
          </a:p>
        </p:txBody>
      </p:sp>
      <p:sp>
        <p:nvSpPr>
          <p:cNvPr id="10" name="Freccia giù 9"/>
          <p:cNvSpPr>
            <a:spLocks noChangeArrowheads="1"/>
          </p:cNvSpPr>
          <p:nvPr/>
        </p:nvSpPr>
        <p:spPr bwMode="auto">
          <a:xfrm>
            <a:off x="1444625" y="1985963"/>
            <a:ext cx="180975" cy="841375"/>
          </a:xfrm>
          <a:prstGeom prst="downArrow">
            <a:avLst>
              <a:gd name="adj1" fmla="val 50000"/>
              <a:gd name="adj2" fmla="val 50000"/>
            </a:avLst>
          </a:prstGeom>
          <a:gradFill rotWithShape="1">
            <a:gsLst>
              <a:gs pos="0">
                <a:srgbClr val="3A7CCB"/>
              </a:gs>
              <a:gs pos="20000">
                <a:srgbClr val="3C7BC7"/>
              </a:gs>
              <a:gs pos="100000">
                <a:srgbClr val="2C5D98"/>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p>
            <a:pPr algn="ctr" eaLnBrk="1" hangingPunct="1">
              <a:defRPr/>
            </a:pPr>
            <a:endParaRPr lang="it-IT">
              <a:solidFill>
                <a:schemeClr val="lt1"/>
              </a:solidFill>
              <a:latin typeface="+mn-lt"/>
              <a:ea typeface="+mn-ea"/>
              <a:cs typeface="+mn-cs"/>
            </a:endParaRPr>
          </a:p>
        </p:txBody>
      </p:sp>
      <p:sp>
        <p:nvSpPr>
          <p:cNvPr id="11" name="Freccia giù 10"/>
          <p:cNvSpPr>
            <a:spLocks noChangeArrowheads="1"/>
          </p:cNvSpPr>
          <p:nvPr/>
        </p:nvSpPr>
        <p:spPr bwMode="auto">
          <a:xfrm>
            <a:off x="4330700" y="2346324"/>
            <a:ext cx="181172" cy="1924467"/>
          </a:xfrm>
          <a:prstGeom prst="downArrow">
            <a:avLst>
              <a:gd name="adj1" fmla="val 50000"/>
              <a:gd name="adj2" fmla="val 49982"/>
            </a:avLst>
          </a:prstGeom>
          <a:gradFill rotWithShape="1">
            <a:gsLst>
              <a:gs pos="0">
                <a:srgbClr val="3A7CCB"/>
              </a:gs>
              <a:gs pos="20000">
                <a:srgbClr val="3C7BC7"/>
              </a:gs>
              <a:gs pos="100000">
                <a:srgbClr val="2C5D98"/>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p>
            <a:pPr algn="ctr" eaLnBrk="1" hangingPunct="1">
              <a:defRPr/>
            </a:pPr>
            <a:endParaRPr lang="it-IT">
              <a:solidFill>
                <a:schemeClr val="lt1"/>
              </a:solidFill>
              <a:latin typeface="+mn-lt"/>
              <a:ea typeface="+mn-ea"/>
              <a:cs typeface="+mn-cs"/>
            </a:endParaRPr>
          </a:p>
        </p:txBody>
      </p:sp>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16</a:t>
            </a:fld>
            <a:endParaRPr lang="it-IT" dirty="0"/>
          </a:p>
        </p:txBody>
      </p:sp>
    </p:spTree>
    <p:extLst>
      <p:ext uri="{BB962C8B-B14F-4D97-AF65-F5344CB8AC3E}">
        <p14:creationId xmlns:p14="http://schemas.microsoft.com/office/powerpoint/2010/main" val="202212301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7172"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ettangolo 7"/>
          <p:cNvSpPr>
            <a:spLocks noChangeArrowheads="1"/>
          </p:cNvSpPr>
          <p:nvPr/>
        </p:nvSpPr>
        <p:spPr bwMode="auto">
          <a:xfrm>
            <a:off x="543424" y="4210664"/>
            <a:ext cx="7696200" cy="1631950"/>
          </a:xfrm>
          <a:prstGeom prst="rect">
            <a:avLst/>
          </a:prstGeom>
          <a:gradFill rotWithShape="1">
            <a:gsLst>
              <a:gs pos="0">
                <a:srgbClr val="A3C4FF"/>
              </a:gs>
              <a:gs pos="35001">
                <a:srgbClr val="BFD5FF"/>
              </a:gs>
              <a:gs pos="100000">
                <a:srgbClr val="E5EEFF"/>
              </a:gs>
            </a:gsLst>
            <a:lin ang="16200000" scaled="1"/>
          </a:gradFill>
          <a:ln w="9525">
            <a:solidFill>
              <a:srgbClr val="4A7EBB"/>
            </a:solidFill>
            <a:miter lim="800000"/>
            <a:headEnd/>
            <a:tailEnd/>
          </a:ln>
          <a:effectLst>
            <a:outerShdw blurRad="63500" dist="20000" dir="5400000" rotWithShape="0">
              <a:srgbClr val="000000">
                <a:alpha val="37999"/>
              </a:srgbClr>
            </a:outerShdw>
          </a:effectLst>
        </p:spPr>
        <p:txBody>
          <a:bodyPr>
            <a:spAutoFit/>
          </a:bodyPr>
          <a:lstStyle/>
          <a:p>
            <a:pPr algn="just"/>
            <a:r>
              <a:rPr lang="it-IT" sz="2000" b="1" dirty="0">
                <a:solidFill>
                  <a:srgbClr val="17375E"/>
                </a:solidFill>
              </a:rPr>
              <a:t>non possono essere ETS</a:t>
            </a:r>
            <a:r>
              <a:rPr lang="it-IT" sz="2000" dirty="0">
                <a:solidFill>
                  <a:srgbClr val="17375E"/>
                </a:solidFill>
              </a:rPr>
              <a:t> le amministrazioni pubbliche, le formazioni e le associazioni politiche, i sindacati, le associazioni professionali e di rappresentanza di categorie economiche, le associazioni di datori di lavoro, nonché gli enti sottoposti a direzione e coordinamento o controllati dai suddetti enti.</a:t>
            </a:r>
          </a:p>
        </p:txBody>
      </p:sp>
      <p:sp>
        <p:nvSpPr>
          <p:cNvPr id="12" name="Rettangolo 11"/>
          <p:cNvSpPr>
            <a:spLocks noChangeArrowheads="1"/>
          </p:cNvSpPr>
          <p:nvPr/>
        </p:nvSpPr>
        <p:spPr bwMode="auto">
          <a:xfrm>
            <a:off x="2347264" y="3609384"/>
            <a:ext cx="4489450" cy="369888"/>
          </a:xfrm>
          <a:prstGeom prst="rect">
            <a:avLst/>
          </a:prstGeom>
          <a:gradFill rotWithShape="1">
            <a:gsLst>
              <a:gs pos="0">
                <a:srgbClr val="2C5D98"/>
              </a:gs>
              <a:gs pos="80000">
                <a:srgbClr val="3C7BC7"/>
              </a:gs>
              <a:gs pos="100000">
                <a:srgbClr val="3A7CCB"/>
              </a:gs>
            </a:gsLst>
            <a:lin ang="16200000"/>
          </a:gradFill>
          <a:ln w="9525">
            <a:solidFill>
              <a:srgbClr val="4A7EBB"/>
            </a:solidFill>
            <a:miter lim="800000"/>
            <a:headEnd/>
            <a:tailEnd/>
          </a:ln>
          <a:effectLst>
            <a:outerShdw blurRad="63500" dist="23000" dir="5400000" rotWithShape="0">
              <a:srgbClr val="000000">
                <a:alpha val="34999"/>
              </a:srgbClr>
            </a:outerShdw>
          </a:effectLst>
        </p:spPr>
        <p:txBody>
          <a:bodyPr wrap="none">
            <a:spAutoFit/>
          </a:bodyPr>
          <a:lstStyle/>
          <a:p>
            <a:pPr algn="just"/>
            <a:r>
              <a:rPr lang="it-IT" dirty="0">
                <a:solidFill>
                  <a:srgbClr val="FFFFFF"/>
                </a:solidFill>
              </a:rPr>
              <a:t>sono </a:t>
            </a:r>
            <a:r>
              <a:rPr lang="it-IT" b="1" dirty="0">
                <a:solidFill>
                  <a:srgbClr val="FFFFFF"/>
                </a:solidFill>
              </a:rPr>
              <a:t>parzialmente ETS</a:t>
            </a:r>
            <a:r>
              <a:rPr lang="it-IT" dirty="0">
                <a:solidFill>
                  <a:srgbClr val="FFFFFF"/>
                </a:solidFill>
              </a:rPr>
              <a:t> anche gli enti religiosi.</a:t>
            </a:r>
          </a:p>
        </p:txBody>
      </p:sp>
      <p:sp>
        <p:nvSpPr>
          <p:cNvPr id="13" name="Rettangolo 12"/>
          <p:cNvSpPr>
            <a:spLocks noChangeArrowheads="1"/>
          </p:cNvSpPr>
          <p:nvPr/>
        </p:nvSpPr>
        <p:spPr bwMode="auto">
          <a:xfrm>
            <a:off x="3910592" y="2466952"/>
            <a:ext cx="4572000" cy="922337"/>
          </a:xfrm>
          <a:prstGeom prst="rect">
            <a:avLst/>
          </a:prstGeom>
          <a:gradFill rotWithShape="1">
            <a:gsLst>
              <a:gs pos="0">
                <a:srgbClr val="9EEAFF"/>
              </a:gs>
              <a:gs pos="35001">
                <a:srgbClr val="BBEFFF"/>
              </a:gs>
              <a:gs pos="100000">
                <a:srgbClr val="E4F9FF"/>
              </a:gs>
            </a:gsLst>
            <a:lin ang="16200000" scaled="1"/>
          </a:gradFill>
          <a:ln w="9525">
            <a:solidFill>
              <a:srgbClr val="46AAC5"/>
            </a:solidFill>
            <a:miter lim="800000"/>
            <a:headEnd/>
            <a:tailEnd/>
          </a:ln>
          <a:effectLst>
            <a:outerShdw blurRad="63500" dist="20000" dir="5400000" rotWithShape="0">
              <a:srgbClr val="000000">
                <a:alpha val="37999"/>
              </a:srgbClr>
            </a:outerShdw>
          </a:effectLst>
        </p:spPr>
        <p:txBody>
          <a:bodyPr>
            <a:spAutoFit/>
          </a:bodyPr>
          <a:lstStyle/>
          <a:p>
            <a:pPr algn="just">
              <a:defRPr/>
            </a:pPr>
            <a:r>
              <a:rPr lang="it-IT" dirty="0">
                <a:solidFill>
                  <a:schemeClr val="dk1"/>
                </a:solidFill>
                <a:latin typeface="+mn-lt"/>
                <a:ea typeface="+mn-ea"/>
                <a:cs typeface="+mn-cs"/>
              </a:rPr>
              <a:t>per diventare ETS le organizzazioni </a:t>
            </a:r>
            <a:r>
              <a:rPr lang="it-IT" b="1" dirty="0">
                <a:solidFill>
                  <a:schemeClr val="dk1"/>
                </a:solidFill>
                <a:latin typeface="+mn-lt"/>
                <a:ea typeface="+mn-ea"/>
                <a:cs typeface="+mn-cs"/>
              </a:rPr>
              <a:t>dovranno iscriversi </a:t>
            </a:r>
            <a:r>
              <a:rPr lang="it-IT" dirty="0">
                <a:solidFill>
                  <a:schemeClr val="dk1"/>
                </a:solidFill>
                <a:latin typeface="+mn-lt"/>
                <a:ea typeface="+mn-ea"/>
                <a:cs typeface="+mn-cs"/>
              </a:rPr>
              <a:t>al Registro Unico nazionale del Terzo settore</a:t>
            </a:r>
          </a:p>
        </p:txBody>
      </p:sp>
      <p:sp>
        <p:nvSpPr>
          <p:cNvPr id="14" name="Rettangolo 13"/>
          <p:cNvSpPr>
            <a:spLocks noChangeArrowheads="1"/>
          </p:cNvSpPr>
          <p:nvPr/>
        </p:nvSpPr>
        <p:spPr bwMode="auto">
          <a:xfrm>
            <a:off x="543424" y="1023880"/>
            <a:ext cx="5111750" cy="1477328"/>
          </a:xfrm>
          <a:prstGeom prst="rect">
            <a:avLst/>
          </a:prstGeom>
          <a:gradFill rotWithShape="1">
            <a:gsLst>
              <a:gs pos="0">
                <a:srgbClr val="A3C4FF"/>
              </a:gs>
              <a:gs pos="35001">
                <a:srgbClr val="BFD5FF"/>
              </a:gs>
              <a:gs pos="100000">
                <a:srgbClr val="E5EEFF"/>
              </a:gs>
            </a:gsLst>
            <a:lin ang="16200000" scaled="1"/>
          </a:gradFill>
          <a:ln w="9525">
            <a:solidFill>
              <a:srgbClr val="4A7EBB"/>
            </a:solidFill>
            <a:miter lim="800000"/>
            <a:headEnd/>
            <a:tailEnd/>
          </a:ln>
          <a:effectLst>
            <a:outerShdw blurRad="63500" dist="20000" dir="5400000" rotWithShape="0">
              <a:srgbClr val="000000">
                <a:alpha val="37999"/>
              </a:srgbClr>
            </a:outerShdw>
          </a:effectLst>
        </p:spPr>
        <p:txBody>
          <a:bodyPr>
            <a:spAutoFit/>
          </a:bodyPr>
          <a:lstStyle/>
          <a:p>
            <a:pPr algn="just"/>
            <a:r>
              <a:rPr lang="it-IT" dirty="0">
                <a:solidFill>
                  <a:srgbClr val="000000"/>
                </a:solidFill>
              </a:rPr>
              <a:t>gli </a:t>
            </a:r>
            <a:r>
              <a:rPr lang="it-IT" b="1" dirty="0">
                <a:solidFill>
                  <a:srgbClr val="000000"/>
                </a:solidFill>
              </a:rPr>
              <a:t>ETS</a:t>
            </a:r>
            <a:r>
              <a:rPr lang="it-IT" dirty="0">
                <a:solidFill>
                  <a:srgbClr val="000000"/>
                </a:solidFill>
              </a:rPr>
              <a:t> perseguono senza scopo di lucro finalità civiche, solidaristiche e di utilità sociale mediante lo svolgimento di  </a:t>
            </a:r>
            <a:r>
              <a:rPr lang="it-IT" b="1" dirty="0">
                <a:solidFill>
                  <a:srgbClr val="000000"/>
                </a:solidFill>
              </a:rPr>
              <a:t>attività di interesse generale</a:t>
            </a:r>
            <a:r>
              <a:rPr lang="it-IT" dirty="0">
                <a:solidFill>
                  <a:srgbClr val="000000"/>
                </a:solidFill>
              </a:rPr>
              <a:t> in forma </a:t>
            </a:r>
            <a:r>
              <a:rPr lang="it-IT" dirty="0">
                <a:solidFill>
                  <a:srgbClr val="000000"/>
                </a:solidFill>
                <a:highlight>
                  <a:srgbClr val="FFFF00"/>
                </a:highlight>
              </a:rPr>
              <a:t>di </a:t>
            </a:r>
            <a:r>
              <a:rPr lang="it-IT" b="1" dirty="0">
                <a:solidFill>
                  <a:srgbClr val="000000"/>
                </a:solidFill>
                <a:highlight>
                  <a:srgbClr val="FFFF00"/>
                </a:highlight>
              </a:rPr>
              <a:t>azione volontaria,</a:t>
            </a:r>
            <a:r>
              <a:rPr lang="it-IT" dirty="0">
                <a:solidFill>
                  <a:srgbClr val="000000"/>
                </a:solidFill>
                <a:highlight>
                  <a:srgbClr val="FFFF00"/>
                </a:highlight>
              </a:rPr>
              <a:t> </a:t>
            </a:r>
            <a:r>
              <a:rPr lang="it-IT" b="1" dirty="0">
                <a:solidFill>
                  <a:srgbClr val="000000"/>
                </a:solidFill>
                <a:highlight>
                  <a:srgbClr val="FFFF00"/>
                </a:highlight>
              </a:rPr>
              <a:t>erogazione gratuita</a:t>
            </a:r>
            <a:r>
              <a:rPr lang="it-IT" dirty="0">
                <a:solidFill>
                  <a:srgbClr val="000000"/>
                </a:solidFill>
                <a:highlight>
                  <a:srgbClr val="FFFF00"/>
                </a:highlight>
              </a:rPr>
              <a:t>, mutualità, scambio di beni e servizi</a:t>
            </a:r>
          </a:p>
        </p:txBody>
      </p:sp>
      <p:sp>
        <p:nvSpPr>
          <p:cNvPr id="9" name="CasellaDiTesto 8"/>
          <p:cNvSpPr txBox="1"/>
          <p:nvPr/>
        </p:nvSpPr>
        <p:spPr>
          <a:xfrm>
            <a:off x="543424" y="362472"/>
            <a:ext cx="2696402" cy="477054"/>
          </a:xfrm>
          <a:prstGeom prst="rect">
            <a:avLst/>
          </a:prstGeom>
          <a:noFill/>
        </p:spPr>
        <p:txBody>
          <a:bodyPr wrap="none" rtlCol="0">
            <a:spAutoFit/>
          </a:bodyPr>
          <a:lstStyle/>
          <a:p>
            <a:r>
              <a:rPr lang="it-IT" sz="2500" b="1" dirty="0">
                <a:ln w="1905"/>
                <a:solidFill>
                  <a:srgbClr val="948A54"/>
                </a:solidFill>
                <a:cs typeface="ＭＳ Ｐゴシック" charset="0"/>
              </a:rPr>
              <a:t>CHI SONO GLI ETS?</a:t>
            </a:r>
          </a:p>
        </p:txBody>
      </p:sp>
      <p:sp>
        <p:nvSpPr>
          <p:cNvPr id="2" name="Segnaposto numero diapositiva 1"/>
          <p:cNvSpPr>
            <a:spLocks noGrp="1"/>
          </p:cNvSpPr>
          <p:nvPr>
            <p:ph type="sldNum" sz="quarter" idx="12"/>
          </p:nvPr>
        </p:nvSpPr>
        <p:spPr>
          <a:xfrm>
            <a:off x="6856864" y="182088"/>
            <a:ext cx="2133600" cy="365125"/>
          </a:xfrm>
        </p:spPr>
        <p:txBody>
          <a:bodyPr/>
          <a:lstStyle/>
          <a:p>
            <a:fld id="{9DC1F7E4-44BB-8B44-AA0E-D4D5406E7A9E}" type="slidenum">
              <a:rPr lang="it-IT" smtClean="0"/>
              <a:pPr/>
              <a:t>17</a:t>
            </a:fld>
            <a:endParaRPr lang="it-IT" dirty="0"/>
          </a:p>
        </p:txBody>
      </p:sp>
    </p:spTree>
    <p:extLst>
      <p:ext uri="{BB962C8B-B14F-4D97-AF65-F5344CB8AC3E}">
        <p14:creationId xmlns:p14="http://schemas.microsoft.com/office/powerpoint/2010/main" val="44151838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5" name="Segnaposto contenuto 3"/>
          <p:cNvGraphicFramePr>
            <a:graphicFrameLocks noGrp="1"/>
          </p:cNvGraphicFramePr>
          <p:nvPr>
            <p:ph idx="1"/>
            <p:extLst>
              <p:ext uri="{D42A27DB-BD31-4B8C-83A1-F6EECF244321}">
                <p14:modId xmlns:p14="http://schemas.microsoft.com/office/powerpoint/2010/main" val="687288724"/>
              </p:ext>
            </p:extLst>
          </p:nvPr>
        </p:nvGraphicFramePr>
        <p:xfrm>
          <a:off x="483296" y="1023880"/>
          <a:ext cx="8023120" cy="493049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8" name="Titolo 1"/>
          <p:cNvSpPr>
            <a:spLocks noGrp="1"/>
          </p:cNvSpPr>
          <p:nvPr>
            <p:ph type="title"/>
          </p:nvPr>
        </p:nvSpPr>
        <p:spPr>
          <a:xfrm>
            <a:off x="423168" y="362472"/>
            <a:ext cx="4810240" cy="574142"/>
          </a:xfrm>
          <a:extLst/>
        </p:spPr>
        <p:txBody>
          <a:bodyPr/>
          <a:lstStyle/>
          <a:p>
            <a:pPr>
              <a:defRPr/>
            </a:pPr>
            <a:r>
              <a:rPr lang="it-IT" sz="2500" b="1" dirty="0">
                <a:ln w="1905"/>
                <a:solidFill>
                  <a:srgbClr val="948A54"/>
                </a:solidFill>
                <a:ea typeface="ＭＳ Ｐゴシック" charset="0"/>
                <a:cs typeface="ＭＳ Ｐゴシック" charset="0"/>
              </a:rPr>
              <a:t>ETS: </a:t>
            </a:r>
            <a:r>
              <a:rPr lang="it-IT" sz="2500" b="1" dirty="0" smtClean="0">
                <a:ln w="1905"/>
                <a:solidFill>
                  <a:srgbClr val="948A54"/>
                </a:solidFill>
                <a:ea typeface="ＭＳ Ｐゴシック" charset="0"/>
                <a:cs typeface="ＭＳ Ｐゴシック" charset="0"/>
              </a:rPr>
              <a:t>CARATTERISTICHE ESSENZIALI</a:t>
            </a:r>
            <a:endParaRPr lang="it-IT" b="1" dirty="0">
              <a:ln w="1905"/>
              <a:solidFill>
                <a:srgbClr val="948A54"/>
              </a:solidFill>
              <a:ea typeface="ＭＳ Ｐゴシック" charset="0"/>
              <a:cs typeface="ＭＳ Ｐゴシック" charset="0"/>
            </a:endParaRPr>
          </a:p>
        </p:txBody>
      </p:sp>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18</a:t>
            </a:fld>
            <a:endParaRPr lang="it-IT" dirty="0"/>
          </a:p>
        </p:txBody>
      </p:sp>
    </p:spTree>
    <p:extLst>
      <p:ext uri="{BB962C8B-B14F-4D97-AF65-F5344CB8AC3E}">
        <p14:creationId xmlns:p14="http://schemas.microsoft.com/office/powerpoint/2010/main" val="316163146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6148"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7" name="Segnaposto contenuto 4"/>
          <p:cNvGraphicFramePr>
            <a:graphicFrameLocks noGrp="1"/>
          </p:cNvGraphicFramePr>
          <p:nvPr>
            <p:ph idx="4294967295"/>
            <p:extLst>
              <p:ext uri="{D42A27DB-BD31-4B8C-83A1-F6EECF244321}">
                <p14:modId xmlns:p14="http://schemas.microsoft.com/office/powerpoint/2010/main" val="1709659648"/>
              </p:ext>
            </p:extLst>
          </p:nvPr>
        </p:nvGraphicFramePr>
        <p:xfrm>
          <a:off x="483296" y="663112"/>
          <a:ext cx="8478048" cy="493049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CasellaDiTesto 1"/>
          <p:cNvSpPr txBox="1"/>
          <p:nvPr/>
        </p:nvSpPr>
        <p:spPr>
          <a:xfrm>
            <a:off x="603552" y="422600"/>
            <a:ext cx="2696402" cy="477054"/>
          </a:xfrm>
          <a:prstGeom prst="rect">
            <a:avLst/>
          </a:prstGeom>
          <a:noFill/>
        </p:spPr>
        <p:txBody>
          <a:bodyPr wrap="none" rtlCol="0">
            <a:spAutoFit/>
          </a:bodyPr>
          <a:lstStyle/>
          <a:p>
            <a:r>
              <a:rPr lang="it-IT" sz="2500" b="1" dirty="0" smtClean="0">
                <a:ln w="1905"/>
                <a:solidFill>
                  <a:srgbClr val="948A54"/>
                </a:solidFill>
                <a:cs typeface="ＭＳ Ｐゴシック" charset="0"/>
              </a:rPr>
              <a:t>CHI SONO GLI ETS?</a:t>
            </a:r>
            <a:endParaRPr lang="it-IT" sz="2500" b="1" dirty="0">
              <a:ln w="1905"/>
              <a:solidFill>
                <a:srgbClr val="948A54"/>
              </a:solidFill>
              <a:cs typeface="ＭＳ Ｐゴシック" charset="0"/>
            </a:endParaRPr>
          </a:p>
        </p:txBody>
      </p:sp>
      <p:sp>
        <p:nvSpPr>
          <p:cNvPr id="3" name="Segnaposto numero diapositiva 2"/>
          <p:cNvSpPr>
            <a:spLocks noGrp="1"/>
          </p:cNvSpPr>
          <p:nvPr>
            <p:ph type="sldNum" sz="quarter" idx="12"/>
          </p:nvPr>
        </p:nvSpPr>
        <p:spPr>
          <a:xfrm>
            <a:off x="6856864" y="182088"/>
            <a:ext cx="2133600" cy="365125"/>
          </a:xfrm>
        </p:spPr>
        <p:txBody>
          <a:bodyPr/>
          <a:lstStyle/>
          <a:p>
            <a:fld id="{3F0AD306-9E70-FD4A-9533-7BFD6F125842}" type="slidenum">
              <a:rPr lang="it-IT" smtClean="0"/>
              <a:pPr/>
              <a:t>19</a:t>
            </a:fld>
            <a:endParaRPr lang="it-IT" dirty="0"/>
          </a:p>
        </p:txBody>
      </p:sp>
    </p:spTree>
    <p:extLst>
      <p:ext uri="{BB962C8B-B14F-4D97-AF65-F5344CB8AC3E}">
        <p14:creationId xmlns:p14="http://schemas.microsoft.com/office/powerpoint/2010/main" val="33520431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Titolo 1"/>
          <p:cNvSpPr txBox="1">
            <a:spLocks/>
          </p:cNvSpPr>
          <p:nvPr/>
        </p:nvSpPr>
        <p:spPr>
          <a:xfrm>
            <a:off x="242784" y="422600"/>
            <a:ext cx="3307040" cy="541152"/>
          </a:xfrm>
          <a:prstGeom prst="rect">
            <a:avLst/>
          </a:prstGeom>
          <a:extLst/>
        </p:spPr>
        <p:txBody>
          <a:bodyPr/>
          <a:lst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defRPr/>
            </a:pPr>
            <a:r>
              <a:rPr lang="it-IT" sz="2500" b="1" dirty="0" smtClean="0">
                <a:ln w="1905"/>
                <a:solidFill>
                  <a:srgbClr val="948A54"/>
                </a:solidFill>
                <a:ea typeface="ＭＳ Ｐゴシック" charset="0"/>
                <a:cs typeface="ＭＳ Ｐゴシック" charset="0"/>
              </a:rPr>
              <a:t>DI COSA PARLIAMO</a:t>
            </a:r>
            <a:endParaRPr lang="it-IT" b="1" dirty="0">
              <a:ln w="1905"/>
              <a:solidFill>
                <a:srgbClr val="948A54"/>
              </a:solidFill>
              <a:ea typeface="ＭＳ Ｐゴシック" charset="0"/>
              <a:cs typeface="ＭＳ Ｐゴシック" charset="0"/>
            </a:endParaRPr>
          </a:p>
        </p:txBody>
      </p:sp>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2</a:t>
            </a:fld>
            <a:endParaRPr lang="it-IT" dirty="0"/>
          </a:p>
        </p:txBody>
      </p:sp>
      <p:pic>
        <p:nvPicPr>
          <p:cNvPr id="3" name="Immagine 2" descr="Nuvola parole UD5.jp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22528" y="1084008"/>
            <a:ext cx="8841088" cy="4701167"/>
          </a:xfrm>
          <a:prstGeom prst="rect">
            <a:avLst/>
          </a:prstGeom>
        </p:spPr>
      </p:pic>
    </p:spTree>
    <p:extLst>
      <p:ext uri="{BB962C8B-B14F-4D97-AF65-F5344CB8AC3E}">
        <p14:creationId xmlns:p14="http://schemas.microsoft.com/office/powerpoint/2010/main" val="193507140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8" name="Segnaposto contenuto 4"/>
          <p:cNvGraphicFramePr>
            <a:graphicFrameLocks noChangeAspect="1"/>
          </p:cNvGraphicFramePr>
          <p:nvPr>
            <p:extLst>
              <p:ext uri="{D42A27DB-BD31-4B8C-83A1-F6EECF244321}">
                <p14:modId xmlns:p14="http://schemas.microsoft.com/office/powerpoint/2010/main" val="86496115"/>
              </p:ext>
            </p:extLst>
          </p:nvPr>
        </p:nvGraphicFramePr>
        <p:xfrm>
          <a:off x="2407392" y="1324520"/>
          <a:ext cx="4329216" cy="432921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9" name="Titolo 1"/>
          <p:cNvSpPr txBox="1">
            <a:spLocks/>
          </p:cNvSpPr>
          <p:nvPr/>
        </p:nvSpPr>
        <p:spPr>
          <a:xfrm>
            <a:off x="242784" y="422600"/>
            <a:ext cx="4689984" cy="541152"/>
          </a:xfrm>
          <a:prstGeom prst="rect">
            <a:avLst/>
          </a:prstGeom>
          <a:extLst/>
        </p:spPr>
        <p:txBody>
          <a:bodyPr/>
          <a:lst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defRPr/>
            </a:pPr>
            <a:r>
              <a:rPr lang="it-IT" sz="2500" b="1" dirty="0" smtClean="0">
                <a:ln w="1905"/>
                <a:solidFill>
                  <a:srgbClr val="948A54"/>
                </a:solidFill>
                <a:ea typeface="ＭＳ Ｐゴシック" charset="0"/>
                <a:cs typeface="ＭＳ Ｐゴシック" charset="0"/>
              </a:rPr>
              <a:t>FINALITA’ E ATTIVITA’ DEGLI ETS</a:t>
            </a:r>
            <a:endParaRPr lang="it-IT" b="1" dirty="0">
              <a:ln w="1905"/>
              <a:solidFill>
                <a:srgbClr val="948A54"/>
              </a:solidFill>
              <a:ea typeface="ＭＳ Ｐゴシック" charset="0"/>
              <a:cs typeface="ＭＳ Ｐゴシック" charset="0"/>
            </a:endParaRPr>
          </a:p>
        </p:txBody>
      </p:sp>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20</a:t>
            </a:fld>
            <a:endParaRPr lang="it-IT" dirty="0"/>
          </a:p>
        </p:txBody>
      </p:sp>
    </p:spTree>
    <p:extLst>
      <p:ext uri="{BB962C8B-B14F-4D97-AF65-F5344CB8AC3E}">
        <p14:creationId xmlns:p14="http://schemas.microsoft.com/office/powerpoint/2010/main" val="316163146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5" name="Segnaposto contenuto 4"/>
          <p:cNvGraphicFramePr>
            <a:graphicFrameLocks noGrp="1"/>
          </p:cNvGraphicFramePr>
          <p:nvPr>
            <p:ph idx="4294967295"/>
            <p:extLst>
              <p:ext uri="{D42A27DB-BD31-4B8C-83A1-F6EECF244321}">
                <p14:modId xmlns:p14="http://schemas.microsoft.com/office/powerpoint/2010/main" val="2461324263"/>
              </p:ext>
            </p:extLst>
          </p:nvPr>
        </p:nvGraphicFramePr>
        <p:xfrm>
          <a:off x="706750" y="1116444"/>
          <a:ext cx="7756512" cy="456972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Titolo 1"/>
          <p:cNvSpPr txBox="1">
            <a:spLocks/>
          </p:cNvSpPr>
          <p:nvPr/>
        </p:nvSpPr>
        <p:spPr>
          <a:xfrm>
            <a:off x="242784" y="302344"/>
            <a:ext cx="3968448" cy="541152"/>
          </a:xfrm>
          <a:prstGeom prst="rect">
            <a:avLst/>
          </a:prstGeom>
          <a:extLst/>
        </p:spPr>
        <p:txBody>
          <a:bodyPr/>
          <a:lst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defRPr/>
            </a:pPr>
            <a:r>
              <a:rPr lang="it-IT" sz="2500" b="1" dirty="0" smtClean="0">
                <a:ln w="1905"/>
                <a:solidFill>
                  <a:schemeClr val="bg1">
                    <a:lumMod val="75000"/>
                  </a:schemeClr>
                </a:solidFill>
                <a:ea typeface="ＭＳ Ｐゴシック" charset="0"/>
                <a:cs typeface="ＭＳ Ｐゴシック" charset="0"/>
              </a:rPr>
              <a:t>INDICE DEGLI ARGOMENTI</a:t>
            </a:r>
            <a:endParaRPr lang="it-IT" b="1" dirty="0">
              <a:ln w="1905"/>
              <a:solidFill>
                <a:schemeClr val="bg1">
                  <a:lumMod val="75000"/>
                </a:schemeClr>
              </a:solidFill>
              <a:ea typeface="ＭＳ Ｐゴシック" charset="0"/>
              <a:cs typeface="ＭＳ Ｐゴシック" charset="0"/>
            </a:endParaRPr>
          </a:p>
        </p:txBody>
      </p:sp>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21</a:t>
            </a:fld>
            <a:endParaRPr lang="it-IT" dirty="0"/>
          </a:p>
        </p:txBody>
      </p:sp>
    </p:spTree>
    <p:extLst>
      <p:ext uri="{BB962C8B-B14F-4D97-AF65-F5344CB8AC3E}">
        <p14:creationId xmlns:p14="http://schemas.microsoft.com/office/powerpoint/2010/main" val="344069283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5" name="Segnaposto contenuto 4"/>
          <p:cNvGraphicFramePr>
            <a:graphicFrameLocks noGrp="1"/>
          </p:cNvGraphicFramePr>
          <p:nvPr>
            <p:ph sz="quarter" idx="1"/>
            <p:extLst>
              <p:ext uri="{D42A27DB-BD31-4B8C-83A1-F6EECF244321}">
                <p14:modId xmlns:p14="http://schemas.microsoft.com/office/powerpoint/2010/main" val="3018708094"/>
              </p:ext>
            </p:extLst>
          </p:nvPr>
        </p:nvGraphicFramePr>
        <p:xfrm>
          <a:off x="1685856" y="1204264"/>
          <a:ext cx="5715000" cy="44958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Titolo 1"/>
          <p:cNvSpPr txBox="1">
            <a:spLocks/>
          </p:cNvSpPr>
          <p:nvPr/>
        </p:nvSpPr>
        <p:spPr>
          <a:xfrm>
            <a:off x="423168" y="302344"/>
            <a:ext cx="2705760" cy="541152"/>
          </a:xfrm>
          <a:prstGeom prst="rect">
            <a:avLst/>
          </a:prstGeom>
          <a:extLst/>
        </p:spPr>
        <p:txBody>
          <a:bodyPr/>
          <a:lst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defRPr/>
            </a:pPr>
            <a:r>
              <a:rPr lang="it-IT" sz="2500" b="1" dirty="0" smtClean="0">
                <a:ln w="1905"/>
                <a:solidFill>
                  <a:srgbClr val="948A54"/>
                </a:solidFill>
                <a:ea typeface="ＭＳ Ｐゴシック" charset="0"/>
                <a:cs typeface="ＭＳ Ｐゴシック" charset="0"/>
              </a:rPr>
              <a:t>RACCOLTA FONDI</a:t>
            </a:r>
            <a:endParaRPr lang="it-IT" b="1" dirty="0">
              <a:ln w="1905"/>
              <a:solidFill>
                <a:srgbClr val="948A54"/>
              </a:solidFill>
              <a:ea typeface="ＭＳ Ｐゴシック" charset="0"/>
              <a:cs typeface="ＭＳ Ｐゴシック" charset="0"/>
            </a:endParaRPr>
          </a:p>
        </p:txBody>
      </p:sp>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22</a:t>
            </a:fld>
            <a:endParaRPr lang="it-IT" dirty="0"/>
          </a:p>
        </p:txBody>
      </p:sp>
    </p:spTree>
    <p:extLst>
      <p:ext uri="{BB962C8B-B14F-4D97-AF65-F5344CB8AC3E}">
        <p14:creationId xmlns:p14="http://schemas.microsoft.com/office/powerpoint/2010/main" val="386142318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Titolo 1"/>
          <p:cNvSpPr>
            <a:spLocks noGrp="1"/>
          </p:cNvSpPr>
          <p:nvPr>
            <p:ph type="title"/>
          </p:nvPr>
        </p:nvSpPr>
        <p:spPr>
          <a:xfrm>
            <a:off x="543424" y="362472"/>
            <a:ext cx="4920288" cy="430378"/>
          </a:xfrm>
          <a:extLst/>
        </p:spPr>
        <p:txBody>
          <a:bodyPr>
            <a:noAutofit/>
          </a:bodyPr>
          <a:lstStyle/>
          <a:p>
            <a:pPr>
              <a:defRPr/>
            </a:pPr>
            <a:r>
              <a:rPr lang="it-IT" sz="2500" b="1" dirty="0" smtClean="0">
                <a:ln w="1905"/>
                <a:solidFill>
                  <a:srgbClr val="948A54"/>
                </a:solidFill>
                <a:ea typeface="ＭＳ Ｐゴシック" charset="0"/>
                <a:cs typeface="ＭＳ Ｐゴシック" charset="0"/>
              </a:rPr>
              <a:t>RACCOLTA FONDI: NATURA FISCALE</a:t>
            </a:r>
            <a:endParaRPr lang="it-IT" sz="2500" b="1" dirty="0">
              <a:ln w="1905"/>
              <a:solidFill>
                <a:srgbClr val="948A54"/>
              </a:solidFill>
              <a:ea typeface="ＭＳ Ｐゴシック" charset="0"/>
              <a:cs typeface="ＭＳ Ｐゴシック" charset="0"/>
            </a:endParaRPr>
          </a:p>
        </p:txBody>
      </p:sp>
      <p:graphicFrame>
        <p:nvGraphicFramePr>
          <p:cNvPr id="7" name="Segnaposto contenuto 4"/>
          <p:cNvGraphicFramePr>
            <a:graphicFrameLocks noGrp="1"/>
          </p:cNvGraphicFramePr>
          <p:nvPr>
            <p:ph sz="quarter" idx="1"/>
            <p:extLst>
              <p:ext uri="{D42A27DB-BD31-4B8C-83A1-F6EECF244321}">
                <p14:modId xmlns:p14="http://schemas.microsoft.com/office/powerpoint/2010/main" val="3894438566"/>
              </p:ext>
            </p:extLst>
          </p:nvPr>
        </p:nvGraphicFramePr>
        <p:xfrm>
          <a:off x="1565600" y="708655"/>
          <a:ext cx="7262181" cy="565900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23</a:t>
            </a:fld>
            <a:endParaRPr lang="it-IT" dirty="0"/>
          </a:p>
        </p:txBody>
      </p:sp>
    </p:spTree>
    <p:extLst>
      <p:ext uri="{BB962C8B-B14F-4D97-AF65-F5344CB8AC3E}">
        <p14:creationId xmlns:p14="http://schemas.microsoft.com/office/powerpoint/2010/main" val="137548374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Titolo 1"/>
          <p:cNvSpPr>
            <a:spLocks noGrp="1"/>
          </p:cNvSpPr>
          <p:nvPr>
            <p:ph type="title"/>
          </p:nvPr>
        </p:nvSpPr>
        <p:spPr>
          <a:xfrm>
            <a:off x="363040" y="302344"/>
            <a:ext cx="7342617" cy="420897"/>
          </a:xfrm>
          <a:extLst/>
        </p:spPr>
        <p:txBody>
          <a:bodyPr>
            <a:noAutofit/>
          </a:bodyPr>
          <a:lstStyle/>
          <a:p>
            <a:pPr algn="l">
              <a:defRPr/>
            </a:pPr>
            <a:r>
              <a:rPr lang="it-IT" sz="2500" b="1" dirty="0" smtClean="0">
                <a:ln w="1905"/>
                <a:solidFill>
                  <a:srgbClr val="948A54"/>
                </a:solidFill>
                <a:ea typeface="ＭＳ Ｐゴシック" charset="0"/>
                <a:cs typeface="ＭＳ Ｐゴシック" charset="0"/>
              </a:rPr>
              <a:t>RACCOLTA FONDI: ESEMPIO DI ATTIVITA’ DI SCAMBIO</a:t>
            </a:r>
            <a:endParaRPr lang="it-IT" sz="2500" b="1" dirty="0">
              <a:ln w="1905"/>
              <a:solidFill>
                <a:srgbClr val="948A54"/>
              </a:solidFill>
              <a:ea typeface="ＭＳ Ｐゴシック" charset="0"/>
              <a:cs typeface="ＭＳ Ｐゴシック" charset="0"/>
            </a:endParaRPr>
          </a:p>
        </p:txBody>
      </p:sp>
      <p:sp>
        <p:nvSpPr>
          <p:cNvPr id="7" name="Segnaposto testo 2"/>
          <p:cNvSpPr txBox="1">
            <a:spLocks/>
          </p:cNvSpPr>
          <p:nvPr/>
        </p:nvSpPr>
        <p:spPr bwMode="auto">
          <a:xfrm>
            <a:off x="904192" y="1384648"/>
            <a:ext cx="3733800" cy="395334"/>
          </a:xfrm>
          <a:prstGeom prst="rect">
            <a:avLst/>
          </a:prstGeom>
          <a:noFill/>
          <a:ln>
            <a:solidFill>
              <a:schemeClr val="tx1"/>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txBody>
          <a:bodyPr vert="horz" wrap="square" lIns="91440" tIns="45720" rIns="91440" bIns="45720" numCol="1" anchor="ctr" anchorCtr="1"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it-IT" sz="2400" b="1" dirty="0" smtClean="0">
                <a:solidFill>
                  <a:schemeClr val="tx2">
                    <a:lumMod val="50000"/>
                  </a:schemeClr>
                </a:solidFill>
                <a:latin typeface="Calibri" charset="0"/>
                <a:ea typeface="MS PGothic" charset="0"/>
              </a:rPr>
              <a:t>Commerciale/non esente</a:t>
            </a:r>
            <a:endParaRPr lang="it-IT" sz="2400" b="1" dirty="0">
              <a:solidFill>
                <a:schemeClr val="tx2">
                  <a:lumMod val="50000"/>
                </a:schemeClr>
              </a:solidFill>
              <a:latin typeface="Calibri" charset="0"/>
              <a:ea typeface="MS PGothic" charset="0"/>
            </a:endParaRPr>
          </a:p>
        </p:txBody>
      </p:sp>
      <p:sp>
        <p:nvSpPr>
          <p:cNvPr id="8" name="Segnaposto contenuto 4"/>
          <p:cNvSpPr>
            <a:spLocks noGrp="1"/>
          </p:cNvSpPr>
          <p:nvPr>
            <p:ph sz="half" idx="4294967295"/>
          </p:nvPr>
        </p:nvSpPr>
        <p:spPr>
          <a:xfrm>
            <a:off x="904192" y="2046056"/>
            <a:ext cx="3733800" cy="3607680"/>
          </a:xfrm>
          <a:prstGeom prst="rect">
            <a:avLst/>
          </a:prstGeom>
          <a:ln>
            <a:solidFill>
              <a:srgbClr val="000000"/>
            </a:solidFill>
          </a:ln>
          <a:extLst/>
        </p:spPr>
        <p:txBody>
          <a:bodyPr>
            <a:normAutofit/>
            <a:scene3d>
              <a:camera prst="orthographicFront"/>
              <a:lightRig rig="brightRoom" dir="t"/>
            </a:scene3d>
            <a:sp3d contourW="6350" prstMaterial="plastic">
              <a:contourClr>
                <a:schemeClr val="accent1">
                  <a:tint val="100000"/>
                  <a:shade val="100000"/>
                  <a:hueMod val="100000"/>
                  <a:satMod val="100000"/>
                </a:schemeClr>
              </a:contourClr>
            </a:sp3d>
          </a:bodyPr>
          <a:lstStyle/>
          <a:p>
            <a:pPr marL="0" indent="0">
              <a:lnSpc>
                <a:spcPct val="80000"/>
              </a:lnSpc>
              <a:buNone/>
              <a:defRPr/>
            </a:pPr>
            <a:r>
              <a:rPr lang="it-IT" sz="2200" b="1" dirty="0">
                <a:solidFill>
                  <a:schemeClr val="tx2">
                    <a:lumMod val="75000"/>
                  </a:schemeClr>
                </a:solidFill>
                <a:ea typeface="ＭＳ Ｐゴシック" charset="0"/>
                <a:cs typeface="ＭＳ Ｐゴシック" charset="0"/>
              </a:rPr>
              <a:t>Vendita </a:t>
            </a:r>
            <a:r>
              <a:rPr lang="it-IT" sz="2200" b="1" u="sng" dirty="0" smtClean="0">
                <a:solidFill>
                  <a:schemeClr val="tx2">
                    <a:lumMod val="75000"/>
                  </a:schemeClr>
                </a:solidFill>
                <a:ea typeface="ＭＳ Ｐゴシック" charset="0"/>
                <a:cs typeface="ＭＳ Ｐゴシック" charset="0"/>
              </a:rPr>
              <a:t>abituale</a:t>
            </a:r>
            <a:r>
              <a:rPr lang="it-IT" sz="2200" b="1" dirty="0" smtClean="0">
                <a:solidFill>
                  <a:schemeClr val="tx2">
                    <a:lumMod val="75000"/>
                  </a:schemeClr>
                </a:solidFill>
                <a:ea typeface="ＭＳ Ｐゴシック" charset="0"/>
                <a:cs typeface="ＭＳ Ｐゴシック" charset="0"/>
              </a:rPr>
              <a:t> </a:t>
            </a:r>
            <a:r>
              <a:rPr lang="it-IT" sz="2200" b="1" dirty="0">
                <a:solidFill>
                  <a:schemeClr val="tx2">
                    <a:lumMod val="75000"/>
                  </a:schemeClr>
                </a:solidFill>
                <a:ea typeface="ＭＳ Ｐゴシック" charset="0"/>
                <a:cs typeface="ＭＳ Ｐゴシック" charset="0"/>
              </a:rPr>
              <a:t>di magliette con il logo dell’associazione</a:t>
            </a:r>
          </a:p>
          <a:p>
            <a:pPr marL="0" indent="0">
              <a:buFont typeface="Arial" charset="0"/>
              <a:buNone/>
              <a:defRPr/>
            </a:pPr>
            <a:endParaRPr lang="it-IT" b="1" cap="all" dirty="0">
              <a:ln/>
              <a:solidFill>
                <a:schemeClr val="accent1"/>
              </a:solidFill>
              <a:effectLst>
                <a:outerShdw blurRad="19685" dist="12700" dir="5400000" algn="tl" rotWithShape="0">
                  <a:schemeClr val="accent1">
                    <a:satMod val="130000"/>
                    <a:alpha val="60000"/>
                  </a:schemeClr>
                </a:outerShdw>
              </a:effectLst>
              <a:ea typeface="ＭＳ Ｐゴシック" charset="0"/>
              <a:cs typeface="ＭＳ Ｐゴシック" charset="0"/>
            </a:endParaRPr>
          </a:p>
          <a:p>
            <a:pPr marL="0" indent="0">
              <a:buFont typeface="Arial" charset="0"/>
              <a:buNone/>
              <a:defRPr/>
            </a:pPr>
            <a:endParaRPr lang="it-IT"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a typeface="ＭＳ Ｐゴシック" charset="0"/>
              <a:cs typeface="ＭＳ Ｐゴシック" charset="0"/>
            </a:endParaRPr>
          </a:p>
          <a:p>
            <a:pPr marL="0" indent="0">
              <a:buFont typeface="Arial" charset="0"/>
              <a:buNone/>
              <a:defRPr/>
            </a:pPr>
            <a:endParaRPr lang="it-IT" b="1" cap="all" dirty="0" smtClean="0">
              <a:ln/>
              <a:solidFill>
                <a:schemeClr val="tx2">
                  <a:lumMod val="60000"/>
                  <a:lumOff val="40000"/>
                </a:schemeClr>
              </a:solidFill>
              <a:effectLst/>
              <a:ea typeface="ＭＳ Ｐゴシック" charset="0"/>
              <a:cs typeface="ＭＳ Ｐゴシック" charset="0"/>
            </a:endParaRPr>
          </a:p>
          <a:p>
            <a:pPr marL="0" indent="0">
              <a:buFont typeface="Arial" charset="0"/>
              <a:buNone/>
              <a:defRPr/>
            </a:pPr>
            <a:r>
              <a:rPr lang="it-IT" sz="2400" b="1" cap="all" dirty="0" smtClean="0">
                <a:ln/>
                <a:solidFill>
                  <a:schemeClr val="tx2">
                    <a:lumMod val="60000"/>
                    <a:lumOff val="40000"/>
                  </a:schemeClr>
                </a:solidFill>
                <a:effectLst/>
                <a:ea typeface="ＭＳ Ｐゴシック" charset="0"/>
                <a:cs typeface="ＭＳ Ｐゴシック" charset="0"/>
              </a:rPr>
              <a:t>“Sostieni l’associazione XY”</a:t>
            </a:r>
            <a:endParaRPr lang="it-IT" sz="2400" b="1" cap="all" dirty="0">
              <a:ln/>
              <a:solidFill>
                <a:schemeClr val="tx2">
                  <a:lumMod val="60000"/>
                  <a:lumOff val="40000"/>
                </a:schemeClr>
              </a:solidFill>
              <a:effectLst/>
              <a:ea typeface="ＭＳ Ｐゴシック" charset="0"/>
              <a:cs typeface="ＭＳ Ｐゴシック" charset="0"/>
            </a:endParaRPr>
          </a:p>
        </p:txBody>
      </p:sp>
      <p:sp>
        <p:nvSpPr>
          <p:cNvPr id="9" name="Segnaposto testo 3"/>
          <p:cNvSpPr txBox="1">
            <a:spLocks/>
          </p:cNvSpPr>
          <p:nvPr/>
        </p:nvSpPr>
        <p:spPr>
          <a:xfrm>
            <a:off x="4932768" y="1384648"/>
            <a:ext cx="3733800" cy="395334"/>
          </a:xfrm>
          <a:prstGeom prst="rect">
            <a:avLst/>
          </a:prstGeom>
          <a:ln>
            <a:solidFill>
              <a:schemeClr val="tx1"/>
            </a:solidFill>
            <a:miter lim="800000"/>
            <a:headEnd/>
            <a:tailEnd/>
          </a:ln>
        </p:spPr>
        <p:txBody>
          <a:bodyPr anchor="ctr" anchorCtr="1"/>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it-IT" sz="2400" b="1" dirty="0" smtClean="0">
                <a:solidFill>
                  <a:schemeClr val="tx2">
                    <a:lumMod val="50000"/>
                  </a:schemeClr>
                </a:solidFill>
                <a:latin typeface="Calibri" charset="0"/>
                <a:ea typeface="MS PGothic" charset="0"/>
              </a:rPr>
              <a:t>Non commerciale/esente</a:t>
            </a:r>
            <a:endParaRPr lang="it-IT" sz="2400" b="1" dirty="0">
              <a:solidFill>
                <a:schemeClr val="tx2">
                  <a:lumMod val="50000"/>
                </a:schemeClr>
              </a:solidFill>
              <a:latin typeface="Calibri" charset="0"/>
              <a:ea typeface="MS PGothic" charset="0"/>
            </a:endParaRPr>
          </a:p>
        </p:txBody>
      </p:sp>
      <p:sp>
        <p:nvSpPr>
          <p:cNvPr id="10" name="Segnaposto contenuto 5"/>
          <p:cNvSpPr>
            <a:spLocks noGrp="1"/>
          </p:cNvSpPr>
          <p:nvPr>
            <p:ph sz="half" idx="4294967295"/>
          </p:nvPr>
        </p:nvSpPr>
        <p:spPr>
          <a:xfrm>
            <a:off x="4932768" y="2046056"/>
            <a:ext cx="3733800" cy="3607680"/>
          </a:xfrm>
          <a:prstGeom prst="rect">
            <a:avLst/>
          </a:prstGeom>
          <a:ln>
            <a:solidFill>
              <a:srgbClr val="000000"/>
            </a:solidFill>
          </a:ln>
          <a:extLst/>
        </p:spPr>
        <p:txBody>
          <a:bodyPr>
            <a:normAutofit fontScale="70000" lnSpcReduction="20000"/>
          </a:bodyPr>
          <a:lstStyle/>
          <a:p>
            <a:pPr marL="0" indent="0">
              <a:buFont typeface="Arial" charset="0"/>
              <a:buNone/>
              <a:defRPr/>
            </a:pPr>
            <a:r>
              <a:rPr lang="it-IT" b="1" dirty="0">
                <a:solidFill>
                  <a:schemeClr val="tx2">
                    <a:lumMod val="75000"/>
                  </a:schemeClr>
                </a:solidFill>
                <a:ea typeface="ＭＳ Ｐゴシック" charset="0"/>
                <a:cs typeface="ＭＳ Ｐゴシック" charset="0"/>
              </a:rPr>
              <a:t>Vendita di magliette con il logo dell’associazione </a:t>
            </a:r>
            <a:r>
              <a:rPr lang="it-IT" b="1" u="sng" dirty="0" smtClean="0">
                <a:solidFill>
                  <a:schemeClr val="tx2">
                    <a:lumMod val="75000"/>
                  </a:schemeClr>
                </a:solidFill>
                <a:ea typeface="ＭＳ Ｐゴシック" charset="0"/>
                <a:cs typeface="ＭＳ Ｐゴシック" charset="0"/>
              </a:rPr>
              <a:t>in occasione di una specifica campagna</a:t>
            </a:r>
            <a:r>
              <a:rPr lang="it-IT" b="1" dirty="0" smtClean="0">
                <a:solidFill>
                  <a:schemeClr val="tx2">
                    <a:lumMod val="75000"/>
                  </a:schemeClr>
                </a:solidFill>
                <a:ea typeface="ＭＳ Ｐゴシック" charset="0"/>
                <a:cs typeface="ＭＳ Ｐゴシック" charset="0"/>
              </a:rPr>
              <a:t> di solidarietà/utilità sociale (attività non abituale, concomitanza di ricorrenza)  </a:t>
            </a:r>
          </a:p>
          <a:p>
            <a:pPr marL="0" indent="0">
              <a:buFont typeface="Arial" charset="0"/>
              <a:buNone/>
              <a:defRPr/>
            </a:pPr>
            <a:endParaRPr lang="it-IT" dirty="0" smtClean="0">
              <a:ea typeface="ＭＳ Ｐゴシック" charset="0"/>
              <a:cs typeface="ＭＳ Ｐゴシック" charset="0"/>
            </a:endParaRPr>
          </a:p>
          <a:p>
            <a:pPr marL="0" indent="0">
              <a:buNone/>
              <a:defRPr/>
            </a:pPr>
            <a:r>
              <a:rPr lang="it-IT" sz="3100" b="1" cap="all" dirty="0">
                <a:ln/>
                <a:solidFill>
                  <a:schemeClr val="tx2">
                    <a:lumMod val="60000"/>
                    <a:lumOff val="40000"/>
                  </a:schemeClr>
                </a:solidFill>
                <a:effectLst/>
                <a:ea typeface="ＭＳ Ｐゴシック" charset="0"/>
                <a:cs typeface="ＭＳ Ｐゴシック" charset="0"/>
              </a:rPr>
              <a:t>“BE CARE OF YOU: sostieni la campagna contro il </a:t>
            </a:r>
            <a:r>
              <a:rPr lang="it-IT" sz="3100" b="1" cap="all" dirty="0" err="1">
                <a:ln/>
                <a:solidFill>
                  <a:schemeClr val="tx2">
                    <a:lumMod val="60000"/>
                    <a:lumOff val="40000"/>
                  </a:schemeClr>
                </a:solidFill>
                <a:effectLst/>
                <a:ea typeface="ＭＳ Ｐゴシック" charset="0"/>
                <a:cs typeface="ＭＳ Ｐゴシック" charset="0"/>
              </a:rPr>
              <a:t>cyberbullismo</a:t>
            </a:r>
            <a:r>
              <a:rPr lang="it-IT" sz="3100" b="1" cap="all" dirty="0">
                <a:ln/>
                <a:solidFill>
                  <a:schemeClr val="tx2">
                    <a:lumMod val="60000"/>
                    <a:lumOff val="40000"/>
                  </a:schemeClr>
                </a:solidFill>
                <a:effectLst/>
                <a:ea typeface="ＭＳ Ｐゴシック" charset="0"/>
                <a:cs typeface="ＭＳ Ｐゴシック" charset="0"/>
              </a:rPr>
              <a:t>  dell’associazione XY”</a:t>
            </a:r>
          </a:p>
          <a:p>
            <a:pPr marL="0" indent="0">
              <a:buFont typeface="Arial" charset="0"/>
              <a:buNone/>
              <a:defRPr/>
            </a:pPr>
            <a:endParaRPr lang="it-IT" dirty="0">
              <a:ea typeface="ＭＳ Ｐゴシック" charset="0"/>
              <a:cs typeface="ＭＳ Ｐゴシック" charset="0"/>
            </a:endParaRPr>
          </a:p>
        </p:txBody>
      </p:sp>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24</a:t>
            </a:fld>
            <a:endParaRPr lang="it-IT" dirty="0"/>
          </a:p>
        </p:txBody>
      </p:sp>
    </p:spTree>
    <p:extLst>
      <p:ext uri="{BB962C8B-B14F-4D97-AF65-F5344CB8AC3E}">
        <p14:creationId xmlns:p14="http://schemas.microsoft.com/office/powerpoint/2010/main" val="137548374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5" name="Segnaposto contenuto 4"/>
          <p:cNvGraphicFramePr>
            <a:graphicFrameLocks noGrp="1"/>
          </p:cNvGraphicFramePr>
          <p:nvPr>
            <p:ph idx="4294967295"/>
            <p:extLst>
              <p:ext uri="{D42A27DB-BD31-4B8C-83A1-F6EECF244321}">
                <p14:modId xmlns:p14="http://schemas.microsoft.com/office/powerpoint/2010/main" val="1134259517"/>
              </p:ext>
            </p:extLst>
          </p:nvPr>
        </p:nvGraphicFramePr>
        <p:xfrm>
          <a:off x="706750" y="1116444"/>
          <a:ext cx="7756512" cy="456972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Titolo 1"/>
          <p:cNvSpPr txBox="1">
            <a:spLocks/>
          </p:cNvSpPr>
          <p:nvPr/>
        </p:nvSpPr>
        <p:spPr>
          <a:xfrm>
            <a:off x="242784" y="302344"/>
            <a:ext cx="3788064" cy="541152"/>
          </a:xfrm>
          <a:prstGeom prst="rect">
            <a:avLst/>
          </a:prstGeom>
          <a:extLst/>
        </p:spPr>
        <p:txBody>
          <a:bodyPr/>
          <a:lst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defRPr/>
            </a:pPr>
            <a:r>
              <a:rPr lang="it-IT" sz="2500" b="1" dirty="0" smtClean="0">
                <a:ln w="1905"/>
                <a:solidFill>
                  <a:schemeClr val="bg1">
                    <a:lumMod val="75000"/>
                  </a:schemeClr>
                </a:solidFill>
                <a:ea typeface="ＭＳ Ｐゴシック" charset="0"/>
                <a:cs typeface="ＭＳ Ｐゴシック" charset="0"/>
              </a:rPr>
              <a:t>INDICE DEGLI ARGOMENTI</a:t>
            </a:r>
            <a:endParaRPr lang="it-IT" b="1" dirty="0">
              <a:ln w="1905"/>
              <a:solidFill>
                <a:schemeClr val="bg1">
                  <a:lumMod val="75000"/>
                </a:schemeClr>
              </a:solidFill>
              <a:ea typeface="ＭＳ Ｐゴシック" charset="0"/>
              <a:cs typeface="ＭＳ Ｐゴシック" charset="0"/>
            </a:endParaRPr>
          </a:p>
        </p:txBody>
      </p:sp>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25</a:t>
            </a:fld>
            <a:endParaRPr lang="it-IT" dirty="0"/>
          </a:p>
        </p:txBody>
      </p:sp>
    </p:spTree>
    <p:extLst>
      <p:ext uri="{BB962C8B-B14F-4D97-AF65-F5344CB8AC3E}">
        <p14:creationId xmlns:p14="http://schemas.microsoft.com/office/powerpoint/2010/main" val="383789266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5" name="Segnaposto contenuto 4"/>
          <p:cNvGraphicFramePr>
            <a:graphicFrameLocks noGrp="1"/>
          </p:cNvGraphicFramePr>
          <p:nvPr>
            <p:ph idx="4294967295"/>
            <p:extLst>
              <p:ext uri="{D42A27DB-BD31-4B8C-83A1-F6EECF244321}">
                <p14:modId xmlns:p14="http://schemas.microsoft.com/office/powerpoint/2010/main" val="1197964391"/>
              </p:ext>
            </p:extLst>
          </p:nvPr>
        </p:nvGraphicFramePr>
        <p:xfrm>
          <a:off x="706750" y="1116444"/>
          <a:ext cx="7756512" cy="456972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Titolo 1"/>
          <p:cNvSpPr txBox="1">
            <a:spLocks/>
          </p:cNvSpPr>
          <p:nvPr/>
        </p:nvSpPr>
        <p:spPr>
          <a:xfrm>
            <a:off x="242784" y="302344"/>
            <a:ext cx="3427296" cy="541152"/>
          </a:xfrm>
          <a:prstGeom prst="rect">
            <a:avLst/>
          </a:prstGeom>
          <a:extLst/>
        </p:spPr>
        <p:txBody>
          <a:bodyPr/>
          <a:lst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defRPr/>
            </a:pPr>
            <a:r>
              <a:rPr lang="it-IT" sz="2500" b="1" dirty="0" smtClean="0">
                <a:ln w="1905"/>
                <a:solidFill>
                  <a:srgbClr val="948A54"/>
                </a:solidFill>
                <a:ea typeface="ＭＳ Ｐゴシック" charset="0"/>
                <a:cs typeface="ＭＳ Ｐゴシック" charset="0"/>
              </a:rPr>
              <a:t>POLITICHE DI SOSTEGNO</a:t>
            </a:r>
            <a:endParaRPr lang="it-IT" b="1" dirty="0">
              <a:ln w="1905"/>
              <a:solidFill>
                <a:srgbClr val="948A54"/>
              </a:solidFill>
              <a:ea typeface="ＭＳ Ｐゴシック" charset="0"/>
              <a:cs typeface="ＭＳ Ｐゴシック" charset="0"/>
            </a:endParaRPr>
          </a:p>
        </p:txBody>
      </p:sp>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26</a:t>
            </a:fld>
            <a:endParaRPr lang="it-IT" dirty="0"/>
          </a:p>
        </p:txBody>
      </p:sp>
    </p:spTree>
    <p:extLst>
      <p:ext uri="{BB962C8B-B14F-4D97-AF65-F5344CB8AC3E}">
        <p14:creationId xmlns:p14="http://schemas.microsoft.com/office/powerpoint/2010/main" val="45080067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5" name="Segnaposto contenuto 4"/>
          <p:cNvGraphicFramePr>
            <a:graphicFrameLocks noGrp="1"/>
          </p:cNvGraphicFramePr>
          <p:nvPr>
            <p:ph idx="4294967295"/>
            <p:extLst>
              <p:ext uri="{D42A27DB-BD31-4B8C-83A1-F6EECF244321}">
                <p14:modId xmlns:p14="http://schemas.microsoft.com/office/powerpoint/2010/main" val="940616036"/>
              </p:ext>
            </p:extLst>
          </p:nvPr>
        </p:nvGraphicFramePr>
        <p:xfrm>
          <a:off x="706750" y="1116444"/>
          <a:ext cx="7756512" cy="456972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Titolo 1"/>
          <p:cNvSpPr txBox="1">
            <a:spLocks/>
          </p:cNvSpPr>
          <p:nvPr/>
        </p:nvSpPr>
        <p:spPr>
          <a:xfrm>
            <a:off x="242784" y="302344"/>
            <a:ext cx="3487424" cy="541152"/>
          </a:xfrm>
          <a:prstGeom prst="rect">
            <a:avLst/>
          </a:prstGeom>
          <a:extLst/>
        </p:spPr>
        <p:txBody>
          <a:bodyPr/>
          <a:lst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defRPr/>
            </a:pPr>
            <a:r>
              <a:rPr lang="it-IT" sz="2500" b="1" dirty="0" smtClean="0">
                <a:ln w="1905"/>
                <a:solidFill>
                  <a:schemeClr val="bg1">
                    <a:lumMod val="75000"/>
                  </a:schemeClr>
                </a:solidFill>
                <a:ea typeface="ＭＳ Ｐゴシック" charset="0"/>
                <a:cs typeface="ＭＳ Ｐゴシック" charset="0"/>
              </a:rPr>
              <a:t>POLITICHE DI SOSTEGNO</a:t>
            </a:r>
            <a:endParaRPr lang="it-IT" b="1" dirty="0">
              <a:ln w="1905"/>
              <a:solidFill>
                <a:schemeClr val="bg1">
                  <a:lumMod val="75000"/>
                </a:schemeClr>
              </a:solidFill>
              <a:ea typeface="ＭＳ Ｐゴシック" charset="0"/>
              <a:cs typeface="ＭＳ Ｐゴシック" charset="0"/>
            </a:endParaRPr>
          </a:p>
        </p:txBody>
      </p:sp>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27</a:t>
            </a:fld>
            <a:endParaRPr lang="it-IT" dirty="0"/>
          </a:p>
        </p:txBody>
      </p:sp>
    </p:spTree>
    <p:extLst>
      <p:ext uri="{BB962C8B-B14F-4D97-AF65-F5344CB8AC3E}">
        <p14:creationId xmlns:p14="http://schemas.microsoft.com/office/powerpoint/2010/main" val="428503942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28</a:t>
            </a:fld>
            <a:endParaRPr lang="it-IT" dirty="0"/>
          </a:p>
        </p:txBody>
      </p:sp>
      <p:sp>
        <p:nvSpPr>
          <p:cNvPr id="7" name="Titolo 1"/>
          <p:cNvSpPr txBox="1">
            <a:spLocks/>
          </p:cNvSpPr>
          <p:nvPr/>
        </p:nvSpPr>
        <p:spPr>
          <a:xfrm>
            <a:off x="242784" y="302344"/>
            <a:ext cx="4750112" cy="541152"/>
          </a:xfrm>
          <a:prstGeom prst="rect">
            <a:avLst/>
          </a:prstGeom>
          <a:extLst/>
        </p:spPr>
        <p:txBody>
          <a:bodyPr/>
          <a:lst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defRPr/>
            </a:pPr>
            <a:r>
              <a:rPr lang="it-IT" sz="2500" b="1" dirty="0" smtClean="0">
                <a:ln w="1905"/>
                <a:solidFill>
                  <a:srgbClr val="948A54"/>
                </a:solidFill>
                <a:ea typeface="ＭＳ Ｐゴシック" charset="0"/>
                <a:cs typeface="ＭＳ Ｐゴシック" charset="0"/>
              </a:rPr>
              <a:t>ACCESSO AL CREDITO AGEVOLATO</a:t>
            </a:r>
            <a:endParaRPr lang="it-IT" b="1" dirty="0">
              <a:ln w="1905"/>
              <a:solidFill>
                <a:srgbClr val="948A54"/>
              </a:solidFill>
              <a:ea typeface="ＭＳ Ｐゴシック" charset="0"/>
              <a:cs typeface="ＭＳ Ｐゴシック" charset="0"/>
            </a:endParaRPr>
          </a:p>
        </p:txBody>
      </p:sp>
      <p:graphicFrame>
        <p:nvGraphicFramePr>
          <p:cNvPr id="8" name="Segnaposto contenuto 13"/>
          <p:cNvGraphicFramePr>
            <a:graphicFrameLocks noGrp="1"/>
          </p:cNvGraphicFramePr>
          <p:nvPr>
            <p:ph sz="quarter" idx="4294967295"/>
            <p:extLst>
              <p:ext uri="{D42A27DB-BD31-4B8C-83A1-F6EECF244321}">
                <p14:modId xmlns:p14="http://schemas.microsoft.com/office/powerpoint/2010/main" val="2049213218"/>
              </p:ext>
            </p:extLst>
          </p:nvPr>
        </p:nvGraphicFramePr>
        <p:xfrm>
          <a:off x="797448" y="1988595"/>
          <a:ext cx="7516000" cy="220495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75439959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5" name="Segnaposto contenuto 4"/>
          <p:cNvGraphicFramePr>
            <a:graphicFrameLocks noGrp="1"/>
          </p:cNvGraphicFramePr>
          <p:nvPr>
            <p:ph idx="4294967295"/>
            <p:extLst>
              <p:ext uri="{D42A27DB-BD31-4B8C-83A1-F6EECF244321}">
                <p14:modId xmlns:p14="http://schemas.microsoft.com/office/powerpoint/2010/main" val="1742051846"/>
              </p:ext>
            </p:extLst>
          </p:nvPr>
        </p:nvGraphicFramePr>
        <p:xfrm>
          <a:off x="706750" y="1116444"/>
          <a:ext cx="7756512" cy="456972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Titolo 1"/>
          <p:cNvSpPr txBox="1">
            <a:spLocks/>
          </p:cNvSpPr>
          <p:nvPr/>
        </p:nvSpPr>
        <p:spPr>
          <a:xfrm>
            <a:off x="242784" y="302344"/>
            <a:ext cx="3487424" cy="541152"/>
          </a:xfrm>
          <a:prstGeom prst="rect">
            <a:avLst/>
          </a:prstGeom>
          <a:extLst/>
        </p:spPr>
        <p:txBody>
          <a:bodyPr/>
          <a:lst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defRPr/>
            </a:pPr>
            <a:r>
              <a:rPr lang="it-IT" sz="2500" b="1" dirty="0" smtClean="0">
                <a:ln w="1905"/>
                <a:solidFill>
                  <a:schemeClr val="bg1">
                    <a:lumMod val="75000"/>
                  </a:schemeClr>
                </a:solidFill>
                <a:ea typeface="ＭＳ Ｐゴシック" charset="0"/>
                <a:cs typeface="ＭＳ Ｐゴシック" charset="0"/>
              </a:rPr>
              <a:t>POLITICHE DI SOSTEGNO</a:t>
            </a:r>
            <a:endParaRPr lang="it-IT" b="1" dirty="0">
              <a:ln w="1905"/>
              <a:solidFill>
                <a:schemeClr val="bg1">
                  <a:lumMod val="75000"/>
                </a:schemeClr>
              </a:solidFill>
              <a:ea typeface="ＭＳ Ｐゴシック" charset="0"/>
              <a:cs typeface="ＭＳ Ｐゴシック" charset="0"/>
            </a:endParaRPr>
          </a:p>
        </p:txBody>
      </p:sp>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29</a:t>
            </a:fld>
            <a:endParaRPr lang="it-IT" dirty="0"/>
          </a:p>
        </p:txBody>
      </p:sp>
    </p:spTree>
    <p:extLst>
      <p:ext uri="{BB962C8B-B14F-4D97-AF65-F5344CB8AC3E}">
        <p14:creationId xmlns:p14="http://schemas.microsoft.com/office/powerpoint/2010/main" val="36680418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8" name="Segnaposto contenuto 4"/>
          <p:cNvGraphicFramePr>
            <a:graphicFrameLocks noGrp="1"/>
          </p:cNvGraphicFramePr>
          <p:nvPr>
            <p:ph idx="4294967295"/>
            <p:extLst>
              <p:ext uri="{D42A27DB-BD31-4B8C-83A1-F6EECF244321}">
                <p14:modId xmlns:p14="http://schemas.microsoft.com/office/powerpoint/2010/main" val="1702147875"/>
              </p:ext>
            </p:extLst>
          </p:nvPr>
        </p:nvGraphicFramePr>
        <p:xfrm>
          <a:off x="483296" y="1084008"/>
          <a:ext cx="8237536" cy="463073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9" name="Titolo 1"/>
          <p:cNvSpPr txBox="1">
            <a:spLocks/>
          </p:cNvSpPr>
          <p:nvPr/>
        </p:nvSpPr>
        <p:spPr>
          <a:xfrm>
            <a:off x="242784" y="422600"/>
            <a:ext cx="3667808" cy="541152"/>
          </a:xfrm>
          <a:prstGeom prst="rect">
            <a:avLst/>
          </a:prstGeom>
          <a:extLst/>
        </p:spPr>
        <p:txBody>
          <a:bodyPr/>
          <a:lst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defRPr/>
            </a:pPr>
            <a:r>
              <a:rPr lang="it-IT" sz="2500" b="1" dirty="0" smtClean="0">
                <a:ln w="1905"/>
                <a:solidFill>
                  <a:srgbClr val="948A54"/>
                </a:solidFill>
                <a:ea typeface="ＭＳ Ｐゴシック" charset="0"/>
                <a:cs typeface="ＭＳ Ｐゴシック" charset="0"/>
              </a:rPr>
              <a:t>PERCHE’ NE PARLIAMO</a:t>
            </a:r>
            <a:endParaRPr lang="it-IT" b="1" dirty="0">
              <a:ln w="1905"/>
              <a:solidFill>
                <a:srgbClr val="948A54"/>
              </a:solidFill>
              <a:ea typeface="ＭＳ Ｐゴシック" charset="0"/>
              <a:cs typeface="ＭＳ Ｐゴシック" charset="0"/>
            </a:endParaRPr>
          </a:p>
        </p:txBody>
      </p:sp>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3</a:t>
            </a:fld>
            <a:endParaRPr lang="it-IT" dirty="0"/>
          </a:p>
        </p:txBody>
      </p:sp>
    </p:spTree>
    <p:extLst>
      <p:ext uri="{BB962C8B-B14F-4D97-AF65-F5344CB8AC3E}">
        <p14:creationId xmlns:p14="http://schemas.microsoft.com/office/powerpoint/2010/main" val="423834340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30</a:t>
            </a:fld>
            <a:endParaRPr lang="it-IT" dirty="0"/>
          </a:p>
        </p:txBody>
      </p:sp>
      <p:sp>
        <p:nvSpPr>
          <p:cNvPr id="7" name="Titolo 1"/>
          <p:cNvSpPr txBox="1">
            <a:spLocks/>
          </p:cNvSpPr>
          <p:nvPr/>
        </p:nvSpPr>
        <p:spPr>
          <a:xfrm>
            <a:off x="242784" y="302344"/>
            <a:ext cx="1683584" cy="541152"/>
          </a:xfrm>
          <a:prstGeom prst="rect">
            <a:avLst/>
          </a:prstGeom>
          <a:extLst/>
        </p:spPr>
        <p:txBody>
          <a:bodyPr/>
          <a:lst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defRPr/>
            </a:pPr>
            <a:r>
              <a:rPr lang="it-IT" sz="2500" b="1" dirty="0" smtClean="0">
                <a:ln w="1905"/>
                <a:solidFill>
                  <a:srgbClr val="948A54"/>
                </a:solidFill>
                <a:ea typeface="ＭＳ Ｐゴシック" charset="0"/>
                <a:cs typeface="ＭＳ Ｐゴシック" charset="0"/>
              </a:rPr>
              <a:t>PRIVILEGI</a:t>
            </a:r>
            <a:endParaRPr lang="it-IT" b="1" dirty="0">
              <a:ln w="1905"/>
              <a:solidFill>
                <a:srgbClr val="948A54"/>
              </a:solidFill>
              <a:ea typeface="ＭＳ Ｐゴシック" charset="0"/>
              <a:cs typeface="ＭＳ Ｐゴシック" charset="0"/>
            </a:endParaRPr>
          </a:p>
        </p:txBody>
      </p:sp>
      <p:grpSp>
        <p:nvGrpSpPr>
          <p:cNvPr id="8" name="Gruppo 7"/>
          <p:cNvGrpSpPr/>
          <p:nvPr/>
        </p:nvGrpSpPr>
        <p:grpSpPr>
          <a:xfrm>
            <a:off x="844064" y="2106184"/>
            <a:ext cx="7516000" cy="1837165"/>
            <a:chOff x="0" y="7018"/>
            <a:chExt cx="7516000" cy="2197933"/>
          </a:xfrm>
        </p:grpSpPr>
        <p:sp>
          <p:nvSpPr>
            <p:cNvPr id="9" name="Rettangolo arrotondato 8"/>
            <p:cNvSpPr/>
            <p:nvPr/>
          </p:nvSpPr>
          <p:spPr>
            <a:xfrm>
              <a:off x="0" y="7018"/>
              <a:ext cx="7516000" cy="2197933"/>
            </a:xfrm>
            <a:prstGeom prst="roundRect">
              <a:avLst/>
            </a:prstGeom>
            <a:solidFill>
              <a:srgbClr val="3C7AC7"/>
            </a:solidFill>
          </p:spPr>
          <p:style>
            <a:lnRef idx="0">
              <a:schemeClr val="lt1">
                <a:hueOff val="0"/>
                <a:satOff val="0"/>
                <a:lumOff val="0"/>
                <a:alphaOff val="0"/>
              </a:schemeClr>
            </a:lnRef>
            <a:fillRef idx="3">
              <a:scrgbClr r="0" g="0" b="0"/>
            </a:fillRef>
            <a:effectRef idx="2">
              <a:schemeClr val="accent4">
                <a:hueOff val="0"/>
                <a:satOff val="0"/>
                <a:lumOff val="0"/>
                <a:alphaOff val="0"/>
              </a:schemeClr>
            </a:effectRef>
            <a:fontRef idx="minor">
              <a:schemeClr val="lt1"/>
            </a:fontRef>
          </p:style>
        </p:sp>
        <p:sp>
          <p:nvSpPr>
            <p:cNvPr id="10" name="Rettangolo 9"/>
            <p:cNvSpPr/>
            <p:nvPr/>
          </p:nvSpPr>
          <p:spPr>
            <a:xfrm>
              <a:off x="107294" y="114312"/>
              <a:ext cx="7301412" cy="198334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r>
                <a:rPr lang="it-IT" sz="2000" dirty="0"/>
                <a:t>i </a:t>
              </a:r>
              <a:r>
                <a:rPr lang="it-IT" sz="2000" b="1" dirty="0"/>
                <a:t>crediti</a:t>
              </a:r>
              <a:r>
                <a:rPr lang="it-IT" sz="2000" dirty="0"/>
                <a:t> delle </a:t>
              </a:r>
              <a:r>
                <a:rPr lang="it-IT" sz="2000" b="1" dirty="0"/>
                <a:t>ODV</a:t>
              </a:r>
              <a:r>
                <a:rPr lang="it-IT" sz="2000" dirty="0"/>
                <a:t> e </a:t>
              </a:r>
              <a:r>
                <a:rPr lang="it-IT" sz="2000" b="1" dirty="0"/>
                <a:t>APS</a:t>
              </a:r>
              <a:r>
                <a:rPr lang="it-IT" sz="2000" dirty="0"/>
                <a:t>, inerenti allo svolgimento di attività di interesse generale, hanno </a:t>
              </a:r>
              <a:r>
                <a:rPr lang="it-IT" sz="2000" b="1" dirty="0"/>
                <a:t>privilegio generale</a:t>
              </a:r>
              <a:r>
                <a:rPr lang="it-IT" sz="2000" dirty="0"/>
                <a:t> sui beni mobili del debitore e sono collocati, nell’ordine dei privilegi, subito dopo i crediti di cui all’art. 2777, co. 2, lettera c) Codice civile</a:t>
              </a:r>
            </a:p>
          </p:txBody>
        </p:sp>
      </p:grpSp>
    </p:spTree>
    <p:extLst>
      <p:ext uri="{BB962C8B-B14F-4D97-AF65-F5344CB8AC3E}">
        <p14:creationId xmlns:p14="http://schemas.microsoft.com/office/powerpoint/2010/main" val="375439959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5" name="Segnaposto contenuto 4"/>
          <p:cNvGraphicFramePr>
            <a:graphicFrameLocks noGrp="1"/>
          </p:cNvGraphicFramePr>
          <p:nvPr>
            <p:ph idx="4294967295"/>
            <p:extLst>
              <p:ext uri="{D42A27DB-BD31-4B8C-83A1-F6EECF244321}">
                <p14:modId xmlns:p14="http://schemas.microsoft.com/office/powerpoint/2010/main" val="1077938604"/>
              </p:ext>
            </p:extLst>
          </p:nvPr>
        </p:nvGraphicFramePr>
        <p:xfrm>
          <a:off x="706750" y="1116444"/>
          <a:ext cx="7756512" cy="456972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Titolo 1"/>
          <p:cNvSpPr txBox="1">
            <a:spLocks/>
          </p:cNvSpPr>
          <p:nvPr/>
        </p:nvSpPr>
        <p:spPr>
          <a:xfrm>
            <a:off x="242784" y="302344"/>
            <a:ext cx="3427296" cy="541152"/>
          </a:xfrm>
          <a:prstGeom prst="rect">
            <a:avLst/>
          </a:prstGeom>
          <a:extLst/>
        </p:spPr>
        <p:txBody>
          <a:bodyPr/>
          <a:lst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defRPr/>
            </a:pPr>
            <a:r>
              <a:rPr lang="it-IT" sz="2500" b="1" dirty="0" smtClean="0">
                <a:ln w="1905"/>
                <a:solidFill>
                  <a:srgbClr val="BFBFBF"/>
                </a:solidFill>
                <a:ea typeface="ＭＳ Ｐゴシック" charset="0"/>
                <a:cs typeface="ＭＳ Ｐゴシック" charset="0"/>
              </a:rPr>
              <a:t>POLITICHE DI SOSTEGNO</a:t>
            </a:r>
            <a:endParaRPr lang="it-IT" b="1" dirty="0">
              <a:ln w="1905"/>
              <a:solidFill>
                <a:srgbClr val="BFBFBF"/>
              </a:solidFill>
              <a:ea typeface="ＭＳ Ｐゴシック" charset="0"/>
              <a:cs typeface="ＭＳ Ｐゴシック" charset="0"/>
            </a:endParaRPr>
          </a:p>
        </p:txBody>
      </p:sp>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31</a:t>
            </a:fld>
            <a:endParaRPr lang="it-IT" dirty="0"/>
          </a:p>
        </p:txBody>
      </p:sp>
    </p:spTree>
    <p:extLst>
      <p:ext uri="{BB962C8B-B14F-4D97-AF65-F5344CB8AC3E}">
        <p14:creationId xmlns:p14="http://schemas.microsoft.com/office/powerpoint/2010/main" val="197950991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32</a:t>
            </a:fld>
            <a:endParaRPr lang="it-IT" dirty="0"/>
          </a:p>
        </p:txBody>
      </p:sp>
      <p:sp>
        <p:nvSpPr>
          <p:cNvPr id="7" name="Titolo 1"/>
          <p:cNvSpPr txBox="1">
            <a:spLocks/>
          </p:cNvSpPr>
          <p:nvPr/>
        </p:nvSpPr>
        <p:spPr>
          <a:xfrm>
            <a:off x="242784" y="302344"/>
            <a:ext cx="5411520" cy="541152"/>
          </a:xfrm>
          <a:prstGeom prst="rect">
            <a:avLst/>
          </a:prstGeom>
          <a:extLst/>
        </p:spPr>
        <p:txBody>
          <a:bodyPr/>
          <a:lst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defRPr/>
            </a:pPr>
            <a:r>
              <a:rPr lang="it-IT" sz="2500" b="1" dirty="0" smtClean="0">
                <a:ln w="1905"/>
                <a:solidFill>
                  <a:srgbClr val="948A54"/>
                </a:solidFill>
                <a:ea typeface="ＭＳ Ｐゴシック" charset="0"/>
                <a:cs typeface="ＭＳ Ｐゴシック" charset="0"/>
              </a:rPr>
              <a:t>ACCESSO AL FONDO SOCIALE EUROPEO</a:t>
            </a:r>
            <a:endParaRPr lang="it-IT" b="1" dirty="0">
              <a:ln w="1905"/>
              <a:solidFill>
                <a:srgbClr val="948A54"/>
              </a:solidFill>
              <a:ea typeface="ＭＳ Ｐゴシック" charset="0"/>
              <a:cs typeface="ＭＳ Ｐゴシック" charset="0"/>
            </a:endParaRPr>
          </a:p>
        </p:txBody>
      </p:sp>
      <p:graphicFrame>
        <p:nvGraphicFramePr>
          <p:cNvPr id="8" name="Segnaposto contenuto 13"/>
          <p:cNvGraphicFramePr>
            <a:graphicFrameLocks noGrp="1"/>
          </p:cNvGraphicFramePr>
          <p:nvPr>
            <p:ph sz="quarter" idx="4294967295"/>
            <p:extLst>
              <p:ext uri="{D42A27DB-BD31-4B8C-83A1-F6EECF244321}">
                <p14:modId xmlns:p14="http://schemas.microsoft.com/office/powerpoint/2010/main" val="1040705035"/>
              </p:ext>
            </p:extLst>
          </p:nvPr>
        </p:nvGraphicFramePr>
        <p:xfrm>
          <a:off x="783936" y="2086400"/>
          <a:ext cx="7516000" cy="186396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75439959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5" name="Segnaposto contenuto 4"/>
          <p:cNvGraphicFramePr>
            <a:graphicFrameLocks noGrp="1"/>
          </p:cNvGraphicFramePr>
          <p:nvPr>
            <p:ph idx="4294967295"/>
            <p:extLst>
              <p:ext uri="{D42A27DB-BD31-4B8C-83A1-F6EECF244321}">
                <p14:modId xmlns:p14="http://schemas.microsoft.com/office/powerpoint/2010/main" val="2013825071"/>
              </p:ext>
            </p:extLst>
          </p:nvPr>
        </p:nvGraphicFramePr>
        <p:xfrm>
          <a:off x="706750" y="1116444"/>
          <a:ext cx="7756512" cy="456972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Titolo 1"/>
          <p:cNvSpPr txBox="1">
            <a:spLocks/>
          </p:cNvSpPr>
          <p:nvPr/>
        </p:nvSpPr>
        <p:spPr>
          <a:xfrm>
            <a:off x="242784" y="302344"/>
            <a:ext cx="3427296" cy="541152"/>
          </a:xfrm>
          <a:prstGeom prst="rect">
            <a:avLst/>
          </a:prstGeom>
          <a:extLst/>
        </p:spPr>
        <p:txBody>
          <a:bodyPr/>
          <a:lst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defRPr/>
            </a:pPr>
            <a:r>
              <a:rPr lang="it-IT" sz="2500" b="1" dirty="0" smtClean="0">
                <a:ln w="1905"/>
                <a:solidFill>
                  <a:srgbClr val="BFBFBF"/>
                </a:solidFill>
                <a:ea typeface="ＭＳ Ｐゴシック" charset="0"/>
                <a:cs typeface="ＭＳ Ｐゴシック" charset="0"/>
              </a:rPr>
              <a:t>POLITICHE DI SOSTEGNO</a:t>
            </a:r>
            <a:endParaRPr lang="it-IT" b="1" dirty="0">
              <a:ln w="1905"/>
              <a:solidFill>
                <a:srgbClr val="BFBFBF"/>
              </a:solidFill>
              <a:ea typeface="ＭＳ Ｐゴシック" charset="0"/>
              <a:cs typeface="ＭＳ Ｐゴシック" charset="0"/>
            </a:endParaRPr>
          </a:p>
        </p:txBody>
      </p:sp>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33</a:t>
            </a:fld>
            <a:endParaRPr lang="it-IT" dirty="0"/>
          </a:p>
        </p:txBody>
      </p:sp>
    </p:spTree>
    <p:extLst>
      <p:ext uri="{BB962C8B-B14F-4D97-AF65-F5344CB8AC3E}">
        <p14:creationId xmlns:p14="http://schemas.microsoft.com/office/powerpoint/2010/main" val="48268536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34</a:t>
            </a:fld>
            <a:endParaRPr lang="it-IT" dirty="0"/>
          </a:p>
        </p:txBody>
      </p:sp>
      <p:sp>
        <p:nvSpPr>
          <p:cNvPr id="7" name="Titolo 1"/>
          <p:cNvSpPr txBox="1">
            <a:spLocks/>
          </p:cNvSpPr>
          <p:nvPr/>
        </p:nvSpPr>
        <p:spPr>
          <a:xfrm>
            <a:off x="242784" y="302344"/>
            <a:ext cx="7876768" cy="541152"/>
          </a:xfrm>
          <a:prstGeom prst="rect">
            <a:avLst/>
          </a:prstGeom>
          <a:extLst/>
        </p:spPr>
        <p:txBody>
          <a:bodyPr/>
          <a:lst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defRPr/>
            </a:pPr>
            <a:r>
              <a:rPr lang="it-IT" sz="2500" b="1" dirty="0" smtClean="0">
                <a:ln w="1905"/>
                <a:solidFill>
                  <a:srgbClr val="948A54"/>
                </a:solidFill>
                <a:ea typeface="ＭＳ Ｐゴシック" charset="0"/>
                <a:cs typeface="ＭＳ Ｐゴシック" charset="0"/>
              </a:rPr>
              <a:t>STRUTTURE E AUTORIZZAZIONI TEMPORANEE PER MANIFESTAZIONI PUBBLICHE</a:t>
            </a:r>
            <a:endParaRPr lang="it-IT" b="1" dirty="0">
              <a:ln w="1905"/>
              <a:solidFill>
                <a:srgbClr val="948A54"/>
              </a:solidFill>
              <a:ea typeface="ＭＳ Ｐゴシック" charset="0"/>
              <a:cs typeface="ＭＳ Ｐゴシック" charset="0"/>
            </a:endParaRPr>
          </a:p>
        </p:txBody>
      </p:sp>
      <p:graphicFrame>
        <p:nvGraphicFramePr>
          <p:cNvPr id="8" name="Segnaposto contenuto 13"/>
          <p:cNvGraphicFramePr>
            <a:graphicFrameLocks noGrp="1"/>
          </p:cNvGraphicFramePr>
          <p:nvPr>
            <p:ph sz="quarter" idx="4294967295"/>
            <p:extLst>
              <p:ext uri="{D42A27DB-BD31-4B8C-83A1-F6EECF244321}">
                <p14:modId xmlns:p14="http://schemas.microsoft.com/office/powerpoint/2010/main" val="1452558073"/>
              </p:ext>
            </p:extLst>
          </p:nvPr>
        </p:nvGraphicFramePr>
        <p:xfrm>
          <a:off x="844064" y="1685288"/>
          <a:ext cx="7516000" cy="390832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75439959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5" name="Segnaposto contenuto 4"/>
          <p:cNvGraphicFramePr>
            <a:graphicFrameLocks noGrp="1"/>
          </p:cNvGraphicFramePr>
          <p:nvPr>
            <p:ph idx="4294967295"/>
            <p:extLst>
              <p:ext uri="{D42A27DB-BD31-4B8C-83A1-F6EECF244321}">
                <p14:modId xmlns:p14="http://schemas.microsoft.com/office/powerpoint/2010/main" val="1323622333"/>
              </p:ext>
            </p:extLst>
          </p:nvPr>
        </p:nvGraphicFramePr>
        <p:xfrm>
          <a:off x="706750" y="1116444"/>
          <a:ext cx="7756512" cy="456972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Titolo 1"/>
          <p:cNvSpPr txBox="1">
            <a:spLocks/>
          </p:cNvSpPr>
          <p:nvPr/>
        </p:nvSpPr>
        <p:spPr>
          <a:xfrm>
            <a:off x="242784" y="302344"/>
            <a:ext cx="3427296" cy="541152"/>
          </a:xfrm>
          <a:prstGeom prst="rect">
            <a:avLst/>
          </a:prstGeom>
          <a:extLst/>
        </p:spPr>
        <p:txBody>
          <a:bodyPr/>
          <a:lst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defRPr/>
            </a:pPr>
            <a:r>
              <a:rPr lang="it-IT" sz="2500" b="1" dirty="0" smtClean="0">
                <a:ln w="1905"/>
                <a:solidFill>
                  <a:srgbClr val="BFBFBF"/>
                </a:solidFill>
                <a:ea typeface="ＭＳ Ｐゴシック" charset="0"/>
                <a:cs typeface="ＭＳ Ｐゴシック" charset="0"/>
              </a:rPr>
              <a:t>POLITICHE DI SOSTEGNO</a:t>
            </a:r>
            <a:endParaRPr lang="it-IT" b="1" dirty="0">
              <a:ln w="1905"/>
              <a:solidFill>
                <a:srgbClr val="BFBFBF"/>
              </a:solidFill>
              <a:ea typeface="ＭＳ Ｐゴシック" charset="0"/>
              <a:cs typeface="ＭＳ Ｐゴシック" charset="0"/>
            </a:endParaRPr>
          </a:p>
        </p:txBody>
      </p:sp>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35</a:t>
            </a:fld>
            <a:endParaRPr lang="it-IT" dirty="0"/>
          </a:p>
        </p:txBody>
      </p:sp>
    </p:spTree>
    <p:extLst>
      <p:ext uri="{BB962C8B-B14F-4D97-AF65-F5344CB8AC3E}">
        <p14:creationId xmlns:p14="http://schemas.microsoft.com/office/powerpoint/2010/main" val="335642506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36</a:t>
            </a:fld>
            <a:endParaRPr lang="it-IT" dirty="0"/>
          </a:p>
        </p:txBody>
      </p:sp>
      <p:sp>
        <p:nvSpPr>
          <p:cNvPr id="7" name="Titolo 1"/>
          <p:cNvSpPr txBox="1">
            <a:spLocks/>
          </p:cNvSpPr>
          <p:nvPr/>
        </p:nvSpPr>
        <p:spPr>
          <a:xfrm>
            <a:off x="242784" y="302344"/>
            <a:ext cx="2645632" cy="541152"/>
          </a:xfrm>
          <a:prstGeom prst="rect">
            <a:avLst/>
          </a:prstGeom>
          <a:extLst/>
        </p:spPr>
        <p:txBody>
          <a:bodyPr/>
          <a:lst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defRPr/>
            </a:pPr>
            <a:r>
              <a:rPr lang="it-IT" sz="2500" b="1" dirty="0" smtClean="0">
                <a:ln w="1905"/>
                <a:solidFill>
                  <a:srgbClr val="948A54"/>
                </a:solidFill>
                <a:ea typeface="ＭＳ Ｐゴシック" charset="0"/>
                <a:cs typeface="ＭＳ Ｐゴシック" charset="0"/>
              </a:rPr>
              <a:t>LOCALI UTILIZZATI</a:t>
            </a:r>
            <a:endParaRPr lang="it-IT" b="1" dirty="0">
              <a:ln w="1905"/>
              <a:solidFill>
                <a:srgbClr val="948A54"/>
              </a:solidFill>
              <a:ea typeface="ＭＳ Ｐゴシック" charset="0"/>
              <a:cs typeface="ＭＳ Ｐゴシック" charset="0"/>
            </a:endParaRPr>
          </a:p>
        </p:txBody>
      </p:sp>
      <p:graphicFrame>
        <p:nvGraphicFramePr>
          <p:cNvPr id="8" name="Diagramma 7"/>
          <p:cNvGraphicFramePr/>
          <p:nvPr>
            <p:extLst>
              <p:ext uri="{D42A27DB-BD31-4B8C-83A1-F6EECF244321}">
                <p14:modId xmlns:p14="http://schemas.microsoft.com/office/powerpoint/2010/main" val="1881598463"/>
              </p:ext>
            </p:extLst>
          </p:nvPr>
        </p:nvGraphicFramePr>
        <p:xfrm>
          <a:off x="1264960" y="963752"/>
          <a:ext cx="6601250" cy="479788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75439959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37</a:t>
            </a:fld>
            <a:endParaRPr lang="it-IT" dirty="0"/>
          </a:p>
        </p:txBody>
      </p:sp>
      <p:sp>
        <p:nvSpPr>
          <p:cNvPr id="7" name="Titolo 1"/>
          <p:cNvSpPr txBox="1">
            <a:spLocks/>
          </p:cNvSpPr>
          <p:nvPr/>
        </p:nvSpPr>
        <p:spPr>
          <a:xfrm>
            <a:off x="242784" y="302344"/>
            <a:ext cx="2645632" cy="541152"/>
          </a:xfrm>
          <a:prstGeom prst="rect">
            <a:avLst/>
          </a:prstGeom>
          <a:extLst/>
        </p:spPr>
        <p:txBody>
          <a:bodyPr/>
          <a:lst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defRPr/>
            </a:pPr>
            <a:r>
              <a:rPr lang="it-IT" sz="2500" b="1" dirty="0" smtClean="0">
                <a:ln w="1905"/>
                <a:solidFill>
                  <a:srgbClr val="948A54"/>
                </a:solidFill>
                <a:ea typeface="ＭＳ Ｐゴシック" charset="0"/>
                <a:cs typeface="ＭＳ Ｐゴシック" charset="0"/>
              </a:rPr>
              <a:t>LOCALI UTILIZZATI</a:t>
            </a:r>
            <a:endParaRPr lang="it-IT" b="1" dirty="0">
              <a:ln w="1905"/>
              <a:solidFill>
                <a:srgbClr val="948A54"/>
              </a:solidFill>
              <a:ea typeface="ＭＳ Ｐゴシック" charset="0"/>
              <a:cs typeface="ＭＳ Ｐゴシック" charset="0"/>
            </a:endParaRPr>
          </a:p>
        </p:txBody>
      </p:sp>
      <p:graphicFrame>
        <p:nvGraphicFramePr>
          <p:cNvPr id="8" name="Diagramma 7"/>
          <p:cNvGraphicFramePr/>
          <p:nvPr>
            <p:extLst>
              <p:ext uri="{D42A27DB-BD31-4B8C-83A1-F6EECF244321}">
                <p14:modId xmlns:p14="http://schemas.microsoft.com/office/powerpoint/2010/main" val="1365962398"/>
              </p:ext>
            </p:extLst>
          </p:nvPr>
        </p:nvGraphicFramePr>
        <p:xfrm>
          <a:off x="1264960" y="963752"/>
          <a:ext cx="6601250" cy="479788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53398681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5" name="Segnaposto contenuto 4"/>
          <p:cNvGraphicFramePr>
            <a:graphicFrameLocks noGrp="1"/>
          </p:cNvGraphicFramePr>
          <p:nvPr>
            <p:ph idx="4294967295"/>
            <p:extLst>
              <p:ext uri="{D42A27DB-BD31-4B8C-83A1-F6EECF244321}">
                <p14:modId xmlns:p14="http://schemas.microsoft.com/office/powerpoint/2010/main" val="353850691"/>
              </p:ext>
            </p:extLst>
          </p:nvPr>
        </p:nvGraphicFramePr>
        <p:xfrm>
          <a:off x="706750" y="1116444"/>
          <a:ext cx="7756512" cy="456972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Titolo 1"/>
          <p:cNvSpPr txBox="1">
            <a:spLocks/>
          </p:cNvSpPr>
          <p:nvPr/>
        </p:nvSpPr>
        <p:spPr>
          <a:xfrm>
            <a:off x="242784" y="302344"/>
            <a:ext cx="3427296" cy="541152"/>
          </a:xfrm>
          <a:prstGeom prst="rect">
            <a:avLst/>
          </a:prstGeom>
          <a:extLst/>
        </p:spPr>
        <p:txBody>
          <a:bodyPr/>
          <a:lst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defRPr/>
            </a:pPr>
            <a:r>
              <a:rPr lang="it-IT" sz="2500" b="1" dirty="0" smtClean="0">
                <a:ln w="1905"/>
                <a:solidFill>
                  <a:srgbClr val="BFBFBF"/>
                </a:solidFill>
                <a:ea typeface="ＭＳ Ｐゴシック" charset="0"/>
                <a:cs typeface="ＭＳ Ｐゴシック" charset="0"/>
              </a:rPr>
              <a:t>POLITICHE DI SOSTEGNO</a:t>
            </a:r>
            <a:endParaRPr lang="it-IT" b="1" dirty="0">
              <a:ln w="1905"/>
              <a:solidFill>
                <a:srgbClr val="BFBFBF"/>
              </a:solidFill>
              <a:ea typeface="ＭＳ Ｐゴシック" charset="0"/>
              <a:cs typeface="ＭＳ Ｐゴシック" charset="0"/>
            </a:endParaRPr>
          </a:p>
        </p:txBody>
      </p:sp>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38</a:t>
            </a:fld>
            <a:endParaRPr lang="it-IT" dirty="0"/>
          </a:p>
        </p:txBody>
      </p:sp>
    </p:spTree>
    <p:extLst>
      <p:ext uri="{BB962C8B-B14F-4D97-AF65-F5344CB8AC3E}">
        <p14:creationId xmlns:p14="http://schemas.microsoft.com/office/powerpoint/2010/main" val="190973604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dirty="0">
                <a:solidFill>
                  <a:srgbClr val="FFFFFF"/>
                </a:solidFill>
                <a:latin typeface="Trebuchet MS" charset="0"/>
                <a:ea typeface="Calibri" charset="0"/>
                <a:cs typeface="Times New Roman" charset="0"/>
              </a:rPr>
              <a:t>Progetto </a:t>
            </a:r>
            <a:r>
              <a:rPr lang="it-IT" sz="1400" b="1" dirty="0" err="1">
                <a:solidFill>
                  <a:srgbClr val="FFFFFF"/>
                </a:solidFill>
                <a:latin typeface="Trebuchet MS" charset="0"/>
                <a:ea typeface="Calibri" charset="0"/>
                <a:cs typeface="Times New Roman" charset="0"/>
              </a:rPr>
              <a:t>Capacit</a:t>
            </a:r>
            <a:r>
              <a:rPr lang="ja-JP" altLang="it-IT" sz="1400" b="1" dirty="0">
                <a:solidFill>
                  <a:srgbClr val="FFFFFF"/>
                </a:solidFill>
                <a:latin typeface="Trebuchet MS" charset="0"/>
                <a:ea typeface="Calibri" charset="0"/>
                <a:cs typeface="Times New Roman" charset="0"/>
              </a:rPr>
              <a:t>’</a:t>
            </a:r>
            <a:r>
              <a:rPr lang="it-IT" sz="1400" b="1" dirty="0">
                <a:solidFill>
                  <a:srgbClr val="FFFFFF"/>
                </a:solidFill>
                <a:latin typeface="Trebuchet MS" charset="0"/>
                <a:ea typeface="Calibri" charset="0"/>
                <a:cs typeface="Times New Roman" charset="0"/>
              </a:rPr>
              <a:t>Azione - Investire in formazione è costruire il futuro</a:t>
            </a:r>
          </a:p>
          <a:p>
            <a:pPr algn="ctr" eaLnBrk="1" hangingPunct="1"/>
            <a:r>
              <a:rPr lang="it-IT" sz="1200" dirty="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dirty="0">
                <a:solidFill>
                  <a:srgbClr val="FFFFFF"/>
                </a:solidFill>
                <a:latin typeface="Trebuchet MS" charset="0"/>
                <a:ea typeface="Calibri" charset="0"/>
                <a:cs typeface="Times New Roman" charset="0"/>
              </a:rPr>
              <a:t>Avviso 2017 ai sensi </a:t>
            </a:r>
            <a:r>
              <a:rPr lang="it-IT" sz="1200" dirty="0" err="1">
                <a:solidFill>
                  <a:srgbClr val="FFFFFF"/>
                </a:solidFill>
                <a:latin typeface="Trebuchet MS" charset="0"/>
                <a:ea typeface="Calibri" charset="0"/>
                <a:cs typeface="Times New Roman" charset="0"/>
              </a:rPr>
              <a:t>dell</a:t>
            </a:r>
            <a:r>
              <a:rPr lang="ja-JP" altLang="it-IT" sz="1200" dirty="0">
                <a:solidFill>
                  <a:srgbClr val="FFFFFF"/>
                </a:solidFill>
                <a:latin typeface="Trebuchet MS" charset="0"/>
                <a:ea typeface="Calibri" charset="0"/>
                <a:cs typeface="Times New Roman" charset="0"/>
              </a:rPr>
              <a:t>’</a:t>
            </a:r>
            <a:r>
              <a:rPr lang="it-IT" sz="1200" dirty="0">
                <a:solidFill>
                  <a:srgbClr val="FFFFFF"/>
                </a:solidFill>
                <a:latin typeface="Trebuchet MS" charset="0"/>
                <a:ea typeface="Calibri" charset="0"/>
                <a:cs typeface="Times New Roman" charset="0"/>
              </a:rPr>
              <a:t>art. 72 del Codice del Terzo settore</a:t>
            </a:r>
            <a:endParaRPr lang="it-IT" sz="1200" dirty="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39</a:t>
            </a:fld>
            <a:endParaRPr lang="it-IT" dirty="0"/>
          </a:p>
        </p:txBody>
      </p:sp>
      <p:graphicFrame>
        <p:nvGraphicFramePr>
          <p:cNvPr id="8" name="Segnaposto contenuto 13"/>
          <p:cNvGraphicFramePr>
            <a:graphicFrameLocks noGrp="1"/>
          </p:cNvGraphicFramePr>
          <p:nvPr>
            <p:ph sz="quarter" idx="4294967295"/>
            <p:extLst>
              <p:ext uri="{D42A27DB-BD31-4B8C-83A1-F6EECF244321}">
                <p14:modId xmlns:p14="http://schemas.microsoft.com/office/powerpoint/2010/main" val="3201030789"/>
              </p:ext>
            </p:extLst>
          </p:nvPr>
        </p:nvGraphicFramePr>
        <p:xfrm>
          <a:off x="723808" y="1384648"/>
          <a:ext cx="7516000" cy="441608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9" name="Titolo 1"/>
          <p:cNvSpPr txBox="1">
            <a:spLocks/>
          </p:cNvSpPr>
          <p:nvPr/>
        </p:nvSpPr>
        <p:spPr>
          <a:xfrm>
            <a:off x="242784" y="302344"/>
            <a:ext cx="7876768" cy="841792"/>
          </a:xfrm>
          <a:prstGeom prst="rect">
            <a:avLst/>
          </a:prstGeom>
          <a:extLst/>
        </p:spPr>
        <p:txBody>
          <a:bodyPr/>
          <a:lst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defRPr/>
            </a:pPr>
            <a:r>
              <a:rPr lang="it-IT" sz="2500" b="1" dirty="0" smtClean="0">
                <a:ln w="1905"/>
                <a:solidFill>
                  <a:srgbClr val="948A54"/>
                </a:solidFill>
                <a:ea typeface="ＭＳ Ｐゴシック" charset="0"/>
                <a:cs typeface="ＭＳ Ｐゴシック" charset="0"/>
              </a:rPr>
              <a:t>FONDO PER IL FINANZIAMENTO DI PROGETTI E ATTIVITA’ DI INTERESSE GENERALE NEL TERZO SETTORE</a:t>
            </a:r>
            <a:endParaRPr lang="it-IT" b="1" dirty="0">
              <a:ln w="1905"/>
              <a:solidFill>
                <a:srgbClr val="948A54"/>
              </a:solidFill>
              <a:ea typeface="ＭＳ Ｐゴシック" charset="0"/>
              <a:cs typeface="ＭＳ Ｐゴシック" charset="0"/>
            </a:endParaRPr>
          </a:p>
        </p:txBody>
      </p:sp>
    </p:spTree>
    <p:extLst>
      <p:ext uri="{BB962C8B-B14F-4D97-AF65-F5344CB8AC3E}">
        <p14:creationId xmlns:p14="http://schemas.microsoft.com/office/powerpoint/2010/main" val="10239335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9" name="Segnaposto contenuto 7"/>
          <p:cNvGraphicFramePr>
            <a:graphicFrameLocks noGrp="1"/>
          </p:cNvGraphicFramePr>
          <p:nvPr>
            <p:ph sz="half" idx="4294967295"/>
            <p:extLst>
              <p:ext uri="{D42A27DB-BD31-4B8C-83A1-F6EECF244321}">
                <p14:modId xmlns:p14="http://schemas.microsoft.com/office/powerpoint/2010/main" val="3747268544"/>
              </p:ext>
            </p:extLst>
          </p:nvPr>
        </p:nvGraphicFramePr>
        <p:xfrm>
          <a:off x="2768160" y="1023880"/>
          <a:ext cx="4125457" cy="477246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Titolo 1"/>
          <p:cNvSpPr txBox="1">
            <a:spLocks/>
          </p:cNvSpPr>
          <p:nvPr/>
        </p:nvSpPr>
        <p:spPr>
          <a:xfrm>
            <a:off x="242784" y="422600"/>
            <a:ext cx="3667808" cy="541152"/>
          </a:xfrm>
          <a:prstGeom prst="rect">
            <a:avLst/>
          </a:prstGeom>
          <a:extLst/>
        </p:spPr>
        <p:txBody>
          <a:bodyPr/>
          <a:lst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defRPr/>
            </a:pPr>
            <a:r>
              <a:rPr lang="it-IT" sz="2500" b="1" dirty="0" smtClean="0">
                <a:ln w="1905"/>
                <a:solidFill>
                  <a:srgbClr val="948A54"/>
                </a:solidFill>
                <a:ea typeface="ＭＳ Ｐゴシック" charset="0"/>
                <a:cs typeface="ＭＳ Ｐゴシック" charset="0"/>
              </a:rPr>
              <a:t>COME NE PARLIAMO</a:t>
            </a:r>
            <a:endParaRPr lang="it-IT" b="1" dirty="0">
              <a:ln w="1905"/>
              <a:solidFill>
                <a:srgbClr val="948A54"/>
              </a:solidFill>
              <a:ea typeface="ＭＳ Ｐゴシック" charset="0"/>
              <a:cs typeface="ＭＳ Ｐゴシック" charset="0"/>
            </a:endParaRPr>
          </a:p>
        </p:txBody>
      </p:sp>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4</a:t>
            </a:fld>
            <a:endParaRPr lang="it-IT"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5" name="Segnaposto contenuto 4"/>
          <p:cNvGraphicFramePr>
            <a:graphicFrameLocks noGrp="1"/>
          </p:cNvGraphicFramePr>
          <p:nvPr>
            <p:ph idx="4294967295"/>
            <p:extLst>
              <p:ext uri="{D42A27DB-BD31-4B8C-83A1-F6EECF244321}">
                <p14:modId xmlns:p14="http://schemas.microsoft.com/office/powerpoint/2010/main" val="4118814607"/>
              </p:ext>
            </p:extLst>
          </p:nvPr>
        </p:nvGraphicFramePr>
        <p:xfrm>
          <a:off x="706750" y="1116444"/>
          <a:ext cx="7756512" cy="456972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Titolo 1"/>
          <p:cNvSpPr txBox="1">
            <a:spLocks/>
          </p:cNvSpPr>
          <p:nvPr/>
        </p:nvSpPr>
        <p:spPr>
          <a:xfrm>
            <a:off x="242784" y="302344"/>
            <a:ext cx="3427296" cy="541152"/>
          </a:xfrm>
          <a:prstGeom prst="rect">
            <a:avLst/>
          </a:prstGeom>
          <a:extLst/>
        </p:spPr>
        <p:txBody>
          <a:bodyPr/>
          <a:lst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defRPr/>
            </a:pPr>
            <a:r>
              <a:rPr lang="it-IT" sz="2500" b="1" dirty="0" smtClean="0">
                <a:ln w="1905"/>
                <a:solidFill>
                  <a:srgbClr val="BFBFBF"/>
                </a:solidFill>
                <a:ea typeface="ＭＳ Ｐゴシック" charset="0"/>
                <a:cs typeface="ＭＳ Ｐゴシック" charset="0"/>
              </a:rPr>
              <a:t>POLITICHE DI SOSTEGNO</a:t>
            </a:r>
            <a:endParaRPr lang="it-IT" b="1" dirty="0">
              <a:ln w="1905"/>
              <a:solidFill>
                <a:srgbClr val="BFBFBF"/>
              </a:solidFill>
              <a:ea typeface="ＭＳ Ｐゴシック" charset="0"/>
              <a:cs typeface="ＭＳ Ｐゴシック" charset="0"/>
            </a:endParaRPr>
          </a:p>
        </p:txBody>
      </p:sp>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40</a:t>
            </a:fld>
            <a:endParaRPr lang="it-IT" dirty="0"/>
          </a:p>
        </p:txBody>
      </p:sp>
    </p:spTree>
    <p:extLst>
      <p:ext uri="{BB962C8B-B14F-4D97-AF65-F5344CB8AC3E}">
        <p14:creationId xmlns:p14="http://schemas.microsoft.com/office/powerpoint/2010/main" val="2715370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41</a:t>
            </a:fld>
            <a:endParaRPr lang="it-IT" dirty="0"/>
          </a:p>
        </p:txBody>
      </p:sp>
      <p:sp>
        <p:nvSpPr>
          <p:cNvPr id="7" name="Titolo 1"/>
          <p:cNvSpPr txBox="1">
            <a:spLocks/>
          </p:cNvSpPr>
          <p:nvPr/>
        </p:nvSpPr>
        <p:spPr>
          <a:xfrm>
            <a:off x="242784" y="422600"/>
            <a:ext cx="7034976" cy="541152"/>
          </a:xfrm>
          <a:prstGeom prst="rect">
            <a:avLst/>
          </a:prstGeom>
          <a:extLst/>
        </p:spPr>
        <p:txBody>
          <a:bodyPr/>
          <a:lst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defRPr/>
            </a:pPr>
            <a:r>
              <a:rPr lang="it-IT" sz="2500" b="1" dirty="0" smtClean="0">
                <a:ln w="1905"/>
                <a:solidFill>
                  <a:srgbClr val="948A54"/>
                </a:solidFill>
                <a:ea typeface="ＭＳ Ｐゴシック" charset="0"/>
                <a:cs typeface="ＭＳ Ｐゴシック" charset="0"/>
              </a:rPr>
              <a:t>ALTRE RISORSE DESTINATE AL SOSTEGNO DEGLI ETS</a:t>
            </a:r>
            <a:endParaRPr lang="it-IT" b="1" dirty="0">
              <a:ln w="1905"/>
              <a:solidFill>
                <a:srgbClr val="948A54"/>
              </a:solidFill>
              <a:ea typeface="ＭＳ Ｐゴシック" charset="0"/>
              <a:cs typeface="ＭＳ Ｐゴシック" charset="0"/>
            </a:endParaRPr>
          </a:p>
        </p:txBody>
      </p:sp>
      <p:graphicFrame>
        <p:nvGraphicFramePr>
          <p:cNvPr id="8" name="Diagramma 7"/>
          <p:cNvGraphicFramePr/>
          <p:nvPr>
            <p:extLst>
              <p:ext uri="{D42A27DB-BD31-4B8C-83A1-F6EECF244321}">
                <p14:modId xmlns:p14="http://schemas.microsoft.com/office/powerpoint/2010/main" val="2877409280"/>
              </p:ext>
            </p:extLst>
          </p:nvPr>
        </p:nvGraphicFramePr>
        <p:xfrm>
          <a:off x="242784" y="723240"/>
          <a:ext cx="8658432" cy="406886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9" name="Rettangolo 32"/>
          <p:cNvSpPr>
            <a:spLocks noChangeArrowheads="1"/>
          </p:cNvSpPr>
          <p:nvPr/>
        </p:nvSpPr>
        <p:spPr bwMode="auto">
          <a:xfrm>
            <a:off x="1264960" y="4932200"/>
            <a:ext cx="6674208" cy="923330"/>
          </a:xfrm>
          <a:prstGeom prst="rect">
            <a:avLst/>
          </a:prstGeom>
          <a:noFill/>
          <a:ln w="38100">
            <a:solidFill>
              <a:srgbClr val="0000FF"/>
            </a:solidFill>
            <a:miter lim="800000"/>
            <a:headEnd/>
            <a:tailEnd/>
          </a:ln>
          <a:extLst>
            <a:ext uri="{909E8E84-426E-40dd-AFC4-6F175D3DCCD1}">
              <a14:hiddenFill xmlns:a14="http://schemas.microsoft.com/office/drawing/2010/main" xmlns="">
                <a:solidFill>
                  <a:srgbClr val="FFFFFF"/>
                </a:solidFill>
              </a14:hiddenFill>
            </a:ext>
          </a:extLst>
        </p:spPr>
        <p:txBody>
          <a:bodyPr wrap="square">
            <a:spAutoFit/>
          </a:bodyPr>
          <a:lstStyle/>
          <a:p>
            <a:pPr eaLnBrk="1" hangingPunct="1"/>
            <a:r>
              <a:rPr lang="it-IT" dirty="0">
                <a:solidFill>
                  <a:schemeClr val="tx2">
                    <a:lumMod val="75000"/>
                  </a:schemeClr>
                </a:solidFill>
                <a:cs typeface="Calibri" charset="0"/>
              </a:rPr>
              <a:t>gli obiettivi generali, le aree prioritarie di intervento, le linee di </a:t>
            </a:r>
            <a:r>
              <a:rPr lang="it-IT" dirty="0" smtClean="0">
                <a:solidFill>
                  <a:schemeClr val="tx2">
                    <a:lumMod val="75000"/>
                  </a:schemeClr>
                </a:solidFill>
                <a:cs typeface="Calibri" charset="0"/>
              </a:rPr>
              <a:t>attività </a:t>
            </a:r>
            <a:r>
              <a:rPr lang="it-IT" dirty="0">
                <a:solidFill>
                  <a:schemeClr val="tx2">
                    <a:lumMod val="75000"/>
                  </a:schemeClr>
                </a:solidFill>
                <a:cs typeface="Calibri" charset="0"/>
              </a:rPr>
              <a:t>finanziabili e la destinazione delle </a:t>
            </a:r>
            <a:r>
              <a:rPr lang="it-IT" dirty="0" smtClean="0">
                <a:solidFill>
                  <a:schemeClr val="tx2">
                    <a:lumMod val="75000"/>
                  </a:schemeClr>
                </a:solidFill>
                <a:cs typeface="Calibri" charset="0"/>
              </a:rPr>
              <a:t>risorse, vengono determinate annualmente con atti d’indirizzo del Ministero del lavoro</a:t>
            </a:r>
            <a:endParaRPr lang="it-IT" dirty="0">
              <a:solidFill>
                <a:schemeClr val="tx2">
                  <a:lumMod val="75000"/>
                </a:schemeClr>
              </a:solidFill>
              <a:ea typeface="Calibri" charset="0"/>
              <a:cs typeface="Calibri" charset="0"/>
            </a:endParaRPr>
          </a:p>
        </p:txBody>
      </p:sp>
    </p:spTree>
    <p:extLst>
      <p:ext uri="{BB962C8B-B14F-4D97-AF65-F5344CB8AC3E}">
        <p14:creationId xmlns:p14="http://schemas.microsoft.com/office/powerpoint/2010/main" val="5327161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8" name="Segnaposto contenuto 4"/>
          <p:cNvGraphicFramePr>
            <a:graphicFrameLocks noChangeAspect="1"/>
          </p:cNvGraphicFramePr>
          <p:nvPr>
            <p:extLst>
              <p:ext uri="{D42A27DB-BD31-4B8C-83A1-F6EECF244321}">
                <p14:modId xmlns:p14="http://schemas.microsoft.com/office/powerpoint/2010/main" val="3886313955"/>
              </p:ext>
            </p:extLst>
          </p:nvPr>
        </p:nvGraphicFramePr>
        <p:xfrm>
          <a:off x="2407392" y="1664474"/>
          <a:ext cx="4329216" cy="312665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42</a:t>
            </a:fld>
            <a:endParaRPr lang="it-IT" dirty="0"/>
          </a:p>
        </p:txBody>
      </p:sp>
      <p:sp>
        <p:nvSpPr>
          <p:cNvPr id="11" name="Titolo 1"/>
          <p:cNvSpPr txBox="1">
            <a:spLocks/>
          </p:cNvSpPr>
          <p:nvPr/>
        </p:nvSpPr>
        <p:spPr>
          <a:xfrm>
            <a:off x="242784" y="422600"/>
            <a:ext cx="7034976" cy="541152"/>
          </a:xfrm>
          <a:prstGeom prst="rect">
            <a:avLst/>
          </a:prstGeom>
          <a:extLst/>
        </p:spPr>
        <p:txBody>
          <a:bodyPr/>
          <a:lst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defRPr/>
            </a:pPr>
            <a:r>
              <a:rPr lang="it-IT" sz="2500" b="1" dirty="0" smtClean="0">
                <a:ln w="1905"/>
                <a:solidFill>
                  <a:schemeClr val="bg1">
                    <a:lumMod val="75000"/>
                  </a:schemeClr>
                </a:solidFill>
                <a:ea typeface="ＭＳ Ｐゴシック" charset="0"/>
                <a:cs typeface="ＭＳ Ｐゴシック" charset="0"/>
              </a:rPr>
              <a:t>ALTRE RISORSE DESTINATE AL SOSTEGNO DEGLI ETS</a:t>
            </a:r>
            <a:endParaRPr lang="it-IT" b="1" dirty="0">
              <a:ln w="1905"/>
              <a:solidFill>
                <a:schemeClr val="bg1">
                  <a:lumMod val="75000"/>
                </a:schemeClr>
              </a:solidFill>
              <a:ea typeface="ＭＳ Ｐゴシック" charset="0"/>
              <a:cs typeface="ＭＳ Ｐゴシック" charset="0"/>
            </a:endParaRPr>
          </a:p>
        </p:txBody>
      </p:sp>
    </p:spTree>
    <p:extLst>
      <p:ext uri="{BB962C8B-B14F-4D97-AF65-F5344CB8AC3E}">
        <p14:creationId xmlns:p14="http://schemas.microsoft.com/office/powerpoint/2010/main" val="236421729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dirty="0">
                <a:solidFill>
                  <a:srgbClr val="FFFFFF"/>
                </a:solidFill>
                <a:latin typeface="Trebuchet MS" charset="0"/>
                <a:ea typeface="Calibri" charset="0"/>
                <a:cs typeface="Times New Roman" charset="0"/>
              </a:rPr>
              <a:t>Progetto </a:t>
            </a:r>
            <a:r>
              <a:rPr lang="it-IT" sz="1400" b="1" dirty="0" err="1">
                <a:solidFill>
                  <a:srgbClr val="FFFFFF"/>
                </a:solidFill>
                <a:latin typeface="Trebuchet MS" charset="0"/>
                <a:ea typeface="Calibri" charset="0"/>
                <a:cs typeface="Times New Roman" charset="0"/>
              </a:rPr>
              <a:t>Capacit</a:t>
            </a:r>
            <a:r>
              <a:rPr lang="ja-JP" altLang="it-IT" sz="1400" b="1" dirty="0">
                <a:solidFill>
                  <a:srgbClr val="FFFFFF"/>
                </a:solidFill>
                <a:latin typeface="Trebuchet MS" charset="0"/>
                <a:ea typeface="Calibri" charset="0"/>
                <a:cs typeface="Times New Roman" charset="0"/>
              </a:rPr>
              <a:t>’</a:t>
            </a:r>
            <a:r>
              <a:rPr lang="it-IT" sz="1400" b="1" dirty="0">
                <a:solidFill>
                  <a:srgbClr val="FFFFFF"/>
                </a:solidFill>
                <a:latin typeface="Trebuchet MS" charset="0"/>
                <a:ea typeface="Calibri" charset="0"/>
                <a:cs typeface="Times New Roman" charset="0"/>
              </a:rPr>
              <a:t>Azione - Investire in formazione è costruire il futuro</a:t>
            </a:r>
          </a:p>
          <a:p>
            <a:pPr algn="ctr" eaLnBrk="1" hangingPunct="1"/>
            <a:r>
              <a:rPr lang="it-IT" sz="1200" dirty="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dirty="0">
                <a:solidFill>
                  <a:srgbClr val="FFFFFF"/>
                </a:solidFill>
                <a:latin typeface="Trebuchet MS" charset="0"/>
                <a:ea typeface="Calibri" charset="0"/>
                <a:cs typeface="Times New Roman" charset="0"/>
              </a:rPr>
              <a:t>Avviso 2017 ai sensi </a:t>
            </a:r>
            <a:r>
              <a:rPr lang="it-IT" sz="1200" dirty="0" err="1">
                <a:solidFill>
                  <a:srgbClr val="FFFFFF"/>
                </a:solidFill>
                <a:latin typeface="Trebuchet MS" charset="0"/>
                <a:ea typeface="Calibri" charset="0"/>
                <a:cs typeface="Times New Roman" charset="0"/>
              </a:rPr>
              <a:t>dell</a:t>
            </a:r>
            <a:r>
              <a:rPr lang="ja-JP" altLang="it-IT" sz="1200" dirty="0">
                <a:solidFill>
                  <a:srgbClr val="FFFFFF"/>
                </a:solidFill>
                <a:latin typeface="Trebuchet MS" charset="0"/>
                <a:ea typeface="Calibri" charset="0"/>
                <a:cs typeface="Times New Roman" charset="0"/>
              </a:rPr>
              <a:t>’</a:t>
            </a:r>
            <a:r>
              <a:rPr lang="it-IT" sz="1200" dirty="0">
                <a:solidFill>
                  <a:srgbClr val="FFFFFF"/>
                </a:solidFill>
                <a:latin typeface="Trebuchet MS" charset="0"/>
                <a:ea typeface="Calibri" charset="0"/>
                <a:cs typeface="Times New Roman" charset="0"/>
              </a:rPr>
              <a:t>art. 72 del Codice del Terzo settore</a:t>
            </a:r>
            <a:endParaRPr lang="it-IT" sz="1200" dirty="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43</a:t>
            </a:fld>
            <a:endParaRPr lang="it-IT" dirty="0"/>
          </a:p>
        </p:txBody>
      </p:sp>
      <p:sp>
        <p:nvSpPr>
          <p:cNvPr id="9" name="Titolo 1"/>
          <p:cNvSpPr>
            <a:spLocks noGrp="1"/>
          </p:cNvSpPr>
          <p:nvPr>
            <p:ph type="title"/>
          </p:nvPr>
        </p:nvSpPr>
        <p:spPr>
          <a:xfrm>
            <a:off x="302912" y="302344"/>
            <a:ext cx="5231136" cy="574142"/>
          </a:xfrm>
          <a:extLst/>
        </p:spPr>
        <p:txBody>
          <a:bodyPr/>
          <a:lstStyle/>
          <a:p>
            <a:pPr algn="l">
              <a:defRPr/>
            </a:pPr>
            <a:r>
              <a:rPr lang="it-IT" sz="2500" b="1" dirty="0" smtClean="0">
                <a:ln w="1905"/>
                <a:solidFill>
                  <a:srgbClr val="948A54"/>
                </a:solidFill>
                <a:cs typeface="ＭＳ Ｐゴシック" charset="0"/>
              </a:rPr>
              <a:t>SOSTEGNO ALLE ATTIVITA’ DELLE ODV</a:t>
            </a:r>
            <a:endParaRPr lang="it-IT" b="1" dirty="0">
              <a:ln w="1905"/>
              <a:solidFill>
                <a:srgbClr val="948A54"/>
              </a:solidFill>
              <a:ea typeface="ＭＳ Ｐゴシック" charset="0"/>
              <a:cs typeface="ＭＳ Ｐゴシック" charset="0"/>
            </a:endParaRPr>
          </a:p>
        </p:txBody>
      </p:sp>
      <p:graphicFrame>
        <p:nvGraphicFramePr>
          <p:cNvPr id="10" name="Segnaposto contenuto 13"/>
          <p:cNvGraphicFramePr>
            <a:graphicFrameLocks noGrp="1"/>
          </p:cNvGraphicFramePr>
          <p:nvPr>
            <p:ph sz="quarter" idx="4294967295"/>
            <p:extLst>
              <p:ext uri="{D42A27DB-BD31-4B8C-83A1-F6EECF244321}">
                <p14:modId xmlns:p14="http://schemas.microsoft.com/office/powerpoint/2010/main" val="2157991866"/>
              </p:ext>
            </p:extLst>
          </p:nvPr>
        </p:nvGraphicFramePr>
        <p:xfrm>
          <a:off x="783936" y="2086400"/>
          <a:ext cx="7516000" cy="186396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97438015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8" name="Segnaposto contenuto 4"/>
          <p:cNvGraphicFramePr>
            <a:graphicFrameLocks noChangeAspect="1"/>
          </p:cNvGraphicFramePr>
          <p:nvPr>
            <p:extLst>
              <p:ext uri="{D42A27DB-BD31-4B8C-83A1-F6EECF244321}">
                <p14:modId xmlns:p14="http://schemas.microsoft.com/office/powerpoint/2010/main" val="2682442913"/>
              </p:ext>
            </p:extLst>
          </p:nvPr>
        </p:nvGraphicFramePr>
        <p:xfrm>
          <a:off x="2407392" y="1664474"/>
          <a:ext cx="4329216" cy="312665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44</a:t>
            </a:fld>
            <a:endParaRPr lang="it-IT" dirty="0"/>
          </a:p>
        </p:txBody>
      </p:sp>
      <p:sp>
        <p:nvSpPr>
          <p:cNvPr id="11" name="Titolo 1"/>
          <p:cNvSpPr txBox="1">
            <a:spLocks/>
          </p:cNvSpPr>
          <p:nvPr/>
        </p:nvSpPr>
        <p:spPr>
          <a:xfrm>
            <a:off x="242784" y="422600"/>
            <a:ext cx="7034976" cy="541152"/>
          </a:xfrm>
          <a:prstGeom prst="rect">
            <a:avLst/>
          </a:prstGeom>
          <a:extLst/>
        </p:spPr>
        <p:txBody>
          <a:bodyPr/>
          <a:lst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defRPr/>
            </a:pPr>
            <a:r>
              <a:rPr lang="it-IT" sz="2500" b="1" dirty="0" smtClean="0">
                <a:ln w="1905"/>
                <a:solidFill>
                  <a:schemeClr val="bg1">
                    <a:lumMod val="75000"/>
                  </a:schemeClr>
                </a:solidFill>
                <a:ea typeface="ＭＳ Ｐゴシック" charset="0"/>
                <a:cs typeface="ＭＳ Ｐゴシック" charset="0"/>
              </a:rPr>
              <a:t>ALTRE RISORSE DESTINATE AL SOSTEGNO DEGLI ETS</a:t>
            </a:r>
            <a:endParaRPr lang="it-IT" b="1" dirty="0">
              <a:ln w="1905"/>
              <a:solidFill>
                <a:schemeClr val="bg1">
                  <a:lumMod val="75000"/>
                </a:schemeClr>
              </a:solidFill>
              <a:ea typeface="ＭＳ Ｐゴシック" charset="0"/>
              <a:cs typeface="ＭＳ Ｐゴシック" charset="0"/>
            </a:endParaRPr>
          </a:p>
        </p:txBody>
      </p:sp>
    </p:spTree>
    <p:extLst>
      <p:ext uri="{BB962C8B-B14F-4D97-AF65-F5344CB8AC3E}">
        <p14:creationId xmlns:p14="http://schemas.microsoft.com/office/powerpoint/2010/main" val="248587264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dirty="0">
                <a:solidFill>
                  <a:srgbClr val="FFFFFF"/>
                </a:solidFill>
                <a:latin typeface="Trebuchet MS" charset="0"/>
                <a:ea typeface="Calibri" charset="0"/>
                <a:cs typeface="Times New Roman" charset="0"/>
              </a:rPr>
              <a:t>Progetto </a:t>
            </a:r>
            <a:r>
              <a:rPr lang="it-IT" sz="1400" b="1" dirty="0" err="1">
                <a:solidFill>
                  <a:srgbClr val="FFFFFF"/>
                </a:solidFill>
                <a:latin typeface="Trebuchet MS" charset="0"/>
                <a:ea typeface="Calibri" charset="0"/>
                <a:cs typeface="Times New Roman" charset="0"/>
              </a:rPr>
              <a:t>Capacit</a:t>
            </a:r>
            <a:r>
              <a:rPr lang="ja-JP" altLang="it-IT" sz="1400" b="1" dirty="0">
                <a:solidFill>
                  <a:srgbClr val="FFFFFF"/>
                </a:solidFill>
                <a:latin typeface="Trebuchet MS" charset="0"/>
                <a:ea typeface="Calibri" charset="0"/>
                <a:cs typeface="Times New Roman" charset="0"/>
              </a:rPr>
              <a:t>’</a:t>
            </a:r>
            <a:r>
              <a:rPr lang="it-IT" sz="1400" b="1" dirty="0">
                <a:solidFill>
                  <a:srgbClr val="FFFFFF"/>
                </a:solidFill>
                <a:latin typeface="Trebuchet MS" charset="0"/>
                <a:ea typeface="Calibri" charset="0"/>
                <a:cs typeface="Times New Roman" charset="0"/>
              </a:rPr>
              <a:t>Azione - Investire in formazione è costruire il futuro</a:t>
            </a:r>
          </a:p>
          <a:p>
            <a:pPr algn="ctr" eaLnBrk="1" hangingPunct="1"/>
            <a:r>
              <a:rPr lang="it-IT" sz="1200" dirty="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dirty="0">
                <a:solidFill>
                  <a:srgbClr val="FFFFFF"/>
                </a:solidFill>
                <a:latin typeface="Trebuchet MS" charset="0"/>
                <a:ea typeface="Calibri" charset="0"/>
                <a:cs typeface="Times New Roman" charset="0"/>
              </a:rPr>
              <a:t>Avviso 2017 ai sensi </a:t>
            </a:r>
            <a:r>
              <a:rPr lang="it-IT" sz="1200" dirty="0" err="1">
                <a:solidFill>
                  <a:srgbClr val="FFFFFF"/>
                </a:solidFill>
                <a:latin typeface="Trebuchet MS" charset="0"/>
                <a:ea typeface="Calibri" charset="0"/>
                <a:cs typeface="Times New Roman" charset="0"/>
              </a:rPr>
              <a:t>dell</a:t>
            </a:r>
            <a:r>
              <a:rPr lang="ja-JP" altLang="it-IT" sz="1200" dirty="0">
                <a:solidFill>
                  <a:srgbClr val="FFFFFF"/>
                </a:solidFill>
                <a:latin typeface="Trebuchet MS" charset="0"/>
                <a:ea typeface="Calibri" charset="0"/>
                <a:cs typeface="Times New Roman" charset="0"/>
              </a:rPr>
              <a:t>’</a:t>
            </a:r>
            <a:r>
              <a:rPr lang="it-IT" sz="1200" dirty="0">
                <a:solidFill>
                  <a:srgbClr val="FFFFFF"/>
                </a:solidFill>
                <a:latin typeface="Trebuchet MS" charset="0"/>
                <a:ea typeface="Calibri" charset="0"/>
                <a:cs typeface="Times New Roman" charset="0"/>
              </a:rPr>
              <a:t>art. 72 del Codice del Terzo settore</a:t>
            </a:r>
            <a:endParaRPr lang="it-IT" sz="1200" dirty="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45</a:t>
            </a:fld>
            <a:endParaRPr lang="it-IT" dirty="0"/>
          </a:p>
        </p:txBody>
      </p:sp>
      <p:graphicFrame>
        <p:nvGraphicFramePr>
          <p:cNvPr id="8" name="Segnaposto contenuto 13"/>
          <p:cNvGraphicFramePr>
            <a:graphicFrameLocks noGrp="1"/>
          </p:cNvGraphicFramePr>
          <p:nvPr>
            <p:ph sz="quarter" idx="4294967295"/>
            <p:extLst>
              <p:ext uri="{D42A27DB-BD31-4B8C-83A1-F6EECF244321}">
                <p14:modId xmlns:p14="http://schemas.microsoft.com/office/powerpoint/2010/main" val="2528045391"/>
              </p:ext>
            </p:extLst>
          </p:nvPr>
        </p:nvGraphicFramePr>
        <p:xfrm>
          <a:off x="770568" y="1084007"/>
          <a:ext cx="7516000" cy="481024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0" name="Titolo 1"/>
          <p:cNvSpPr>
            <a:spLocks noGrp="1"/>
          </p:cNvSpPr>
          <p:nvPr>
            <p:ph type="title"/>
          </p:nvPr>
        </p:nvSpPr>
        <p:spPr>
          <a:xfrm>
            <a:off x="302912" y="302344"/>
            <a:ext cx="5351392" cy="574142"/>
          </a:xfrm>
          <a:extLst/>
        </p:spPr>
        <p:txBody>
          <a:bodyPr/>
          <a:lstStyle/>
          <a:p>
            <a:pPr algn="l">
              <a:defRPr/>
            </a:pPr>
            <a:r>
              <a:rPr lang="it-IT" sz="2500" b="1" dirty="0" smtClean="0">
                <a:ln w="1905"/>
                <a:solidFill>
                  <a:srgbClr val="948A54"/>
                </a:solidFill>
                <a:cs typeface="ＭＳ Ｐゴシック" charset="0"/>
              </a:rPr>
              <a:t>SOSTEGNO ALLE ATTIVITA’ DELLE APS</a:t>
            </a:r>
            <a:endParaRPr lang="it-IT" b="1" dirty="0">
              <a:ln w="1905"/>
              <a:solidFill>
                <a:srgbClr val="948A54"/>
              </a:solidFill>
              <a:ea typeface="ＭＳ Ｐゴシック" charset="0"/>
              <a:cs typeface="ＭＳ Ｐゴシック" charset="0"/>
            </a:endParaRPr>
          </a:p>
        </p:txBody>
      </p:sp>
    </p:spTree>
    <p:extLst>
      <p:ext uri="{BB962C8B-B14F-4D97-AF65-F5344CB8AC3E}">
        <p14:creationId xmlns:p14="http://schemas.microsoft.com/office/powerpoint/2010/main" val="171231094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8" name="Segnaposto contenuto 4"/>
          <p:cNvGraphicFramePr>
            <a:graphicFrameLocks noChangeAspect="1"/>
          </p:cNvGraphicFramePr>
          <p:nvPr>
            <p:extLst>
              <p:ext uri="{D42A27DB-BD31-4B8C-83A1-F6EECF244321}">
                <p14:modId xmlns:p14="http://schemas.microsoft.com/office/powerpoint/2010/main" val="3736361915"/>
              </p:ext>
            </p:extLst>
          </p:nvPr>
        </p:nvGraphicFramePr>
        <p:xfrm>
          <a:off x="2407392" y="1664474"/>
          <a:ext cx="4329216" cy="312665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46</a:t>
            </a:fld>
            <a:endParaRPr lang="it-IT" dirty="0"/>
          </a:p>
        </p:txBody>
      </p:sp>
      <p:sp>
        <p:nvSpPr>
          <p:cNvPr id="11" name="Titolo 1"/>
          <p:cNvSpPr txBox="1">
            <a:spLocks/>
          </p:cNvSpPr>
          <p:nvPr/>
        </p:nvSpPr>
        <p:spPr>
          <a:xfrm>
            <a:off x="242784" y="422600"/>
            <a:ext cx="7034976" cy="541152"/>
          </a:xfrm>
          <a:prstGeom prst="rect">
            <a:avLst/>
          </a:prstGeom>
          <a:extLst/>
        </p:spPr>
        <p:txBody>
          <a:bodyPr/>
          <a:lst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defRPr/>
            </a:pPr>
            <a:r>
              <a:rPr lang="it-IT" sz="2500" b="1" dirty="0" smtClean="0">
                <a:ln w="1905"/>
                <a:solidFill>
                  <a:schemeClr val="bg1">
                    <a:lumMod val="75000"/>
                  </a:schemeClr>
                </a:solidFill>
                <a:ea typeface="ＭＳ Ｐゴシック" charset="0"/>
                <a:cs typeface="ＭＳ Ｐゴシック" charset="0"/>
              </a:rPr>
              <a:t>ALTRE RISORSE DESTINATE AL SOSTEGNO DEGLI ETS</a:t>
            </a:r>
            <a:endParaRPr lang="it-IT" b="1" dirty="0">
              <a:ln w="1905"/>
              <a:solidFill>
                <a:schemeClr val="bg1">
                  <a:lumMod val="75000"/>
                </a:schemeClr>
              </a:solidFill>
              <a:ea typeface="ＭＳ Ｐゴシック" charset="0"/>
              <a:cs typeface="ＭＳ Ｐゴシック" charset="0"/>
            </a:endParaRPr>
          </a:p>
        </p:txBody>
      </p:sp>
    </p:spTree>
    <p:extLst>
      <p:ext uri="{BB962C8B-B14F-4D97-AF65-F5344CB8AC3E}">
        <p14:creationId xmlns:p14="http://schemas.microsoft.com/office/powerpoint/2010/main" val="248587264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dirty="0">
                <a:solidFill>
                  <a:srgbClr val="FFFFFF"/>
                </a:solidFill>
                <a:latin typeface="Trebuchet MS" charset="0"/>
                <a:ea typeface="Calibri" charset="0"/>
                <a:cs typeface="Times New Roman" charset="0"/>
              </a:rPr>
              <a:t>Progetto </a:t>
            </a:r>
            <a:r>
              <a:rPr lang="it-IT" sz="1400" b="1" dirty="0" err="1">
                <a:solidFill>
                  <a:srgbClr val="FFFFFF"/>
                </a:solidFill>
                <a:latin typeface="Trebuchet MS" charset="0"/>
                <a:ea typeface="Calibri" charset="0"/>
                <a:cs typeface="Times New Roman" charset="0"/>
              </a:rPr>
              <a:t>Capacit</a:t>
            </a:r>
            <a:r>
              <a:rPr lang="ja-JP" altLang="it-IT" sz="1400" b="1" dirty="0">
                <a:solidFill>
                  <a:srgbClr val="FFFFFF"/>
                </a:solidFill>
                <a:latin typeface="Trebuchet MS" charset="0"/>
                <a:ea typeface="Calibri" charset="0"/>
                <a:cs typeface="Times New Roman" charset="0"/>
              </a:rPr>
              <a:t>’</a:t>
            </a:r>
            <a:r>
              <a:rPr lang="it-IT" sz="1400" b="1" dirty="0">
                <a:solidFill>
                  <a:srgbClr val="FFFFFF"/>
                </a:solidFill>
                <a:latin typeface="Trebuchet MS" charset="0"/>
                <a:ea typeface="Calibri" charset="0"/>
                <a:cs typeface="Times New Roman" charset="0"/>
              </a:rPr>
              <a:t>Azione - Investire in formazione è costruire il futuro</a:t>
            </a:r>
          </a:p>
          <a:p>
            <a:pPr algn="ctr" eaLnBrk="1" hangingPunct="1"/>
            <a:r>
              <a:rPr lang="it-IT" sz="1200" dirty="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dirty="0">
                <a:solidFill>
                  <a:srgbClr val="FFFFFF"/>
                </a:solidFill>
                <a:latin typeface="Trebuchet MS" charset="0"/>
                <a:ea typeface="Calibri" charset="0"/>
                <a:cs typeface="Times New Roman" charset="0"/>
              </a:rPr>
              <a:t>Avviso 2017 ai sensi </a:t>
            </a:r>
            <a:r>
              <a:rPr lang="it-IT" sz="1200" dirty="0" err="1">
                <a:solidFill>
                  <a:srgbClr val="FFFFFF"/>
                </a:solidFill>
                <a:latin typeface="Trebuchet MS" charset="0"/>
                <a:ea typeface="Calibri" charset="0"/>
                <a:cs typeface="Times New Roman" charset="0"/>
              </a:rPr>
              <a:t>dell</a:t>
            </a:r>
            <a:r>
              <a:rPr lang="ja-JP" altLang="it-IT" sz="1200" dirty="0">
                <a:solidFill>
                  <a:srgbClr val="FFFFFF"/>
                </a:solidFill>
                <a:latin typeface="Trebuchet MS" charset="0"/>
                <a:ea typeface="Calibri" charset="0"/>
                <a:cs typeface="Times New Roman" charset="0"/>
              </a:rPr>
              <a:t>’</a:t>
            </a:r>
            <a:r>
              <a:rPr lang="it-IT" sz="1200" dirty="0">
                <a:solidFill>
                  <a:srgbClr val="FFFFFF"/>
                </a:solidFill>
                <a:latin typeface="Trebuchet MS" charset="0"/>
                <a:ea typeface="Calibri" charset="0"/>
                <a:cs typeface="Times New Roman" charset="0"/>
              </a:rPr>
              <a:t>art. 72 del Codice del Terzo settore</a:t>
            </a:r>
            <a:endParaRPr lang="it-IT" sz="1200" dirty="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47</a:t>
            </a:fld>
            <a:endParaRPr lang="it-IT" dirty="0"/>
          </a:p>
        </p:txBody>
      </p:sp>
      <p:sp>
        <p:nvSpPr>
          <p:cNvPr id="9" name="Titolo 1"/>
          <p:cNvSpPr>
            <a:spLocks noGrp="1"/>
          </p:cNvSpPr>
          <p:nvPr>
            <p:ph type="title"/>
          </p:nvPr>
        </p:nvSpPr>
        <p:spPr>
          <a:xfrm>
            <a:off x="302912" y="302344"/>
            <a:ext cx="7095104" cy="574142"/>
          </a:xfrm>
          <a:extLst/>
        </p:spPr>
        <p:txBody>
          <a:bodyPr/>
          <a:lstStyle/>
          <a:p>
            <a:pPr algn="l">
              <a:defRPr/>
            </a:pPr>
            <a:r>
              <a:rPr lang="it-IT" sz="2500" b="1" dirty="0" smtClean="0">
                <a:ln w="1905"/>
                <a:solidFill>
                  <a:srgbClr val="948A54"/>
                </a:solidFill>
                <a:cs typeface="ＭＳ Ｐゴシック" charset="0"/>
              </a:rPr>
              <a:t>CONTRIBUTI PER L’ACQUISTO DI AUTOAMBULANZE</a:t>
            </a:r>
            <a:endParaRPr lang="it-IT" b="1" dirty="0">
              <a:ln w="1905"/>
              <a:solidFill>
                <a:srgbClr val="948A54"/>
              </a:solidFill>
              <a:ea typeface="ＭＳ Ｐゴシック" charset="0"/>
              <a:cs typeface="ＭＳ Ｐゴシック" charset="0"/>
            </a:endParaRPr>
          </a:p>
        </p:txBody>
      </p:sp>
      <p:graphicFrame>
        <p:nvGraphicFramePr>
          <p:cNvPr id="8" name="Segnaposto contenuto 13"/>
          <p:cNvGraphicFramePr>
            <a:graphicFrameLocks noGrp="1"/>
          </p:cNvGraphicFramePr>
          <p:nvPr>
            <p:ph sz="quarter" idx="4294967295"/>
            <p:extLst>
              <p:ext uri="{D42A27DB-BD31-4B8C-83A1-F6EECF244321}">
                <p14:modId xmlns:p14="http://schemas.microsoft.com/office/powerpoint/2010/main" val="3501762879"/>
              </p:ext>
            </p:extLst>
          </p:nvPr>
        </p:nvGraphicFramePr>
        <p:xfrm>
          <a:off x="663680" y="1117339"/>
          <a:ext cx="7516000" cy="462985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97438015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5" name="Segnaposto contenuto 4"/>
          <p:cNvGraphicFramePr>
            <a:graphicFrameLocks noGrp="1"/>
          </p:cNvGraphicFramePr>
          <p:nvPr>
            <p:ph idx="4294967295"/>
            <p:extLst>
              <p:ext uri="{D42A27DB-BD31-4B8C-83A1-F6EECF244321}">
                <p14:modId xmlns:p14="http://schemas.microsoft.com/office/powerpoint/2010/main" val="3137082847"/>
              </p:ext>
            </p:extLst>
          </p:nvPr>
        </p:nvGraphicFramePr>
        <p:xfrm>
          <a:off x="706750" y="1116444"/>
          <a:ext cx="7756512" cy="456972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Titolo 1"/>
          <p:cNvSpPr txBox="1">
            <a:spLocks/>
          </p:cNvSpPr>
          <p:nvPr/>
        </p:nvSpPr>
        <p:spPr>
          <a:xfrm>
            <a:off x="242784" y="302344"/>
            <a:ext cx="3968448" cy="541152"/>
          </a:xfrm>
          <a:prstGeom prst="rect">
            <a:avLst/>
          </a:prstGeom>
          <a:extLst/>
        </p:spPr>
        <p:txBody>
          <a:bodyPr/>
          <a:lst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defRPr/>
            </a:pPr>
            <a:r>
              <a:rPr lang="it-IT" sz="2500" b="1" dirty="0" smtClean="0">
                <a:ln w="1905"/>
                <a:solidFill>
                  <a:schemeClr val="bg1">
                    <a:lumMod val="75000"/>
                  </a:schemeClr>
                </a:solidFill>
                <a:ea typeface="ＭＳ Ｐゴシック" charset="0"/>
                <a:cs typeface="ＭＳ Ｐゴシック" charset="0"/>
              </a:rPr>
              <a:t>INDICE DEGLI ARGOMENTI</a:t>
            </a:r>
            <a:endParaRPr lang="it-IT" b="1" dirty="0">
              <a:ln w="1905"/>
              <a:solidFill>
                <a:schemeClr val="bg1">
                  <a:lumMod val="75000"/>
                </a:schemeClr>
              </a:solidFill>
              <a:ea typeface="ＭＳ Ｐゴシック" charset="0"/>
              <a:cs typeface="ＭＳ Ｐゴシック" charset="0"/>
            </a:endParaRPr>
          </a:p>
        </p:txBody>
      </p:sp>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48</a:t>
            </a:fld>
            <a:endParaRPr lang="it-IT" dirty="0"/>
          </a:p>
        </p:txBody>
      </p:sp>
    </p:spTree>
    <p:extLst>
      <p:ext uri="{BB962C8B-B14F-4D97-AF65-F5344CB8AC3E}">
        <p14:creationId xmlns:p14="http://schemas.microsoft.com/office/powerpoint/2010/main" val="408973572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8" name="Segnaposto contenuto 4"/>
          <p:cNvGraphicFramePr>
            <a:graphicFrameLocks noChangeAspect="1"/>
          </p:cNvGraphicFramePr>
          <p:nvPr>
            <p:extLst>
              <p:ext uri="{D42A27DB-BD31-4B8C-83A1-F6EECF244321}">
                <p14:modId xmlns:p14="http://schemas.microsoft.com/office/powerpoint/2010/main" val="2687603531"/>
              </p:ext>
            </p:extLst>
          </p:nvPr>
        </p:nvGraphicFramePr>
        <p:xfrm>
          <a:off x="2407392" y="1324520"/>
          <a:ext cx="4329216" cy="432921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9" name="Titolo 1"/>
          <p:cNvSpPr txBox="1">
            <a:spLocks/>
          </p:cNvSpPr>
          <p:nvPr/>
        </p:nvSpPr>
        <p:spPr>
          <a:xfrm>
            <a:off x="242784" y="422600"/>
            <a:ext cx="3607680" cy="541152"/>
          </a:xfrm>
          <a:prstGeom prst="rect">
            <a:avLst/>
          </a:prstGeom>
          <a:extLst/>
        </p:spPr>
        <p:txBody>
          <a:bodyPr/>
          <a:lst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defRPr/>
            </a:pPr>
            <a:r>
              <a:rPr lang="it-IT" sz="2500" b="1" dirty="0" smtClean="0">
                <a:ln w="1905"/>
                <a:solidFill>
                  <a:srgbClr val="948A54"/>
                </a:solidFill>
                <a:ea typeface="ＭＳ Ｐゴシック" charset="0"/>
                <a:cs typeface="ＭＳ Ｐゴシック" charset="0"/>
              </a:rPr>
              <a:t>STRUMENTI FINANZIARI</a:t>
            </a:r>
            <a:endParaRPr lang="it-IT" b="1" dirty="0">
              <a:ln w="1905"/>
              <a:solidFill>
                <a:srgbClr val="948A54"/>
              </a:solidFill>
              <a:ea typeface="ＭＳ Ｐゴシック" charset="0"/>
              <a:cs typeface="ＭＳ Ｐゴシック" charset="0"/>
            </a:endParaRPr>
          </a:p>
        </p:txBody>
      </p:sp>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49</a:t>
            </a:fld>
            <a:endParaRPr lang="it-IT" dirty="0"/>
          </a:p>
        </p:txBody>
      </p:sp>
    </p:spTree>
    <p:extLst>
      <p:ext uri="{BB962C8B-B14F-4D97-AF65-F5344CB8AC3E}">
        <p14:creationId xmlns:p14="http://schemas.microsoft.com/office/powerpoint/2010/main" val="94482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9" name="Segnaposto contenuto 7"/>
          <p:cNvGraphicFramePr>
            <a:graphicFrameLocks noGrp="1"/>
          </p:cNvGraphicFramePr>
          <p:nvPr>
            <p:ph sz="half" idx="4294967295"/>
            <p:extLst>
              <p:ext uri="{D42A27DB-BD31-4B8C-83A1-F6EECF244321}">
                <p14:modId xmlns:p14="http://schemas.microsoft.com/office/powerpoint/2010/main" val="3255798108"/>
              </p:ext>
            </p:extLst>
          </p:nvPr>
        </p:nvGraphicFramePr>
        <p:xfrm>
          <a:off x="2768160" y="1023880"/>
          <a:ext cx="4125457" cy="477246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Titolo 1"/>
          <p:cNvSpPr txBox="1">
            <a:spLocks/>
          </p:cNvSpPr>
          <p:nvPr/>
        </p:nvSpPr>
        <p:spPr>
          <a:xfrm>
            <a:off x="242784" y="422600"/>
            <a:ext cx="3667808" cy="541152"/>
          </a:xfrm>
          <a:prstGeom prst="rect">
            <a:avLst/>
          </a:prstGeom>
          <a:extLst/>
        </p:spPr>
        <p:txBody>
          <a:bodyPr/>
          <a:lst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defRPr/>
            </a:pPr>
            <a:r>
              <a:rPr lang="it-IT" sz="2500" b="1" dirty="0" smtClean="0">
                <a:ln w="1905"/>
                <a:solidFill>
                  <a:srgbClr val="BFBFBF"/>
                </a:solidFill>
                <a:ea typeface="ＭＳ Ｐゴシック" charset="0"/>
                <a:cs typeface="ＭＳ Ｐゴシック" charset="0"/>
              </a:rPr>
              <a:t>COME NE PARLIAMO</a:t>
            </a:r>
            <a:endParaRPr lang="it-IT" b="1" dirty="0">
              <a:ln w="1905"/>
              <a:solidFill>
                <a:srgbClr val="BFBFBF"/>
              </a:solidFill>
              <a:ea typeface="ＭＳ Ｐゴシック" charset="0"/>
              <a:cs typeface="ＭＳ Ｐゴシック" charset="0"/>
            </a:endParaRPr>
          </a:p>
        </p:txBody>
      </p:sp>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5</a:t>
            </a:fld>
            <a:endParaRPr lang="it-IT" dirty="0"/>
          </a:p>
        </p:txBody>
      </p:sp>
    </p:spTree>
    <p:extLst>
      <p:ext uri="{BB962C8B-B14F-4D97-AF65-F5344CB8AC3E}">
        <p14:creationId xmlns:p14="http://schemas.microsoft.com/office/powerpoint/2010/main" val="84061403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8" name="Segnaposto contenuto 4"/>
          <p:cNvGraphicFramePr>
            <a:graphicFrameLocks noChangeAspect="1"/>
          </p:cNvGraphicFramePr>
          <p:nvPr>
            <p:extLst>
              <p:ext uri="{D42A27DB-BD31-4B8C-83A1-F6EECF244321}">
                <p14:modId xmlns:p14="http://schemas.microsoft.com/office/powerpoint/2010/main" val="2347852731"/>
              </p:ext>
            </p:extLst>
          </p:nvPr>
        </p:nvGraphicFramePr>
        <p:xfrm>
          <a:off x="2407392" y="1324520"/>
          <a:ext cx="4329216" cy="432921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9" name="Titolo 1"/>
          <p:cNvSpPr txBox="1">
            <a:spLocks/>
          </p:cNvSpPr>
          <p:nvPr/>
        </p:nvSpPr>
        <p:spPr>
          <a:xfrm>
            <a:off x="242784" y="422600"/>
            <a:ext cx="3607680" cy="541152"/>
          </a:xfrm>
          <a:prstGeom prst="rect">
            <a:avLst/>
          </a:prstGeom>
          <a:extLst/>
        </p:spPr>
        <p:txBody>
          <a:bodyPr/>
          <a:lst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defRPr/>
            </a:pPr>
            <a:r>
              <a:rPr lang="it-IT" sz="2500" b="1" dirty="0" smtClean="0">
                <a:ln w="1905"/>
                <a:solidFill>
                  <a:schemeClr val="bg1">
                    <a:lumMod val="75000"/>
                  </a:schemeClr>
                </a:solidFill>
                <a:ea typeface="ＭＳ Ｐゴシック" charset="0"/>
                <a:cs typeface="ＭＳ Ｐゴシック" charset="0"/>
              </a:rPr>
              <a:t>STRUMENTI FINANZIARI</a:t>
            </a:r>
            <a:endParaRPr lang="it-IT" b="1" dirty="0">
              <a:ln w="1905"/>
              <a:solidFill>
                <a:schemeClr val="bg1">
                  <a:lumMod val="75000"/>
                </a:schemeClr>
              </a:solidFill>
              <a:ea typeface="ＭＳ Ｐゴシック" charset="0"/>
              <a:cs typeface="ＭＳ Ｐゴシック" charset="0"/>
            </a:endParaRPr>
          </a:p>
        </p:txBody>
      </p:sp>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50</a:t>
            </a:fld>
            <a:endParaRPr lang="it-IT" dirty="0"/>
          </a:p>
        </p:txBody>
      </p:sp>
    </p:spTree>
    <p:extLst>
      <p:ext uri="{BB962C8B-B14F-4D97-AF65-F5344CB8AC3E}">
        <p14:creationId xmlns:p14="http://schemas.microsoft.com/office/powerpoint/2010/main" val="324394065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51</a:t>
            </a:fld>
            <a:endParaRPr lang="it-IT" dirty="0"/>
          </a:p>
        </p:txBody>
      </p:sp>
      <p:sp>
        <p:nvSpPr>
          <p:cNvPr id="7" name="Titolo 1"/>
          <p:cNvSpPr txBox="1">
            <a:spLocks/>
          </p:cNvSpPr>
          <p:nvPr/>
        </p:nvSpPr>
        <p:spPr>
          <a:xfrm>
            <a:off x="242784" y="422600"/>
            <a:ext cx="5291264" cy="541152"/>
          </a:xfrm>
          <a:prstGeom prst="rect">
            <a:avLst/>
          </a:prstGeom>
          <a:extLst/>
        </p:spPr>
        <p:txBody>
          <a:bodyPr/>
          <a:lst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defRPr/>
            </a:pPr>
            <a:r>
              <a:rPr lang="it-IT" sz="2500" b="1" dirty="0" smtClean="0">
                <a:ln w="1905"/>
                <a:solidFill>
                  <a:srgbClr val="948A54"/>
                </a:solidFill>
                <a:ea typeface="ＭＳ Ｐゴシック" charset="0"/>
                <a:cs typeface="ＭＳ Ｐゴシック" charset="0"/>
              </a:rPr>
              <a:t>COSA SONO I TITOLI DI SOLIDARIETA’?</a:t>
            </a:r>
            <a:endParaRPr lang="it-IT" b="1" dirty="0">
              <a:ln w="1905"/>
              <a:solidFill>
                <a:srgbClr val="948A54"/>
              </a:solidFill>
              <a:ea typeface="ＭＳ Ｐゴシック" charset="0"/>
              <a:cs typeface="ＭＳ Ｐゴシック" charset="0"/>
            </a:endParaRPr>
          </a:p>
        </p:txBody>
      </p:sp>
      <p:graphicFrame>
        <p:nvGraphicFramePr>
          <p:cNvPr id="8" name="Diagramma 7"/>
          <p:cNvGraphicFramePr/>
          <p:nvPr>
            <p:extLst>
              <p:ext uri="{D42A27DB-BD31-4B8C-83A1-F6EECF244321}">
                <p14:modId xmlns:p14="http://schemas.microsoft.com/office/powerpoint/2010/main" val="4279985603"/>
              </p:ext>
            </p:extLst>
          </p:nvPr>
        </p:nvGraphicFramePr>
        <p:xfrm>
          <a:off x="302912" y="1144136"/>
          <a:ext cx="8538176" cy="449724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24889900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5" name="Segnaposto contenuto 3"/>
          <p:cNvGraphicFramePr>
            <a:graphicFrameLocks noGrp="1"/>
          </p:cNvGraphicFramePr>
          <p:nvPr>
            <p:ph idx="1"/>
            <p:extLst>
              <p:ext uri="{D42A27DB-BD31-4B8C-83A1-F6EECF244321}">
                <p14:modId xmlns:p14="http://schemas.microsoft.com/office/powerpoint/2010/main" val="3759880885"/>
              </p:ext>
            </p:extLst>
          </p:nvPr>
        </p:nvGraphicFramePr>
        <p:xfrm>
          <a:off x="483296" y="1023880"/>
          <a:ext cx="8023120" cy="493049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8" name="Titolo 1"/>
          <p:cNvSpPr>
            <a:spLocks noGrp="1"/>
          </p:cNvSpPr>
          <p:nvPr>
            <p:ph type="title"/>
          </p:nvPr>
        </p:nvSpPr>
        <p:spPr>
          <a:xfrm>
            <a:off x="423168" y="362472"/>
            <a:ext cx="3246912" cy="574142"/>
          </a:xfrm>
          <a:extLst/>
        </p:spPr>
        <p:txBody>
          <a:bodyPr/>
          <a:lstStyle/>
          <a:p>
            <a:pPr>
              <a:defRPr/>
            </a:pPr>
            <a:r>
              <a:rPr lang="it-IT" sz="2500" b="1" dirty="0" smtClean="0">
                <a:ln w="1905"/>
                <a:solidFill>
                  <a:srgbClr val="948A54"/>
                </a:solidFill>
                <a:cs typeface="ＭＳ Ｐゴシック" charset="0"/>
              </a:rPr>
              <a:t>I SOGGETTI COINVOLTI</a:t>
            </a:r>
            <a:endParaRPr lang="it-IT" b="1" dirty="0">
              <a:ln w="1905"/>
              <a:solidFill>
                <a:srgbClr val="948A54"/>
              </a:solidFill>
              <a:ea typeface="ＭＳ Ｐゴシック" charset="0"/>
              <a:cs typeface="ＭＳ Ｐゴシック" charset="0"/>
            </a:endParaRPr>
          </a:p>
        </p:txBody>
      </p:sp>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52</a:t>
            </a:fld>
            <a:endParaRPr lang="it-IT" dirty="0"/>
          </a:p>
        </p:txBody>
      </p:sp>
    </p:spTree>
    <p:extLst>
      <p:ext uri="{BB962C8B-B14F-4D97-AF65-F5344CB8AC3E}">
        <p14:creationId xmlns:p14="http://schemas.microsoft.com/office/powerpoint/2010/main" val="211132232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dirty="0">
                <a:solidFill>
                  <a:srgbClr val="FFFFFF"/>
                </a:solidFill>
                <a:latin typeface="Trebuchet MS" charset="0"/>
                <a:ea typeface="Calibri" charset="0"/>
                <a:cs typeface="Times New Roman" charset="0"/>
              </a:rPr>
              <a:t>Progetto </a:t>
            </a:r>
            <a:r>
              <a:rPr lang="it-IT" sz="1400" b="1" dirty="0" err="1">
                <a:solidFill>
                  <a:srgbClr val="FFFFFF"/>
                </a:solidFill>
                <a:latin typeface="Trebuchet MS" charset="0"/>
                <a:ea typeface="Calibri" charset="0"/>
                <a:cs typeface="Times New Roman" charset="0"/>
              </a:rPr>
              <a:t>Capacit</a:t>
            </a:r>
            <a:r>
              <a:rPr lang="ja-JP" altLang="it-IT" sz="1400" b="1" dirty="0">
                <a:solidFill>
                  <a:srgbClr val="FFFFFF"/>
                </a:solidFill>
                <a:latin typeface="Trebuchet MS" charset="0"/>
                <a:ea typeface="Calibri" charset="0"/>
                <a:cs typeface="Times New Roman" charset="0"/>
              </a:rPr>
              <a:t>’</a:t>
            </a:r>
            <a:r>
              <a:rPr lang="it-IT" sz="1400" b="1" dirty="0">
                <a:solidFill>
                  <a:srgbClr val="FFFFFF"/>
                </a:solidFill>
                <a:latin typeface="Trebuchet MS" charset="0"/>
                <a:ea typeface="Calibri" charset="0"/>
                <a:cs typeface="Times New Roman" charset="0"/>
              </a:rPr>
              <a:t>Azione - Investire in formazione è costruire il futuro</a:t>
            </a:r>
          </a:p>
          <a:p>
            <a:pPr algn="ctr" eaLnBrk="1" hangingPunct="1"/>
            <a:r>
              <a:rPr lang="it-IT" sz="1200" dirty="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dirty="0">
                <a:solidFill>
                  <a:srgbClr val="FFFFFF"/>
                </a:solidFill>
                <a:latin typeface="Trebuchet MS" charset="0"/>
                <a:ea typeface="Calibri" charset="0"/>
                <a:cs typeface="Times New Roman" charset="0"/>
              </a:rPr>
              <a:t>Avviso 2017 ai sensi </a:t>
            </a:r>
            <a:r>
              <a:rPr lang="it-IT" sz="1200" dirty="0" err="1">
                <a:solidFill>
                  <a:srgbClr val="FFFFFF"/>
                </a:solidFill>
                <a:latin typeface="Trebuchet MS" charset="0"/>
                <a:ea typeface="Calibri" charset="0"/>
                <a:cs typeface="Times New Roman" charset="0"/>
              </a:rPr>
              <a:t>dell</a:t>
            </a:r>
            <a:r>
              <a:rPr lang="ja-JP" altLang="it-IT" sz="1200" dirty="0">
                <a:solidFill>
                  <a:srgbClr val="FFFFFF"/>
                </a:solidFill>
                <a:latin typeface="Trebuchet MS" charset="0"/>
                <a:ea typeface="Calibri" charset="0"/>
                <a:cs typeface="Times New Roman" charset="0"/>
              </a:rPr>
              <a:t>’</a:t>
            </a:r>
            <a:r>
              <a:rPr lang="it-IT" sz="1200" dirty="0">
                <a:solidFill>
                  <a:srgbClr val="FFFFFF"/>
                </a:solidFill>
                <a:latin typeface="Trebuchet MS" charset="0"/>
                <a:ea typeface="Calibri" charset="0"/>
                <a:cs typeface="Times New Roman" charset="0"/>
              </a:rPr>
              <a:t>art. 72 del Codice del Terzo settore</a:t>
            </a:r>
            <a:endParaRPr lang="it-IT" sz="1200" dirty="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53</a:t>
            </a:fld>
            <a:endParaRPr lang="it-IT" dirty="0"/>
          </a:p>
        </p:txBody>
      </p:sp>
      <p:sp>
        <p:nvSpPr>
          <p:cNvPr id="7" name="Titolo 1"/>
          <p:cNvSpPr>
            <a:spLocks noGrp="1"/>
          </p:cNvSpPr>
          <p:nvPr>
            <p:ph type="title"/>
          </p:nvPr>
        </p:nvSpPr>
        <p:spPr>
          <a:xfrm>
            <a:off x="302912" y="302344"/>
            <a:ext cx="6012800" cy="574142"/>
          </a:xfrm>
          <a:extLst/>
        </p:spPr>
        <p:txBody>
          <a:bodyPr/>
          <a:lstStyle/>
          <a:p>
            <a:pPr algn="l">
              <a:defRPr/>
            </a:pPr>
            <a:r>
              <a:rPr lang="it-IT" sz="2500" b="1" dirty="0" smtClean="0">
                <a:ln w="1905"/>
                <a:solidFill>
                  <a:srgbClr val="948A54"/>
                </a:solidFill>
                <a:cs typeface="ＭＳ Ｐゴシック" charset="0"/>
              </a:rPr>
              <a:t>VANTAGGI PER RISPARMIATORI E BANCHE</a:t>
            </a:r>
            <a:endParaRPr lang="it-IT" b="1" dirty="0">
              <a:ln w="1905"/>
              <a:solidFill>
                <a:srgbClr val="948A54"/>
              </a:solidFill>
              <a:ea typeface="ＭＳ Ｐゴシック" charset="0"/>
              <a:cs typeface="ＭＳ Ｐゴシック" charset="0"/>
            </a:endParaRPr>
          </a:p>
        </p:txBody>
      </p:sp>
      <p:graphicFrame>
        <p:nvGraphicFramePr>
          <p:cNvPr id="9" name="Segnaposto contenuto 5"/>
          <p:cNvGraphicFramePr>
            <a:graphicFrameLocks/>
          </p:cNvGraphicFramePr>
          <p:nvPr>
            <p:extLst>
              <p:ext uri="{D42A27DB-BD31-4B8C-83A1-F6EECF244321}">
                <p14:modId xmlns:p14="http://schemas.microsoft.com/office/powerpoint/2010/main" val="2290530908"/>
              </p:ext>
            </p:extLst>
          </p:nvPr>
        </p:nvGraphicFramePr>
        <p:xfrm>
          <a:off x="483296" y="1685288"/>
          <a:ext cx="8151812" cy="3291894"/>
        </p:xfrm>
        <a:graphic>
          <a:graphicData uri="http://schemas.openxmlformats.org/drawingml/2006/table">
            <a:tbl>
              <a:tblPr/>
              <a:tblGrid>
                <a:gridCol w="2417762">
                  <a:extLst>
                    <a:ext uri="{9D8B030D-6E8A-4147-A177-3AD203B41FA5}">
                      <a16:colId xmlns:a16="http://schemas.microsoft.com/office/drawing/2014/main" val="20000"/>
                    </a:ext>
                  </a:extLst>
                </a:gridCol>
                <a:gridCol w="5734050">
                  <a:extLst>
                    <a:ext uri="{9D8B030D-6E8A-4147-A177-3AD203B41FA5}">
                      <a16:colId xmlns:a16="http://schemas.microsoft.com/office/drawing/2014/main" val="20001"/>
                    </a:ext>
                  </a:extLst>
                </a:gridCol>
              </a:tblGrid>
              <a:tr h="481024">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1" i="0" u="none" strike="noStrike" cap="none" normalizeH="0" baseline="0" dirty="0">
                        <a:ln>
                          <a:noFill/>
                        </a:ln>
                        <a:solidFill>
                          <a:schemeClr val="bg1"/>
                        </a:solidFill>
                        <a:effectLst/>
                        <a:latin typeface="Calibri" charset="0"/>
                        <a:ea typeface="MS PGothic" charset="0"/>
                        <a:cs typeface="MS PGothic" charset="0"/>
                      </a:endParaRPr>
                    </a:p>
                  </a:txBody>
                  <a:tcPr marL="68576" marR="68576" marT="45726" marB="45726" horzOverflow="overflow">
                    <a:lnL>
                      <a:noFill/>
                    </a:lnL>
                    <a:lnR>
                      <a:noFill/>
                    </a:lnR>
                    <a:lnT>
                      <a:noFill/>
                    </a:lnT>
                    <a:lnB>
                      <a:noFill/>
                    </a:lnB>
                    <a:lnTlToBr>
                      <a:noFill/>
                    </a:lnTlToBr>
                    <a:lnBlToTr>
                      <a:noFill/>
                    </a:lnBlToTr>
                    <a:solidFill>
                      <a:srgbClr val="00206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800" b="0" i="0" u="none" strike="noStrike" cap="none" normalizeH="0" baseline="0" dirty="0" smtClean="0">
                          <a:ln>
                            <a:noFill/>
                          </a:ln>
                          <a:solidFill>
                            <a:srgbClr val="002060"/>
                          </a:solidFill>
                          <a:effectLst/>
                          <a:latin typeface="Calibri" charset="0"/>
                          <a:ea typeface="MS PGothic" charset="0"/>
                          <a:cs typeface="MS PGothic" charset="0"/>
                        </a:rPr>
                        <a:t>sostengono l’accesso al credito da parte degli ETS e favoriscono le donazioni agli ETS non commerciali, senza rinunciare al rendimento delle somme investite</a:t>
                      </a:r>
                      <a:endParaRPr kumimoji="0" lang="it-IT" sz="1800" b="0" i="0" u="none" strike="noStrike" cap="none" normalizeH="0" baseline="0" dirty="0">
                        <a:ln>
                          <a:noFill/>
                        </a:ln>
                        <a:solidFill>
                          <a:srgbClr val="002060"/>
                        </a:solidFill>
                        <a:effectLst/>
                        <a:latin typeface="Calibri" charset="0"/>
                        <a:ea typeface="MS PGothic" charset="0"/>
                        <a:cs typeface="MS PGothic" charset="0"/>
                      </a:endParaRPr>
                    </a:p>
                  </a:txBody>
                  <a:tcPr marL="68576" marR="68576" marT="45726" marB="45726"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294126">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1" i="0" u="none" strike="noStrike" cap="none" normalizeH="0" baseline="0" dirty="0">
                        <a:ln>
                          <a:noFill/>
                        </a:ln>
                        <a:solidFill>
                          <a:schemeClr val="bg1"/>
                        </a:solidFill>
                        <a:effectLst/>
                        <a:latin typeface="Calibri" charset="0"/>
                        <a:ea typeface="MS PGothic" charset="0"/>
                        <a:cs typeface="MS PGothic" charset="0"/>
                      </a:endParaRPr>
                    </a:p>
                  </a:txBody>
                  <a:tcPr marL="68576" marR="68576" marT="45726" marB="45726"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dirty="0">
                        <a:ln>
                          <a:noFill/>
                        </a:ln>
                        <a:solidFill>
                          <a:srgbClr val="002060"/>
                        </a:solidFill>
                        <a:effectLst/>
                        <a:latin typeface="Calibri" charset="0"/>
                        <a:ea typeface="MS PGothic" charset="0"/>
                        <a:cs typeface="MS PGothic" charset="0"/>
                      </a:endParaRPr>
                    </a:p>
                  </a:txBody>
                  <a:tcPr marL="68576" marR="68576" marT="45726" marB="45726"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r h="457206">
                <a:tc rowSpan="3">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800" b="1" i="0" u="none" strike="noStrike" cap="none" normalizeH="0" baseline="0" dirty="0" smtClean="0">
                          <a:ln>
                            <a:noFill/>
                          </a:ln>
                          <a:solidFill>
                            <a:schemeClr val="bg1"/>
                          </a:solidFill>
                          <a:effectLst/>
                          <a:latin typeface="Calibri" charset="0"/>
                          <a:ea typeface="MS PGothic" charset="0"/>
                          <a:cs typeface="MS PGothic" charset="0"/>
                        </a:rPr>
                        <a:t>per i Risparmiatori </a:t>
                      </a:r>
                      <a:endParaRPr kumimoji="0" lang="it-IT" sz="1800" b="1" i="0" u="none" strike="noStrike" cap="none" normalizeH="0" baseline="0" dirty="0">
                        <a:ln>
                          <a:noFill/>
                        </a:ln>
                        <a:solidFill>
                          <a:schemeClr val="bg1"/>
                        </a:solidFill>
                        <a:effectLst/>
                        <a:latin typeface="Calibri" charset="0"/>
                        <a:ea typeface="MS PGothic" charset="0"/>
                        <a:cs typeface="MS PGothic" charset="0"/>
                      </a:endParaRPr>
                    </a:p>
                  </a:txBody>
                  <a:tcPr marL="68576" marR="68576" marT="45726" marB="45726" anchor="ctr" horzOverflow="overflow">
                    <a:lnL>
                      <a:noFill/>
                    </a:lnL>
                    <a:lnR>
                      <a:noFill/>
                    </a:lnR>
                    <a:lnT>
                      <a:noFill/>
                    </a:lnT>
                    <a:lnB>
                      <a:noFill/>
                    </a:lnB>
                    <a:lnTlToBr>
                      <a:noFill/>
                    </a:lnTlToBr>
                    <a:lnBlToTr>
                      <a:noFill/>
                    </a:lnBlToTr>
                    <a:solidFill>
                      <a:srgbClr val="00206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800" b="0" i="0" u="none" strike="noStrike" cap="none" normalizeH="0" baseline="0" dirty="0" smtClean="0">
                          <a:ln>
                            <a:noFill/>
                          </a:ln>
                          <a:solidFill>
                            <a:srgbClr val="002060"/>
                          </a:solidFill>
                          <a:effectLst/>
                          <a:latin typeface="Calibri" charset="0"/>
                          <a:ea typeface="MS PGothic" charset="0"/>
                          <a:cs typeface="MS PGothic" charset="0"/>
                        </a:rPr>
                        <a:t>gli interessi percepiti sono soggetti al regime fiscale previsto per i titoli dello Stato</a:t>
                      </a:r>
                      <a:endParaRPr kumimoji="0" lang="it-IT" sz="1800" b="0" i="0" u="none" strike="noStrike" cap="none" normalizeH="0" baseline="0" dirty="0">
                        <a:ln>
                          <a:noFill/>
                        </a:ln>
                        <a:solidFill>
                          <a:srgbClr val="002060"/>
                        </a:solidFill>
                        <a:effectLst/>
                        <a:latin typeface="Calibri" charset="0"/>
                        <a:ea typeface="MS PGothic" charset="0"/>
                        <a:cs typeface="MS PGothic" charset="0"/>
                      </a:endParaRPr>
                    </a:p>
                  </a:txBody>
                  <a:tcPr marL="68576" marR="68576" marT="45726" marB="45726"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2"/>
                  </a:ext>
                </a:extLst>
              </a:tr>
              <a:tr h="457206">
                <a:tc vMerge="1">
                  <a:txBody>
                    <a:bodyPr/>
                    <a:lstStyle/>
                    <a:p>
                      <a:endParaRPr lang="it-IT"/>
                    </a:p>
                  </a:txBody>
                  <a:tcPr/>
                </a:tc>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defRPr/>
                      </a:pPr>
                      <a:r>
                        <a:rPr kumimoji="0" lang="it-IT" sz="1800" b="0" i="0" u="none" strike="noStrike" cap="none" normalizeH="0" baseline="0" dirty="0" smtClean="0">
                          <a:ln>
                            <a:noFill/>
                          </a:ln>
                          <a:solidFill>
                            <a:srgbClr val="002060"/>
                          </a:solidFill>
                          <a:effectLst/>
                          <a:latin typeface="Calibri" charset="0"/>
                          <a:ea typeface="MS PGothic" charset="0"/>
                          <a:cs typeface="MS PGothic" charset="0"/>
                        </a:rPr>
                        <a:t>alle emissioni di TS gli emittenti non applicano commissioni</a:t>
                      </a:r>
                    </a:p>
                  </a:txBody>
                  <a:tcPr marL="68576" marR="68576" marT="45726" marB="45726"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3"/>
                  </a:ext>
                </a:extLst>
              </a:tr>
              <a:tr h="503582">
                <a:tc vMerge="1">
                  <a:txBody>
                    <a:bodyPr/>
                    <a:lstStyle/>
                    <a:p>
                      <a:endParaRPr lang="it-IT"/>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sz="1800" b="0" i="0" u="none" strike="noStrike" cap="none" normalizeH="0" baseline="0" dirty="0" smtClean="0">
                          <a:ln>
                            <a:noFill/>
                          </a:ln>
                          <a:solidFill>
                            <a:srgbClr val="002060"/>
                          </a:solidFill>
                          <a:effectLst/>
                          <a:latin typeface="Calibri" charset="0"/>
                          <a:ea typeface="MS PGothic" charset="0"/>
                          <a:cs typeface="MS PGothic" charset="0"/>
                        </a:rPr>
                        <a:t>i TS non rilevano ai fini della determinazione dell'imposta di bollo sui depositi titoli e non concorrono alla formazione dell'attivo ereditario</a:t>
                      </a:r>
                    </a:p>
                  </a:txBody>
                  <a:tcPr marL="68576" marR="68576" marT="45726" marB="45726"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84275880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dirty="0">
                <a:solidFill>
                  <a:srgbClr val="FFFFFF"/>
                </a:solidFill>
                <a:latin typeface="Trebuchet MS" charset="0"/>
                <a:ea typeface="Calibri" charset="0"/>
                <a:cs typeface="Times New Roman" charset="0"/>
              </a:rPr>
              <a:t>Progetto </a:t>
            </a:r>
            <a:r>
              <a:rPr lang="it-IT" sz="1400" b="1" dirty="0" err="1">
                <a:solidFill>
                  <a:srgbClr val="FFFFFF"/>
                </a:solidFill>
                <a:latin typeface="Trebuchet MS" charset="0"/>
                <a:ea typeface="Calibri" charset="0"/>
                <a:cs typeface="Times New Roman" charset="0"/>
              </a:rPr>
              <a:t>Capacit</a:t>
            </a:r>
            <a:r>
              <a:rPr lang="ja-JP" altLang="it-IT" sz="1400" b="1" dirty="0">
                <a:solidFill>
                  <a:srgbClr val="FFFFFF"/>
                </a:solidFill>
                <a:latin typeface="Trebuchet MS" charset="0"/>
                <a:ea typeface="Calibri" charset="0"/>
                <a:cs typeface="Times New Roman" charset="0"/>
              </a:rPr>
              <a:t>’</a:t>
            </a:r>
            <a:r>
              <a:rPr lang="it-IT" sz="1400" b="1" dirty="0">
                <a:solidFill>
                  <a:srgbClr val="FFFFFF"/>
                </a:solidFill>
                <a:latin typeface="Trebuchet MS" charset="0"/>
                <a:ea typeface="Calibri" charset="0"/>
                <a:cs typeface="Times New Roman" charset="0"/>
              </a:rPr>
              <a:t>Azione - Investire in formazione è costruire il futuro</a:t>
            </a:r>
          </a:p>
          <a:p>
            <a:pPr algn="ctr" eaLnBrk="1" hangingPunct="1"/>
            <a:r>
              <a:rPr lang="it-IT" sz="1200" dirty="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dirty="0">
                <a:solidFill>
                  <a:srgbClr val="FFFFFF"/>
                </a:solidFill>
                <a:latin typeface="Trebuchet MS" charset="0"/>
                <a:ea typeface="Calibri" charset="0"/>
                <a:cs typeface="Times New Roman" charset="0"/>
              </a:rPr>
              <a:t>Avviso 2017 ai sensi </a:t>
            </a:r>
            <a:r>
              <a:rPr lang="it-IT" sz="1200" dirty="0" err="1">
                <a:solidFill>
                  <a:srgbClr val="FFFFFF"/>
                </a:solidFill>
                <a:latin typeface="Trebuchet MS" charset="0"/>
                <a:ea typeface="Calibri" charset="0"/>
                <a:cs typeface="Times New Roman" charset="0"/>
              </a:rPr>
              <a:t>dell</a:t>
            </a:r>
            <a:r>
              <a:rPr lang="ja-JP" altLang="it-IT" sz="1200" dirty="0">
                <a:solidFill>
                  <a:srgbClr val="FFFFFF"/>
                </a:solidFill>
                <a:latin typeface="Trebuchet MS" charset="0"/>
                <a:ea typeface="Calibri" charset="0"/>
                <a:cs typeface="Times New Roman" charset="0"/>
              </a:rPr>
              <a:t>’</a:t>
            </a:r>
            <a:r>
              <a:rPr lang="it-IT" sz="1200" dirty="0">
                <a:solidFill>
                  <a:srgbClr val="FFFFFF"/>
                </a:solidFill>
                <a:latin typeface="Trebuchet MS" charset="0"/>
                <a:ea typeface="Calibri" charset="0"/>
                <a:cs typeface="Times New Roman" charset="0"/>
              </a:rPr>
              <a:t>art. 72 del Codice del Terzo settore</a:t>
            </a:r>
            <a:endParaRPr lang="it-IT" sz="1200" dirty="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54</a:t>
            </a:fld>
            <a:endParaRPr lang="it-IT" dirty="0"/>
          </a:p>
        </p:txBody>
      </p:sp>
      <p:sp>
        <p:nvSpPr>
          <p:cNvPr id="9" name="Titolo 1"/>
          <p:cNvSpPr>
            <a:spLocks noGrp="1"/>
          </p:cNvSpPr>
          <p:nvPr>
            <p:ph type="title"/>
          </p:nvPr>
        </p:nvSpPr>
        <p:spPr>
          <a:xfrm>
            <a:off x="302912" y="302344"/>
            <a:ext cx="6012800" cy="574142"/>
          </a:xfrm>
          <a:extLst/>
        </p:spPr>
        <p:txBody>
          <a:bodyPr/>
          <a:lstStyle/>
          <a:p>
            <a:pPr algn="l">
              <a:defRPr/>
            </a:pPr>
            <a:r>
              <a:rPr lang="it-IT" sz="2500" b="1" dirty="0" smtClean="0">
                <a:ln w="1905"/>
                <a:solidFill>
                  <a:srgbClr val="948A54"/>
                </a:solidFill>
                <a:cs typeface="ＭＳ Ｐゴシック" charset="0"/>
              </a:rPr>
              <a:t>VANTAGGI PER RISPARMIATORI E BANCHE</a:t>
            </a:r>
            <a:endParaRPr lang="it-IT" b="1" dirty="0">
              <a:ln w="1905"/>
              <a:solidFill>
                <a:srgbClr val="948A54"/>
              </a:solidFill>
              <a:ea typeface="ＭＳ Ｐゴシック" charset="0"/>
              <a:cs typeface="ＭＳ Ｐゴシック" charset="0"/>
            </a:endParaRPr>
          </a:p>
        </p:txBody>
      </p:sp>
      <p:graphicFrame>
        <p:nvGraphicFramePr>
          <p:cNvPr id="10" name="Segnaposto contenuto 5"/>
          <p:cNvGraphicFramePr>
            <a:graphicFrameLocks/>
          </p:cNvGraphicFramePr>
          <p:nvPr>
            <p:extLst>
              <p:ext uri="{D42A27DB-BD31-4B8C-83A1-F6EECF244321}">
                <p14:modId xmlns:p14="http://schemas.microsoft.com/office/powerpoint/2010/main" val="2133835935"/>
              </p:ext>
            </p:extLst>
          </p:nvPr>
        </p:nvGraphicFramePr>
        <p:xfrm>
          <a:off x="483296" y="2046056"/>
          <a:ext cx="8151812" cy="2560368"/>
        </p:xfrm>
        <a:graphic>
          <a:graphicData uri="http://schemas.openxmlformats.org/drawingml/2006/table">
            <a:tbl>
              <a:tblPr/>
              <a:tblGrid>
                <a:gridCol w="2417762">
                  <a:extLst>
                    <a:ext uri="{9D8B030D-6E8A-4147-A177-3AD203B41FA5}">
                      <a16:colId xmlns:a16="http://schemas.microsoft.com/office/drawing/2014/main" val="20000"/>
                    </a:ext>
                  </a:extLst>
                </a:gridCol>
                <a:gridCol w="5734050">
                  <a:extLst>
                    <a:ext uri="{9D8B030D-6E8A-4147-A177-3AD203B41FA5}">
                      <a16:colId xmlns:a16="http://schemas.microsoft.com/office/drawing/2014/main" val="20001"/>
                    </a:ext>
                  </a:extLst>
                </a:gridCol>
              </a:tblGrid>
              <a:tr h="481024">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1" i="0" u="none" strike="noStrike" cap="none" normalizeH="0" baseline="0" dirty="0">
                        <a:ln>
                          <a:noFill/>
                        </a:ln>
                        <a:solidFill>
                          <a:schemeClr val="bg1"/>
                        </a:solidFill>
                        <a:effectLst/>
                        <a:latin typeface="Calibri" charset="0"/>
                        <a:ea typeface="MS PGothic" charset="0"/>
                        <a:cs typeface="MS PGothic" charset="0"/>
                      </a:endParaRPr>
                    </a:p>
                  </a:txBody>
                  <a:tcPr marL="68576" marR="68576" marT="45726" marB="45726" horzOverflow="overflow">
                    <a:lnL>
                      <a:noFill/>
                    </a:lnL>
                    <a:lnR>
                      <a:noFill/>
                    </a:lnR>
                    <a:lnT>
                      <a:noFill/>
                    </a:lnT>
                    <a:lnB>
                      <a:noFill/>
                    </a:lnB>
                    <a:lnTlToBr>
                      <a:noFill/>
                    </a:lnTlToBr>
                    <a:lnBlToTr>
                      <a:noFill/>
                    </a:lnBlToTr>
                    <a:solidFill>
                      <a:srgbClr val="002060"/>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it-IT" sz="1800" b="0" i="0" u="none" strike="noStrike" cap="none" normalizeH="0" baseline="0" dirty="0" smtClean="0">
                          <a:ln>
                            <a:noFill/>
                          </a:ln>
                          <a:solidFill>
                            <a:srgbClr val="002060"/>
                          </a:solidFill>
                          <a:effectLst/>
                          <a:latin typeface="Calibri" charset="0"/>
                          <a:ea typeface="MS PGothic" charset="0"/>
                          <a:cs typeface="MS PGothic" charset="0"/>
                        </a:rPr>
                        <a:t>fanno raccolta a tassi pari a quelli abitualmente riconosciuti ai risparmiatori</a:t>
                      </a:r>
                      <a:endParaRPr kumimoji="0" lang="it-IT" sz="1800" b="0" i="0" u="none" strike="noStrike" cap="none" normalizeH="0" baseline="0" dirty="0">
                        <a:ln>
                          <a:noFill/>
                        </a:ln>
                        <a:solidFill>
                          <a:srgbClr val="002060"/>
                        </a:solidFill>
                        <a:effectLst/>
                        <a:latin typeface="Calibri" charset="0"/>
                        <a:ea typeface="MS PGothic" charset="0"/>
                        <a:cs typeface="MS PGothic" charset="0"/>
                      </a:endParaRPr>
                    </a:p>
                  </a:txBody>
                  <a:tcPr marL="68576" marR="68576" marT="45726" marB="45726"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294126">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1" i="0" u="none" strike="noStrike" cap="none" normalizeH="0" baseline="0" dirty="0">
                        <a:ln>
                          <a:noFill/>
                        </a:ln>
                        <a:solidFill>
                          <a:schemeClr val="bg1"/>
                        </a:solidFill>
                        <a:effectLst/>
                        <a:latin typeface="Calibri" charset="0"/>
                        <a:ea typeface="MS PGothic" charset="0"/>
                        <a:cs typeface="MS PGothic" charset="0"/>
                      </a:endParaRPr>
                    </a:p>
                  </a:txBody>
                  <a:tcPr marL="68576" marR="68576" marT="45726" marB="45726"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dirty="0">
                        <a:ln>
                          <a:noFill/>
                        </a:ln>
                        <a:solidFill>
                          <a:srgbClr val="002060"/>
                        </a:solidFill>
                        <a:effectLst/>
                        <a:latin typeface="Calibri" charset="0"/>
                        <a:ea typeface="MS PGothic" charset="0"/>
                        <a:cs typeface="MS PGothic" charset="0"/>
                      </a:endParaRPr>
                    </a:p>
                  </a:txBody>
                  <a:tcPr marL="68576" marR="68576" marT="45726" marB="45726"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r h="503582">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800" b="1" i="0" u="none" strike="noStrike" cap="none" normalizeH="0" baseline="0" dirty="0" smtClean="0">
                          <a:ln>
                            <a:noFill/>
                          </a:ln>
                          <a:solidFill>
                            <a:schemeClr val="bg1"/>
                          </a:solidFill>
                          <a:effectLst/>
                          <a:latin typeface="Calibri" charset="0"/>
                          <a:ea typeface="MS PGothic" charset="0"/>
                          <a:cs typeface="MS PGothic" charset="0"/>
                        </a:rPr>
                        <a:t>per gli Istituti di credito</a:t>
                      </a:r>
                      <a:endParaRPr kumimoji="0" lang="it-IT" sz="1800" b="1" i="0" u="none" strike="noStrike" cap="none" normalizeH="0" baseline="0" dirty="0">
                        <a:ln>
                          <a:noFill/>
                        </a:ln>
                        <a:solidFill>
                          <a:schemeClr val="bg1"/>
                        </a:solidFill>
                        <a:effectLst/>
                        <a:latin typeface="Calibri" charset="0"/>
                        <a:ea typeface="MS PGothic" charset="0"/>
                        <a:cs typeface="MS PGothic" charset="0"/>
                      </a:endParaRPr>
                    </a:p>
                  </a:txBody>
                  <a:tcPr marL="68576" marR="68576" marT="45726" marB="45726" anchor="ctr" horzOverflow="overflow">
                    <a:lnL>
                      <a:noFill/>
                    </a:lnL>
                    <a:lnR>
                      <a:noFill/>
                    </a:lnR>
                    <a:lnT>
                      <a:noFill/>
                    </a:lnT>
                    <a:lnB>
                      <a:noFill/>
                    </a:lnB>
                    <a:lnTlToBr>
                      <a:noFill/>
                    </a:lnTlToBr>
                    <a:lnBlToTr>
                      <a:noFill/>
                    </a:lnBlToTr>
                    <a:solidFill>
                      <a:srgbClr val="002060"/>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it-IT" sz="1800" b="0" i="0" u="none" strike="noStrike" cap="none" normalizeH="0" baseline="0" dirty="0" smtClean="0">
                          <a:ln>
                            <a:noFill/>
                          </a:ln>
                          <a:solidFill>
                            <a:srgbClr val="002060"/>
                          </a:solidFill>
                          <a:effectLst/>
                          <a:latin typeface="Calibri" charset="0"/>
                          <a:ea typeface="MS PGothic" charset="0"/>
                          <a:cs typeface="MS PGothic" charset="0"/>
                        </a:rPr>
                        <a:t>beneficiano di un credito d'imposta pari al 50% delle erogazioni liberali effettuate, se queste sono pari almeno allo 0,60% della raccolta dei TS</a:t>
                      </a:r>
                      <a:endParaRPr kumimoji="0" lang="it-IT" sz="1800" b="0" i="0" u="none" strike="noStrike" cap="none" normalizeH="0" baseline="0" dirty="0">
                        <a:ln>
                          <a:noFill/>
                        </a:ln>
                        <a:solidFill>
                          <a:srgbClr val="002060"/>
                        </a:solidFill>
                        <a:effectLst/>
                        <a:latin typeface="Calibri" charset="0"/>
                        <a:ea typeface="MS PGothic" charset="0"/>
                        <a:cs typeface="MS PGothic" charset="0"/>
                      </a:endParaRPr>
                    </a:p>
                  </a:txBody>
                  <a:tcPr marL="68576" marR="68576" marT="45726" marB="45726"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2"/>
                  </a:ext>
                </a:extLst>
              </a:tr>
              <a:tr h="503582">
                <a:tc vMerge="1">
                  <a:txBody>
                    <a:bodyPr/>
                    <a:lstStyle/>
                    <a:p>
                      <a:endParaRPr lang="it-IT"/>
                    </a:p>
                  </a:txBody>
                  <a:tcPr/>
                </a:tc>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defRPr/>
                      </a:pPr>
                      <a:r>
                        <a:rPr kumimoji="0" lang="it-IT" sz="1800" b="0" i="0" u="none" strike="noStrike" cap="none" normalizeH="0" baseline="0" dirty="0" smtClean="0">
                          <a:ln>
                            <a:noFill/>
                          </a:ln>
                          <a:solidFill>
                            <a:srgbClr val="002060"/>
                          </a:solidFill>
                          <a:effectLst/>
                          <a:latin typeface="Calibri" charset="0"/>
                          <a:ea typeface="MS PGothic" charset="0"/>
                          <a:cs typeface="MS PGothic" charset="0"/>
                        </a:rPr>
                        <a:t>i TS non rilevano ai fini del computo delle contribuzioni dovute dai soggetti sottoposti alla vigilanza della CONSOB</a:t>
                      </a:r>
                      <a:endParaRPr kumimoji="0" lang="it-IT" sz="1800" b="0" i="0" u="none" strike="noStrike" cap="none" normalizeH="0" baseline="0" dirty="0">
                        <a:ln>
                          <a:noFill/>
                        </a:ln>
                        <a:solidFill>
                          <a:srgbClr val="002060"/>
                        </a:solidFill>
                        <a:effectLst/>
                        <a:latin typeface="Calibri" charset="0"/>
                        <a:ea typeface="MS PGothic" charset="0"/>
                        <a:cs typeface="MS PGothic" charset="0"/>
                      </a:endParaRPr>
                    </a:p>
                  </a:txBody>
                  <a:tcPr marL="68576" marR="68576" marT="45726" marB="45726"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42163780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55</a:t>
            </a:fld>
            <a:endParaRPr lang="it-IT" dirty="0"/>
          </a:p>
        </p:txBody>
      </p:sp>
      <p:sp>
        <p:nvSpPr>
          <p:cNvPr id="7" name="Titolo 1"/>
          <p:cNvSpPr>
            <a:spLocks noGrp="1"/>
          </p:cNvSpPr>
          <p:nvPr>
            <p:ph type="title"/>
          </p:nvPr>
        </p:nvSpPr>
        <p:spPr>
          <a:xfrm>
            <a:off x="302912" y="302344"/>
            <a:ext cx="3367168" cy="574142"/>
          </a:xfrm>
          <a:extLst/>
        </p:spPr>
        <p:txBody>
          <a:bodyPr/>
          <a:lstStyle/>
          <a:p>
            <a:pPr algn="l">
              <a:defRPr/>
            </a:pPr>
            <a:r>
              <a:rPr lang="it-IT" sz="2500" b="1" dirty="0" smtClean="0">
                <a:ln w="1905"/>
                <a:solidFill>
                  <a:srgbClr val="948A54"/>
                </a:solidFill>
                <a:cs typeface="ＭＳ Ｐゴシック" charset="0"/>
              </a:rPr>
              <a:t>VANTAGGI PER GLI ETS</a:t>
            </a:r>
            <a:endParaRPr lang="it-IT" b="1" dirty="0">
              <a:ln w="1905"/>
              <a:solidFill>
                <a:srgbClr val="948A54"/>
              </a:solidFill>
              <a:ea typeface="ＭＳ Ｐゴシック" charset="0"/>
              <a:cs typeface="ＭＳ Ｐゴシック" charset="0"/>
            </a:endParaRPr>
          </a:p>
        </p:txBody>
      </p:sp>
      <p:graphicFrame>
        <p:nvGraphicFramePr>
          <p:cNvPr id="8" name="Segnaposto contenuto 5"/>
          <p:cNvGraphicFramePr>
            <a:graphicFrameLocks noGrp="1"/>
          </p:cNvGraphicFramePr>
          <p:nvPr>
            <p:ph idx="1"/>
            <p:extLst>
              <p:ext uri="{D42A27DB-BD31-4B8C-83A1-F6EECF244321}">
                <p14:modId xmlns:p14="http://schemas.microsoft.com/office/powerpoint/2010/main" val="3919768887"/>
              </p:ext>
            </p:extLst>
          </p:nvPr>
        </p:nvGraphicFramePr>
        <p:xfrm>
          <a:off x="423168" y="2527080"/>
          <a:ext cx="8151812" cy="1853960"/>
        </p:xfrm>
        <a:graphic>
          <a:graphicData uri="http://schemas.openxmlformats.org/drawingml/2006/table">
            <a:tbl>
              <a:tblPr/>
              <a:tblGrid>
                <a:gridCol w="2417762">
                  <a:extLst>
                    <a:ext uri="{9D8B030D-6E8A-4147-A177-3AD203B41FA5}">
                      <a16:colId xmlns:a16="http://schemas.microsoft.com/office/drawing/2014/main" val="20000"/>
                    </a:ext>
                  </a:extLst>
                </a:gridCol>
                <a:gridCol w="5734050">
                  <a:extLst>
                    <a:ext uri="{9D8B030D-6E8A-4147-A177-3AD203B41FA5}">
                      <a16:colId xmlns:a16="http://schemas.microsoft.com/office/drawing/2014/main" val="20001"/>
                    </a:ext>
                  </a:extLst>
                </a:gridCol>
              </a:tblGrid>
              <a:tr h="48102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800" b="1" i="0" u="none" strike="noStrike" cap="none" normalizeH="0" baseline="0" dirty="0" smtClean="0">
                          <a:ln>
                            <a:noFill/>
                          </a:ln>
                          <a:solidFill>
                            <a:schemeClr val="bg1"/>
                          </a:solidFill>
                          <a:effectLst/>
                          <a:latin typeface="Calibri" charset="0"/>
                          <a:ea typeface="MS PGothic" charset="0"/>
                          <a:cs typeface="MS PGothic" charset="0"/>
                        </a:rPr>
                        <a:t>per tutti gli ETS</a:t>
                      </a:r>
                      <a:endParaRPr kumimoji="0" lang="it-IT" sz="1800" b="1" i="0" u="none" strike="noStrike" cap="none" normalizeH="0" baseline="0" dirty="0">
                        <a:ln>
                          <a:noFill/>
                        </a:ln>
                        <a:solidFill>
                          <a:schemeClr val="bg1"/>
                        </a:solidFill>
                        <a:effectLst/>
                        <a:latin typeface="Calibri" charset="0"/>
                        <a:ea typeface="MS PGothic" charset="0"/>
                        <a:cs typeface="MS PGothic" charset="0"/>
                      </a:endParaRPr>
                    </a:p>
                  </a:txBody>
                  <a:tcPr marL="68576" marR="68576" marT="45726" marB="45726" horzOverflow="overflow">
                    <a:lnL>
                      <a:noFill/>
                    </a:lnL>
                    <a:lnR>
                      <a:noFill/>
                    </a:lnR>
                    <a:lnT>
                      <a:noFill/>
                    </a:lnT>
                    <a:lnB>
                      <a:noFill/>
                    </a:lnB>
                    <a:lnTlToBr>
                      <a:noFill/>
                    </a:lnTlToBr>
                    <a:lnBlToTr>
                      <a:noFill/>
                    </a:lnBlToTr>
                    <a:solidFill>
                      <a:srgbClr val="00206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800" b="0" i="0" u="none" strike="noStrike" cap="none" normalizeH="0" baseline="0" dirty="0" smtClean="0">
                          <a:ln>
                            <a:noFill/>
                          </a:ln>
                          <a:solidFill>
                            <a:srgbClr val="002060"/>
                          </a:solidFill>
                          <a:effectLst/>
                          <a:latin typeface="Calibri" charset="0"/>
                          <a:ea typeface="MS PGothic" charset="0"/>
                          <a:cs typeface="MS PGothic" charset="0"/>
                        </a:rPr>
                        <a:t>accedono con maggiore facilità al credito</a:t>
                      </a:r>
                      <a:endParaRPr kumimoji="0" lang="it-IT" sz="1800" b="0" i="0" u="none" strike="noStrike" cap="none" normalizeH="0" baseline="0" dirty="0">
                        <a:ln>
                          <a:noFill/>
                        </a:ln>
                        <a:solidFill>
                          <a:srgbClr val="002060"/>
                        </a:solidFill>
                        <a:effectLst/>
                        <a:latin typeface="Calibri" charset="0"/>
                        <a:ea typeface="MS PGothic" charset="0"/>
                        <a:cs typeface="MS PGothic" charset="0"/>
                      </a:endParaRPr>
                    </a:p>
                  </a:txBody>
                  <a:tcPr marL="68576" marR="68576" marT="45726" marB="45726"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294126">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1" i="0" u="none" strike="noStrike" cap="none" normalizeH="0" baseline="0" dirty="0">
                        <a:ln>
                          <a:noFill/>
                        </a:ln>
                        <a:solidFill>
                          <a:schemeClr val="bg1"/>
                        </a:solidFill>
                        <a:effectLst/>
                        <a:latin typeface="Calibri" charset="0"/>
                        <a:ea typeface="MS PGothic" charset="0"/>
                        <a:cs typeface="MS PGothic" charset="0"/>
                      </a:endParaRPr>
                    </a:p>
                  </a:txBody>
                  <a:tcPr marL="68576" marR="68576" marT="45726" marB="45726"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dirty="0">
                        <a:ln>
                          <a:noFill/>
                        </a:ln>
                        <a:solidFill>
                          <a:srgbClr val="002060"/>
                        </a:solidFill>
                        <a:effectLst/>
                        <a:latin typeface="Calibri" charset="0"/>
                        <a:ea typeface="MS PGothic" charset="0"/>
                        <a:cs typeface="MS PGothic" charset="0"/>
                      </a:endParaRPr>
                    </a:p>
                  </a:txBody>
                  <a:tcPr marL="68576" marR="68576" marT="45726" marB="45726"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r h="100716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800" b="1" i="0" u="none" strike="noStrike" cap="none" normalizeH="0" baseline="0" dirty="0" smtClean="0">
                          <a:ln>
                            <a:noFill/>
                          </a:ln>
                          <a:solidFill>
                            <a:schemeClr val="bg1"/>
                          </a:solidFill>
                          <a:effectLst/>
                          <a:latin typeface="Calibri" charset="0"/>
                          <a:ea typeface="MS PGothic" charset="0"/>
                          <a:cs typeface="MS PGothic" charset="0"/>
                        </a:rPr>
                        <a:t>per gli ETS non commerciali</a:t>
                      </a:r>
                      <a:endParaRPr kumimoji="0" lang="it-IT" sz="1800" b="1" i="0" u="none" strike="noStrike" cap="none" normalizeH="0" baseline="0" dirty="0">
                        <a:ln>
                          <a:noFill/>
                        </a:ln>
                        <a:solidFill>
                          <a:schemeClr val="bg1"/>
                        </a:solidFill>
                        <a:effectLst/>
                        <a:latin typeface="Calibri" charset="0"/>
                        <a:ea typeface="MS PGothic" charset="0"/>
                        <a:cs typeface="MS PGothic" charset="0"/>
                      </a:endParaRPr>
                    </a:p>
                  </a:txBody>
                  <a:tcPr marL="68576" marR="68576" marT="45726" marB="45726" anchor="ctr" horzOverflow="overflow">
                    <a:lnL>
                      <a:noFill/>
                    </a:lnL>
                    <a:lnR>
                      <a:noFill/>
                    </a:lnR>
                    <a:lnT>
                      <a:noFill/>
                    </a:lnT>
                    <a:lnB>
                      <a:noFill/>
                    </a:lnB>
                    <a:lnTlToBr>
                      <a:noFill/>
                    </a:lnTlToBr>
                    <a:lnBlToTr>
                      <a:noFill/>
                    </a:lnBlToTr>
                    <a:solidFill>
                      <a:srgbClr val="002060"/>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it-IT" sz="1800" b="0" i="0" u="none" strike="noStrike" cap="none" normalizeH="0" baseline="0" dirty="0" smtClean="0">
                          <a:ln>
                            <a:noFill/>
                          </a:ln>
                          <a:solidFill>
                            <a:srgbClr val="002060"/>
                          </a:solidFill>
                          <a:effectLst/>
                          <a:latin typeface="Calibri" charset="0"/>
                          <a:ea typeface="MS PGothic" charset="0"/>
                          <a:cs typeface="MS PGothic" charset="0"/>
                        </a:rPr>
                        <a:t>ricevono erogazioni a titolo di liberalità da parte degli emittenti, almeno pari allo 0,60% di quanto raccolto con i Titoli di Solidarietà</a:t>
                      </a:r>
                      <a:endParaRPr kumimoji="0" lang="it-IT" sz="1800" b="0" i="0" u="none" strike="noStrike" cap="none" normalizeH="0" baseline="0" dirty="0">
                        <a:ln>
                          <a:noFill/>
                        </a:ln>
                        <a:solidFill>
                          <a:srgbClr val="002060"/>
                        </a:solidFill>
                        <a:effectLst/>
                        <a:latin typeface="Calibri" charset="0"/>
                        <a:ea typeface="MS PGothic" charset="0"/>
                        <a:cs typeface="MS PGothic" charset="0"/>
                      </a:endParaRPr>
                    </a:p>
                  </a:txBody>
                  <a:tcPr marL="68576" marR="68576" marT="45726" marB="45726"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97847268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56</a:t>
            </a:fld>
            <a:endParaRPr lang="it-IT" dirty="0"/>
          </a:p>
        </p:txBody>
      </p:sp>
      <p:sp>
        <p:nvSpPr>
          <p:cNvPr id="7" name="Titolo 1"/>
          <p:cNvSpPr>
            <a:spLocks noGrp="1"/>
          </p:cNvSpPr>
          <p:nvPr>
            <p:ph type="title"/>
          </p:nvPr>
        </p:nvSpPr>
        <p:spPr>
          <a:xfrm>
            <a:off x="302912" y="302344"/>
            <a:ext cx="4689984" cy="574142"/>
          </a:xfrm>
          <a:extLst/>
        </p:spPr>
        <p:txBody>
          <a:bodyPr/>
          <a:lstStyle/>
          <a:p>
            <a:pPr algn="l">
              <a:defRPr/>
            </a:pPr>
            <a:r>
              <a:rPr lang="it-IT" sz="2500" b="1" dirty="0" smtClean="0">
                <a:ln w="1905"/>
                <a:solidFill>
                  <a:srgbClr val="948A54"/>
                </a:solidFill>
                <a:cs typeface="ＭＳ Ｐゴシック" charset="0"/>
              </a:rPr>
              <a:t>GLI EMITTENTI DEI TS DEVONO:</a:t>
            </a:r>
            <a:endParaRPr lang="it-IT" b="1" dirty="0">
              <a:ln w="1905"/>
              <a:solidFill>
                <a:srgbClr val="948A54"/>
              </a:solidFill>
              <a:ea typeface="ＭＳ Ｐゴシック" charset="0"/>
              <a:cs typeface="ＭＳ Ｐゴシック" charset="0"/>
            </a:endParaRPr>
          </a:p>
        </p:txBody>
      </p:sp>
      <p:graphicFrame>
        <p:nvGraphicFramePr>
          <p:cNvPr id="8" name="Diagramma 7"/>
          <p:cNvGraphicFramePr/>
          <p:nvPr>
            <p:extLst>
              <p:ext uri="{D42A27DB-BD31-4B8C-83A1-F6EECF244321}">
                <p14:modId xmlns:p14="http://schemas.microsoft.com/office/powerpoint/2010/main" val="3799645072"/>
              </p:ext>
            </p:extLst>
          </p:nvPr>
        </p:nvGraphicFramePr>
        <p:xfrm>
          <a:off x="603552" y="843496"/>
          <a:ext cx="8177710" cy="523087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01865108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8" name="Segnaposto contenuto 4"/>
          <p:cNvGraphicFramePr>
            <a:graphicFrameLocks noChangeAspect="1"/>
          </p:cNvGraphicFramePr>
          <p:nvPr>
            <p:extLst>
              <p:ext uri="{D42A27DB-BD31-4B8C-83A1-F6EECF244321}">
                <p14:modId xmlns:p14="http://schemas.microsoft.com/office/powerpoint/2010/main" val="2443077648"/>
              </p:ext>
            </p:extLst>
          </p:nvPr>
        </p:nvGraphicFramePr>
        <p:xfrm>
          <a:off x="2407392" y="1324520"/>
          <a:ext cx="4329216" cy="432921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9" name="Titolo 1"/>
          <p:cNvSpPr txBox="1">
            <a:spLocks/>
          </p:cNvSpPr>
          <p:nvPr/>
        </p:nvSpPr>
        <p:spPr>
          <a:xfrm>
            <a:off x="242784" y="422600"/>
            <a:ext cx="3607680" cy="541152"/>
          </a:xfrm>
          <a:prstGeom prst="rect">
            <a:avLst/>
          </a:prstGeom>
          <a:extLst/>
        </p:spPr>
        <p:txBody>
          <a:bodyPr/>
          <a:lst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defRPr/>
            </a:pPr>
            <a:r>
              <a:rPr lang="it-IT" sz="2500" b="1" dirty="0" smtClean="0">
                <a:ln w="1905"/>
                <a:solidFill>
                  <a:srgbClr val="BFBFBF"/>
                </a:solidFill>
                <a:ea typeface="ＭＳ Ｐゴシック" charset="0"/>
                <a:cs typeface="ＭＳ Ｐゴシック" charset="0"/>
              </a:rPr>
              <a:t>STRUMENTI FINANZIARI</a:t>
            </a:r>
            <a:endParaRPr lang="it-IT" b="1" dirty="0">
              <a:ln w="1905"/>
              <a:solidFill>
                <a:srgbClr val="BFBFBF"/>
              </a:solidFill>
              <a:ea typeface="ＭＳ Ｐゴシック" charset="0"/>
              <a:cs typeface="ＭＳ Ｐゴシック" charset="0"/>
            </a:endParaRPr>
          </a:p>
        </p:txBody>
      </p:sp>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57</a:t>
            </a:fld>
            <a:endParaRPr lang="it-IT" dirty="0"/>
          </a:p>
        </p:txBody>
      </p:sp>
    </p:spTree>
    <p:extLst>
      <p:ext uri="{BB962C8B-B14F-4D97-AF65-F5344CB8AC3E}">
        <p14:creationId xmlns:p14="http://schemas.microsoft.com/office/powerpoint/2010/main" val="109947019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58</a:t>
            </a:fld>
            <a:endParaRPr lang="it-IT" dirty="0"/>
          </a:p>
        </p:txBody>
      </p:sp>
      <p:sp>
        <p:nvSpPr>
          <p:cNvPr id="7" name="Titolo 1"/>
          <p:cNvSpPr txBox="1">
            <a:spLocks/>
          </p:cNvSpPr>
          <p:nvPr/>
        </p:nvSpPr>
        <p:spPr>
          <a:xfrm>
            <a:off x="302912" y="422600"/>
            <a:ext cx="6373568" cy="541152"/>
          </a:xfrm>
          <a:prstGeom prst="rect">
            <a:avLst/>
          </a:prstGeom>
          <a:extLst/>
        </p:spPr>
        <p:txBody>
          <a:bodyPr/>
          <a:lst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defRPr/>
            </a:pPr>
            <a:endParaRPr lang="it-IT" b="1" dirty="0">
              <a:ln w="1905"/>
              <a:solidFill>
                <a:srgbClr val="948A54"/>
              </a:solidFill>
              <a:ea typeface="ＭＳ Ｐゴシック" charset="0"/>
              <a:cs typeface="ＭＳ Ｐゴシック" charset="0"/>
            </a:endParaRPr>
          </a:p>
        </p:txBody>
      </p:sp>
      <p:sp>
        <p:nvSpPr>
          <p:cNvPr id="8" name="Titolo 1"/>
          <p:cNvSpPr txBox="1">
            <a:spLocks/>
          </p:cNvSpPr>
          <p:nvPr/>
        </p:nvSpPr>
        <p:spPr>
          <a:xfrm>
            <a:off x="363040" y="422600"/>
            <a:ext cx="2465248" cy="541152"/>
          </a:xfrm>
          <a:prstGeom prst="rect">
            <a:avLst/>
          </a:prstGeom>
          <a:extLst/>
        </p:spPr>
        <p:txBody>
          <a:bodyPr/>
          <a:lst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defRPr/>
            </a:pPr>
            <a:r>
              <a:rPr lang="it-IT" sz="2500" b="1" dirty="0" smtClean="0">
                <a:ln w="1905"/>
                <a:solidFill>
                  <a:srgbClr val="948A54"/>
                </a:solidFill>
                <a:ea typeface="ＭＳ Ｐゴシック" charset="0"/>
                <a:cs typeface="ＭＳ Ｐゴシック" charset="0"/>
              </a:rPr>
              <a:t>SOCIAL LENDING</a:t>
            </a:r>
            <a:endParaRPr lang="it-IT" b="1" dirty="0">
              <a:ln w="1905"/>
              <a:solidFill>
                <a:srgbClr val="948A54"/>
              </a:solidFill>
              <a:ea typeface="ＭＳ Ｐゴシック" charset="0"/>
              <a:cs typeface="ＭＳ Ｐゴシック" charset="0"/>
            </a:endParaRPr>
          </a:p>
        </p:txBody>
      </p:sp>
      <p:graphicFrame>
        <p:nvGraphicFramePr>
          <p:cNvPr id="12" name="Segnaposto contenuto 13"/>
          <p:cNvGraphicFramePr>
            <a:graphicFrameLocks noGrp="1"/>
          </p:cNvGraphicFramePr>
          <p:nvPr>
            <p:ph sz="quarter" idx="4294967295"/>
            <p:extLst>
              <p:ext uri="{D42A27DB-BD31-4B8C-83A1-F6EECF244321}">
                <p14:modId xmlns:p14="http://schemas.microsoft.com/office/powerpoint/2010/main" val="1000955692"/>
              </p:ext>
            </p:extLst>
          </p:nvPr>
        </p:nvGraphicFramePr>
        <p:xfrm>
          <a:off x="1385216" y="1504904"/>
          <a:ext cx="6313439" cy="384048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238382655"/>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Titolo 1"/>
          <p:cNvSpPr txBox="1">
            <a:spLocks/>
          </p:cNvSpPr>
          <p:nvPr/>
        </p:nvSpPr>
        <p:spPr>
          <a:xfrm>
            <a:off x="242784" y="422600"/>
            <a:ext cx="4028576" cy="541152"/>
          </a:xfrm>
          <a:prstGeom prst="rect">
            <a:avLst/>
          </a:prstGeom>
          <a:extLst/>
        </p:spPr>
        <p:txBody>
          <a:bodyPr/>
          <a:lst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defRPr/>
            </a:pPr>
            <a:r>
              <a:rPr lang="it-IT" sz="2500" b="1" dirty="0" smtClean="0">
                <a:ln w="1905"/>
                <a:solidFill>
                  <a:srgbClr val="948A54"/>
                </a:solidFill>
                <a:ea typeface="ＭＳ Ｐゴシック" charset="0"/>
                <a:cs typeface="ＭＳ Ｐゴシック" charset="0"/>
              </a:rPr>
              <a:t>COSA E’ IL SOCIAL LENDING?</a:t>
            </a:r>
            <a:endParaRPr lang="it-IT" b="1" dirty="0">
              <a:ln w="1905"/>
              <a:solidFill>
                <a:srgbClr val="948A54"/>
              </a:solidFill>
              <a:ea typeface="ＭＳ Ｐゴシック" charset="0"/>
              <a:cs typeface="ＭＳ Ｐゴシック" charset="0"/>
            </a:endParaRPr>
          </a:p>
        </p:txBody>
      </p:sp>
      <p:graphicFrame>
        <p:nvGraphicFramePr>
          <p:cNvPr id="7" name="Diagramma 6"/>
          <p:cNvGraphicFramePr/>
          <p:nvPr>
            <p:extLst>
              <p:ext uri="{D42A27DB-BD31-4B8C-83A1-F6EECF244321}">
                <p14:modId xmlns:p14="http://schemas.microsoft.com/office/powerpoint/2010/main" val="6851973"/>
              </p:ext>
            </p:extLst>
          </p:nvPr>
        </p:nvGraphicFramePr>
        <p:xfrm>
          <a:off x="716378" y="1264392"/>
          <a:ext cx="7816640" cy="438934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59</a:t>
            </a:fld>
            <a:endParaRPr lang="it-IT" dirty="0"/>
          </a:p>
        </p:txBody>
      </p:sp>
    </p:spTree>
    <p:extLst>
      <p:ext uri="{BB962C8B-B14F-4D97-AF65-F5344CB8AC3E}">
        <p14:creationId xmlns:p14="http://schemas.microsoft.com/office/powerpoint/2010/main" val="33772389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CasellaDiTesto 4"/>
          <p:cNvSpPr txBox="1"/>
          <p:nvPr/>
        </p:nvSpPr>
        <p:spPr>
          <a:xfrm>
            <a:off x="2467520" y="2707464"/>
            <a:ext cx="2177462" cy="861774"/>
          </a:xfrm>
          <a:prstGeom prst="rect">
            <a:avLst/>
          </a:prstGeom>
          <a:noFill/>
        </p:spPr>
        <p:txBody>
          <a:bodyPr wrap="none" rtlCol="0">
            <a:spAutoFit/>
          </a:bodyPr>
          <a:lstStyle/>
          <a:p>
            <a:r>
              <a:rPr lang="it-IT" sz="2500" b="1" dirty="0" smtClean="0">
                <a:solidFill>
                  <a:srgbClr val="336CB0"/>
                </a:solidFill>
              </a:rPr>
              <a:t>Nome Docente</a:t>
            </a:r>
          </a:p>
          <a:p>
            <a:r>
              <a:rPr lang="it-IT" sz="2500" dirty="0">
                <a:solidFill>
                  <a:srgbClr val="336CB0"/>
                </a:solidFill>
              </a:rPr>
              <a:t>i</a:t>
            </a:r>
            <a:r>
              <a:rPr lang="it-IT" sz="2500" dirty="0" smtClean="0">
                <a:solidFill>
                  <a:srgbClr val="336CB0"/>
                </a:solidFill>
              </a:rPr>
              <a:t>ndirizzo email</a:t>
            </a:r>
            <a:endParaRPr lang="it-IT" sz="2500" dirty="0">
              <a:solidFill>
                <a:srgbClr val="336CB0"/>
              </a:solidFill>
            </a:endParaRPr>
          </a:p>
        </p:txBody>
      </p:sp>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6</a:t>
            </a:fld>
            <a:endParaRPr lang="it-IT" dirty="0"/>
          </a:p>
        </p:txBody>
      </p:sp>
    </p:spTree>
    <p:extLst>
      <p:ext uri="{BB962C8B-B14F-4D97-AF65-F5344CB8AC3E}">
        <p14:creationId xmlns:p14="http://schemas.microsoft.com/office/powerpoint/2010/main" val="3080976157"/>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8" name="Segnaposto contenuto 4"/>
          <p:cNvGraphicFramePr>
            <a:graphicFrameLocks noChangeAspect="1"/>
          </p:cNvGraphicFramePr>
          <p:nvPr>
            <p:extLst>
              <p:ext uri="{D42A27DB-BD31-4B8C-83A1-F6EECF244321}">
                <p14:modId xmlns:p14="http://schemas.microsoft.com/office/powerpoint/2010/main" val="2198853520"/>
              </p:ext>
            </p:extLst>
          </p:nvPr>
        </p:nvGraphicFramePr>
        <p:xfrm>
          <a:off x="2407392" y="1324520"/>
          <a:ext cx="4329216" cy="432921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9" name="Titolo 1"/>
          <p:cNvSpPr txBox="1">
            <a:spLocks/>
          </p:cNvSpPr>
          <p:nvPr/>
        </p:nvSpPr>
        <p:spPr>
          <a:xfrm>
            <a:off x="302912" y="422600"/>
            <a:ext cx="3487424" cy="541152"/>
          </a:xfrm>
          <a:prstGeom prst="rect">
            <a:avLst/>
          </a:prstGeom>
          <a:extLst/>
        </p:spPr>
        <p:txBody>
          <a:bodyPr/>
          <a:lst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defRPr/>
            </a:pPr>
            <a:r>
              <a:rPr lang="it-IT" sz="2500" b="1" dirty="0" smtClean="0">
                <a:ln w="1905"/>
                <a:solidFill>
                  <a:schemeClr val="bg1">
                    <a:lumMod val="75000"/>
                  </a:schemeClr>
                </a:solidFill>
                <a:ea typeface="ＭＳ Ｐゴシック" charset="0"/>
                <a:cs typeface="ＭＳ Ｐゴシック" charset="0"/>
              </a:rPr>
              <a:t>STRUMENTI FINANZIARI</a:t>
            </a:r>
            <a:endParaRPr lang="it-IT" b="1" dirty="0">
              <a:ln w="1905"/>
              <a:solidFill>
                <a:schemeClr val="bg1">
                  <a:lumMod val="75000"/>
                </a:schemeClr>
              </a:solidFill>
              <a:ea typeface="ＭＳ Ｐゴシック" charset="0"/>
              <a:cs typeface="ＭＳ Ｐゴシック" charset="0"/>
            </a:endParaRPr>
          </a:p>
        </p:txBody>
      </p:sp>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60</a:t>
            </a:fld>
            <a:endParaRPr lang="it-IT" dirty="0"/>
          </a:p>
        </p:txBody>
      </p:sp>
    </p:spTree>
    <p:extLst>
      <p:ext uri="{BB962C8B-B14F-4D97-AF65-F5344CB8AC3E}">
        <p14:creationId xmlns:p14="http://schemas.microsoft.com/office/powerpoint/2010/main" val="1447689987"/>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61</a:t>
            </a:fld>
            <a:endParaRPr lang="it-IT" dirty="0"/>
          </a:p>
        </p:txBody>
      </p:sp>
      <p:sp>
        <p:nvSpPr>
          <p:cNvPr id="7" name="Titolo 1"/>
          <p:cNvSpPr txBox="1">
            <a:spLocks/>
          </p:cNvSpPr>
          <p:nvPr/>
        </p:nvSpPr>
        <p:spPr>
          <a:xfrm>
            <a:off x="302912" y="422600"/>
            <a:ext cx="6373568" cy="541152"/>
          </a:xfrm>
          <a:prstGeom prst="rect">
            <a:avLst/>
          </a:prstGeom>
          <a:extLst/>
        </p:spPr>
        <p:txBody>
          <a:bodyPr/>
          <a:lst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defRPr/>
            </a:pPr>
            <a:endParaRPr lang="it-IT" b="1" dirty="0">
              <a:ln w="1905"/>
              <a:solidFill>
                <a:srgbClr val="948A54"/>
              </a:solidFill>
              <a:ea typeface="ＭＳ Ｐゴシック" charset="0"/>
              <a:cs typeface="ＭＳ Ｐゴシック" charset="0"/>
            </a:endParaRPr>
          </a:p>
        </p:txBody>
      </p:sp>
      <p:sp>
        <p:nvSpPr>
          <p:cNvPr id="8" name="Titolo 1"/>
          <p:cNvSpPr txBox="1">
            <a:spLocks/>
          </p:cNvSpPr>
          <p:nvPr/>
        </p:nvSpPr>
        <p:spPr>
          <a:xfrm>
            <a:off x="363040" y="422600"/>
            <a:ext cx="6253312" cy="541152"/>
          </a:xfrm>
          <a:prstGeom prst="rect">
            <a:avLst/>
          </a:prstGeom>
          <a:extLst/>
        </p:spPr>
        <p:txBody>
          <a:bodyPr/>
          <a:lst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defRPr/>
            </a:pPr>
            <a:r>
              <a:rPr lang="it-IT" sz="2500" b="1" dirty="0" smtClean="0">
                <a:ln w="1905"/>
                <a:solidFill>
                  <a:srgbClr val="948A54"/>
                </a:solidFill>
                <a:ea typeface="ＭＳ Ｐゴシック" charset="0"/>
                <a:cs typeface="ＭＳ Ｐゴシック" charset="0"/>
              </a:rPr>
              <a:t>CROWDFUNDING E EQUITY CROWDFUNDING</a:t>
            </a:r>
            <a:endParaRPr lang="it-IT" b="1" dirty="0">
              <a:ln w="1905"/>
              <a:solidFill>
                <a:srgbClr val="948A54"/>
              </a:solidFill>
              <a:ea typeface="ＭＳ Ｐゴシック" charset="0"/>
              <a:cs typeface="ＭＳ Ｐゴシック" charset="0"/>
            </a:endParaRPr>
          </a:p>
        </p:txBody>
      </p:sp>
      <p:graphicFrame>
        <p:nvGraphicFramePr>
          <p:cNvPr id="12" name="Segnaposto contenuto 13"/>
          <p:cNvGraphicFramePr>
            <a:graphicFrameLocks noGrp="1"/>
          </p:cNvGraphicFramePr>
          <p:nvPr>
            <p:ph sz="quarter" idx="4294967295"/>
            <p:extLst>
              <p:ext uri="{D42A27DB-BD31-4B8C-83A1-F6EECF244321}">
                <p14:modId xmlns:p14="http://schemas.microsoft.com/office/powerpoint/2010/main" val="1003160486"/>
              </p:ext>
            </p:extLst>
          </p:nvPr>
        </p:nvGraphicFramePr>
        <p:xfrm>
          <a:off x="1224501" y="1625160"/>
          <a:ext cx="6553952" cy="384048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416155965"/>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5" name="Segnaposto contenuto 4"/>
          <p:cNvGraphicFramePr>
            <a:graphicFrameLocks noGrp="1"/>
          </p:cNvGraphicFramePr>
          <p:nvPr>
            <p:ph idx="4294967295"/>
            <p:extLst>
              <p:ext uri="{D42A27DB-BD31-4B8C-83A1-F6EECF244321}">
                <p14:modId xmlns:p14="http://schemas.microsoft.com/office/powerpoint/2010/main" val="3762807801"/>
              </p:ext>
            </p:extLst>
          </p:nvPr>
        </p:nvGraphicFramePr>
        <p:xfrm>
          <a:off x="706750" y="1116444"/>
          <a:ext cx="7756512" cy="456972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Titolo 1"/>
          <p:cNvSpPr txBox="1">
            <a:spLocks/>
          </p:cNvSpPr>
          <p:nvPr/>
        </p:nvSpPr>
        <p:spPr>
          <a:xfrm>
            <a:off x="242784" y="302344"/>
            <a:ext cx="3968448" cy="541152"/>
          </a:xfrm>
          <a:prstGeom prst="rect">
            <a:avLst/>
          </a:prstGeom>
          <a:extLst/>
        </p:spPr>
        <p:txBody>
          <a:bodyPr/>
          <a:lst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defRPr/>
            </a:pPr>
            <a:r>
              <a:rPr lang="it-IT" sz="2500" b="1" dirty="0" smtClean="0">
                <a:ln w="1905"/>
                <a:solidFill>
                  <a:schemeClr val="bg1">
                    <a:lumMod val="75000"/>
                  </a:schemeClr>
                </a:solidFill>
                <a:ea typeface="ＭＳ Ｐゴシック" charset="0"/>
                <a:cs typeface="ＭＳ Ｐゴシック" charset="0"/>
              </a:rPr>
              <a:t>INDICE DEGLI ARGOMENTI</a:t>
            </a:r>
            <a:endParaRPr lang="it-IT" b="1" dirty="0">
              <a:ln w="1905"/>
              <a:solidFill>
                <a:schemeClr val="bg1">
                  <a:lumMod val="75000"/>
                </a:schemeClr>
              </a:solidFill>
              <a:ea typeface="ＭＳ Ｐゴシック" charset="0"/>
              <a:cs typeface="ＭＳ Ｐゴシック" charset="0"/>
            </a:endParaRPr>
          </a:p>
        </p:txBody>
      </p:sp>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62</a:t>
            </a:fld>
            <a:endParaRPr lang="it-IT" dirty="0"/>
          </a:p>
        </p:txBody>
      </p:sp>
    </p:spTree>
    <p:extLst>
      <p:ext uri="{BB962C8B-B14F-4D97-AF65-F5344CB8AC3E}">
        <p14:creationId xmlns:p14="http://schemas.microsoft.com/office/powerpoint/2010/main" val="3793338698"/>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Titolo 1"/>
          <p:cNvSpPr txBox="1">
            <a:spLocks/>
          </p:cNvSpPr>
          <p:nvPr/>
        </p:nvSpPr>
        <p:spPr>
          <a:xfrm>
            <a:off x="242784" y="422600"/>
            <a:ext cx="3788064" cy="541152"/>
          </a:xfrm>
          <a:prstGeom prst="rect">
            <a:avLst/>
          </a:prstGeom>
          <a:extLst/>
        </p:spPr>
        <p:txBody>
          <a:bodyPr/>
          <a:lst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defRPr/>
            </a:pPr>
            <a:r>
              <a:rPr lang="it-IT" sz="2500" b="1" dirty="0" smtClean="0">
                <a:ln w="1905"/>
                <a:solidFill>
                  <a:srgbClr val="948A54"/>
                </a:solidFill>
                <a:ea typeface="ＭＳ Ｐゴシック" charset="0"/>
                <a:cs typeface="ＭＳ Ｐゴシック" charset="0"/>
              </a:rPr>
              <a:t>COSA E’ IL SOCIAL BONUS?</a:t>
            </a:r>
            <a:endParaRPr lang="it-IT" b="1" dirty="0">
              <a:ln w="1905"/>
              <a:solidFill>
                <a:srgbClr val="948A54"/>
              </a:solidFill>
              <a:ea typeface="ＭＳ Ｐゴシック" charset="0"/>
              <a:cs typeface="ＭＳ Ｐゴシック" charset="0"/>
            </a:endParaRPr>
          </a:p>
        </p:txBody>
      </p:sp>
      <p:graphicFrame>
        <p:nvGraphicFramePr>
          <p:cNvPr id="7" name="Diagramma 6"/>
          <p:cNvGraphicFramePr/>
          <p:nvPr>
            <p:extLst>
              <p:ext uri="{D42A27DB-BD31-4B8C-83A1-F6EECF244321}">
                <p14:modId xmlns:p14="http://schemas.microsoft.com/office/powerpoint/2010/main" val="3163548591"/>
              </p:ext>
            </p:extLst>
          </p:nvPr>
        </p:nvGraphicFramePr>
        <p:xfrm>
          <a:off x="813096" y="1264392"/>
          <a:ext cx="7816640" cy="438934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63</a:t>
            </a:fld>
            <a:endParaRPr lang="it-IT" dirty="0"/>
          </a:p>
        </p:txBody>
      </p:sp>
    </p:spTree>
    <p:extLst>
      <p:ext uri="{BB962C8B-B14F-4D97-AF65-F5344CB8AC3E}">
        <p14:creationId xmlns:p14="http://schemas.microsoft.com/office/powerpoint/2010/main" val="91139726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5" name="Diagramma 4"/>
          <p:cNvGraphicFramePr/>
          <p:nvPr>
            <p:extLst>
              <p:ext uri="{D42A27DB-BD31-4B8C-83A1-F6EECF244321}">
                <p14:modId xmlns:p14="http://schemas.microsoft.com/office/powerpoint/2010/main" val="2606464818"/>
              </p:ext>
            </p:extLst>
          </p:nvPr>
        </p:nvGraphicFramePr>
        <p:xfrm>
          <a:off x="556254" y="1469634"/>
          <a:ext cx="8117280" cy="365545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Titolo 1"/>
          <p:cNvSpPr txBox="1">
            <a:spLocks/>
          </p:cNvSpPr>
          <p:nvPr/>
        </p:nvSpPr>
        <p:spPr>
          <a:xfrm>
            <a:off x="242784" y="422600"/>
            <a:ext cx="3307040" cy="541152"/>
          </a:xfrm>
          <a:prstGeom prst="rect">
            <a:avLst/>
          </a:prstGeom>
          <a:extLst/>
        </p:spPr>
        <p:txBody>
          <a:bodyPr/>
          <a:lst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defRPr/>
            </a:pPr>
            <a:r>
              <a:rPr lang="it-IT" sz="2500" b="1" dirty="0" smtClean="0">
                <a:ln w="1905"/>
                <a:solidFill>
                  <a:srgbClr val="948A54"/>
                </a:solidFill>
                <a:ea typeface="ＭＳ Ｐゴシック" charset="0"/>
                <a:cs typeface="ＭＳ Ｐゴシック" charset="0"/>
              </a:rPr>
              <a:t>IL CREDITO DI IMPOSTA</a:t>
            </a:r>
            <a:endParaRPr lang="it-IT" b="1" dirty="0">
              <a:ln w="1905"/>
              <a:solidFill>
                <a:srgbClr val="948A54"/>
              </a:solidFill>
              <a:ea typeface="ＭＳ Ｐゴシック" charset="0"/>
              <a:cs typeface="ＭＳ Ｐゴシック" charset="0"/>
            </a:endParaRPr>
          </a:p>
        </p:txBody>
      </p:sp>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64</a:t>
            </a:fld>
            <a:endParaRPr lang="it-IT" dirty="0"/>
          </a:p>
        </p:txBody>
      </p:sp>
    </p:spTree>
    <p:extLst>
      <p:ext uri="{BB962C8B-B14F-4D97-AF65-F5344CB8AC3E}">
        <p14:creationId xmlns:p14="http://schemas.microsoft.com/office/powerpoint/2010/main" val="2983522194"/>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65</a:t>
            </a:fld>
            <a:endParaRPr lang="it-IT" dirty="0"/>
          </a:p>
        </p:txBody>
      </p:sp>
      <p:sp>
        <p:nvSpPr>
          <p:cNvPr id="7" name="Titolo 1"/>
          <p:cNvSpPr txBox="1">
            <a:spLocks/>
          </p:cNvSpPr>
          <p:nvPr/>
        </p:nvSpPr>
        <p:spPr>
          <a:xfrm>
            <a:off x="242784" y="422600"/>
            <a:ext cx="3307040" cy="541152"/>
          </a:xfrm>
          <a:prstGeom prst="rect">
            <a:avLst/>
          </a:prstGeom>
          <a:extLst/>
        </p:spPr>
        <p:txBody>
          <a:bodyPr/>
          <a:lst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defRPr/>
            </a:pPr>
            <a:r>
              <a:rPr lang="it-IT" sz="2500" b="1" dirty="0" smtClean="0">
                <a:ln w="1905"/>
                <a:solidFill>
                  <a:srgbClr val="948A54"/>
                </a:solidFill>
                <a:ea typeface="ＭＳ Ｐゴシック" charset="0"/>
                <a:cs typeface="ＭＳ Ｐゴシック" charset="0"/>
              </a:rPr>
              <a:t>SOCIAL BONUS: COME?</a:t>
            </a:r>
            <a:endParaRPr lang="it-IT" b="1" dirty="0">
              <a:ln w="1905"/>
              <a:solidFill>
                <a:srgbClr val="948A54"/>
              </a:solidFill>
              <a:ea typeface="ＭＳ Ｐゴシック" charset="0"/>
              <a:cs typeface="ＭＳ Ｐゴシック" charset="0"/>
            </a:endParaRPr>
          </a:p>
        </p:txBody>
      </p:sp>
      <p:graphicFrame>
        <p:nvGraphicFramePr>
          <p:cNvPr id="8" name="Segnaposto contenuto 5"/>
          <p:cNvGraphicFramePr>
            <a:graphicFrameLocks noGrp="1"/>
          </p:cNvGraphicFramePr>
          <p:nvPr>
            <p:ph sz="half" idx="4294967295"/>
            <p:extLst>
              <p:ext uri="{D42A27DB-BD31-4B8C-83A1-F6EECF244321}">
                <p14:modId xmlns:p14="http://schemas.microsoft.com/office/powerpoint/2010/main" val="3183137757"/>
              </p:ext>
            </p:extLst>
          </p:nvPr>
        </p:nvGraphicFramePr>
        <p:xfrm>
          <a:off x="1538245" y="1212794"/>
          <a:ext cx="6072928" cy="449680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13613511"/>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5" name="Segnaposto contenuto 4"/>
          <p:cNvGraphicFramePr>
            <a:graphicFrameLocks noGrp="1"/>
          </p:cNvGraphicFramePr>
          <p:nvPr>
            <p:ph idx="4294967295"/>
            <p:extLst>
              <p:ext uri="{D42A27DB-BD31-4B8C-83A1-F6EECF244321}">
                <p14:modId xmlns:p14="http://schemas.microsoft.com/office/powerpoint/2010/main" val="1978558986"/>
              </p:ext>
            </p:extLst>
          </p:nvPr>
        </p:nvGraphicFramePr>
        <p:xfrm>
          <a:off x="706750" y="1116444"/>
          <a:ext cx="7756512" cy="456972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Titolo 1"/>
          <p:cNvSpPr txBox="1">
            <a:spLocks/>
          </p:cNvSpPr>
          <p:nvPr/>
        </p:nvSpPr>
        <p:spPr>
          <a:xfrm>
            <a:off x="242784" y="302344"/>
            <a:ext cx="3968448" cy="541152"/>
          </a:xfrm>
          <a:prstGeom prst="rect">
            <a:avLst/>
          </a:prstGeom>
          <a:extLst/>
        </p:spPr>
        <p:txBody>
          <a:bodyPr/>
          <a:lst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defRPr/>
            </a:pPr>
            <a:r>
              <a:rPr lang="it-IT" sz="2500" b="1" dirty="0" smtClean="0">
                <a:ln w="1905"/>
                <a:solidFill>
                  <a:schemeClr val="bg1">
                    <a:lumMod val="75000"/>
                  </a:schemeClr>
                </a:solidFill>
                <a:ea typeface="ＭＳ Ｐゴシック" charset="0"/>
                <a:cs typeface="ＭＳ Ｐゴシック" charset="0"/>
              </a:rPr>
              <a:t>INDICE DEGLI ARGOMENTI</a:t>
            </a:r>
            <a:endParaRPr lang="it-IT" b="1" dirty="0">
              <a:ln w="1905"/>
              <a:solidFill>
                <a:schemeClr val="bg1">
                  <a:lumMod val="75000"/>
                </a:schemeClr>
              </a:solidFill>
              <a:ea typeface="ＭＳ Ｐゴシック" charset="0"/>
              <a:cs typeface="ＭＳ Ｐゴシック" charset="0"/>
            </a:endParaRPr>
          </a:p>
        </p:txBody>
      </p:sp>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66</a:t>
            </a:fld>
            <a:endParaRPr lang="it-IT" dirty="0"/>
          </a:p>
        </p:txBody>
      </p:sp>
    </p:spTree>
    <p:extLst>
      <p:ext uri="{BB962C8B-B14F-4D97-AF65-F5344CB8AC3E}">
        <p14:creationId xmlns:p14="http://schemas.microsoft.com/office/powerpoint/2010/main" val="2552325032"/>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8" name="Segnaposto contenuto 4"/>
          <p:cNvGraphicFramePr>
            <a:graphicFrameLocks noChangeAspect="1"/>
          </p:cNvGraphicFramePr>
          <p:nvPr>
            <p:extLst>
              <p:ext uri="{D42A27DB-BD31-4B8C-83A1-F6EECF244321}">
                <p14:modId xmlns:p14="http://schemas.microsoft.com/office/powerpoint/2010/main" val="3780573686"/>
              </p:ext>
            </p:extLst>
          </p:nvPr>
        </p:nvGraphicFramePr>
        <p:xfrm>
          <a:off x="2407392" y="1324520"/>
          <a:ext cx="4329216" cy="432921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9" name="Titolo 1"/>
          <p:cNvSpPr txBox="1">
            <a:spLocks/>
          </p:cNvSpPr>
          <p:nvPr/>
        </p:nvSpPr>
        <p:spPr>
          <a:xfrm>
            <a:off x="242784" y="422600"/>
            <a:ext cx="6553952" cy="541152"/>
          </a:xfrm>
          <a:prstGeom prst="rect">
            <a:avLst/>
          </a:prstGeom>
          <a:extLst/>
        </p:spPr>
        <p:txBody>
          <a:bodyPr/>
          <a:lst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defRPr/>
            </a:pPr>
            <a:r>
              <a:rPr lang="it-IT" sz="2500" b="1" dirty="0" smtClean="0">
                <a:ln w="1905"/>
                <a:solidFill>
                  <a:srgbClr val="948A54"/>
                </a:solidFill>
                <a:ea typeface="ＭＳ Ｐゴシック" charset="0"/>
                <a:cs typeface="ＭＳ Ｐゴシック" charset="0"/>
              </a:rPr>
              <a:t>SVILUPPO E SOSTEGNO DELLE IMPRESE SOCIALI</a:t>
            </a:r>
            <a:endParaRPr lang="it-IT" b="1" dirty="0">
              <a:ln w="1905"/>
              <a:solidFill>
                <a:srgbClr val="948A54"/>
              </a:solidFill>
              <a:ea typeface="ＭＳ Ｐゴシック" charset="0"/>
              <a:cs typeface="ＭＳ Ｐゴシック" charset="0"/>
            </a:endParaRPr>
          </a:p>
        </p:txBody>
      </p:sp>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67</a:t>
            </a:fld>
            <a:endParaRPr lang="it-IT" dirty="0"/>
          </a:p>
        </p:txBody>
      </p:sp>
    </p:spTree>
    <p:extLst>
      <p:ext uri="{BB962C8B-B14F-4D97-AF65-F5344CB8AC3E}">
        <p14:creationId xmlns:p14="http://schemas.microsoft.com/office/powerpoint/2010/main" val="1307380837"/>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8" name="Segnaposto contenuto 4"/>
          <p:cNvGraphicFramePr>
            <a:graphicFrameLocks noChangeAspect="1"/>
          </p:cNvGraphicFramePr>
          <p:nvPr>
            <p:extLst>
              <p:ext uri="{D42A27DB-BD31-4B8C-83A1-F6EECF244321}">
                <p14:modId xmlns:p14="http://schemas.microsoft.com/office/powerpoint/2010/main" val="2222518439"/>
              </p:ext>
            </p:extLst>
          </p:nvPr>
        </p:nvGraphicFramePr>
        <p:xfrm>
          <a:off x="2407392" y="1324520"/>
          <a:ext cx="4329216" cy="432921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9" name="Titolo 1"/>
          <p:cNvSpPr txBox="1">
            <a:spLocks/>
          </p:cNvSpPr>
          <p:nvPr/>
        </p:nvSpPr>
        <p:spPr>
          <a:xfrm>
            <a:off x="242784" y="422600"/>
            <a:ext cx="6553952" cy="541152"/>
          </a:xfrm>
          <a:prstGeom prst="rect">
            <a:avLst/>
          </a:prstGeom>
          <a:extLst/>
        </p:spPr>
        <p:txBody>
          <a:bodyPr/>
          <a:lst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defRPr/>
            </a:pPr>
            <a:r>
              <a:rPr lang="it-IT" sz="2500" b="1" dirty="0" smtClean="0">
                <a:ln w="1905"/>
                <a:solidFill>
                  <a:srgbClr val="BFBFBF"/>
                </a:solidFill>
                <a:ea typeface="ＭＳ Ｐゴシック" charset="0"/>
                <a:cs typeface="ＭＳ Ｐゴシック" charset="0"/>
              </a:rPr>
              <a:t>SVILUPPO E SOSTEGNO DELLE IMPRESE SOCIALI</a:t>
            </a:r>
            <a:endParaRPr lang="it-IT" b="1" dirty="0">
              <a:ln w="1905"/>
              <a:solidFill>
                <a:srgbClr val="BFBFBF"/>
              </a:solidFill>
              <a:ea typeface="ＭＳ Ｐゴシック" charset="0"/>
              <a:cs typeface="ＭＳ Ｐゴシック" charset="0"/>
            </a:endParaRPr>
          </a:p>
        </p:txBody>
      </p:sp>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68</a:t>
            </a:fld>
            <a:endParaRPr lang="it-IT" dirty="0"/>
          </a:p>
        </p:txBody>
      </p:sp>
    </p:spTree>
    <p:extLst>
      <p:ext uri="{BB962C8B-B14F-4D97-AF65-F5344CB8AC3E}">
        <p14:creationId xmlns:p14="http://schemas.microsoft.com/office/powerpoint/2010/main" val="4031877768"/>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819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7" name="Diagramma 6"/>
          <p:cNvGraphicFramePr/>
          <p:nvPr>
            <p:extLst>
              <p:ext uri="{D42A27DB-BD31-4B8C-83A1-F6EECF244321}">
                <p14:modId xmlns:p14="http://schemas.microsoft.com/office/powerpoint/2010/main" val="2446957532"/>
              </p:ext>
            </p:extLst>
          </p:nvPr>
        </p:nvGraphicFramePr>
        <p:xfrm>
          <a:off x="585257" y="1225642"/>
          <a:ext cx="8177408"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Segnaposto numero diapositiva 1"/>
          <p:cNvSpPr>
            <a:spLocks noGrp="1"/>
          </p:cNvSpPr>
          <p:nvPr>
            <p:ph type="sldNum" sz="quarter" idx="12"/>
          </p:nvPr>
        </p:nvSpPr>
        <p:spPr>
          <a:xfrm>
            <a:off x="6856864" y="182088"/>
            <a:ext cx="2133600" cy="365125"/>
          </a:xfrm>
        </p:spPr>
        <p:txBody>
          <a:bodyPr/>
          <a:lstStyle/>
          <a:p>
            <a:fld id="{9DC1F7E4-44BB-8B44-AA0E-D4D5406E7A9E}" type="slidenum">
              <a:rPr lang="it-IT" smtClean="0"/>
              <a:pPr/>
              <a:t>69</a:t>
            </a:fld>
            <a:endParaRPr lang="it-IT" dirty="0"/>
          </a:p>
        </p:txBody>
      </p:sp>
      <p:sp>
        <p:nvSpPr>
          <p:cNvPr id="9" name="Titolo 1"/>
          <p:cNvSpPr txBox="1">
            <a:spLocks/>
          </p:cNvSpPr>
          <p:nvPr/>
        </p:nvSpPr>
        <p:spPr>
          <a:xfrm>
            <a:off x="242784" y="302344"/>
            <a:ext cx="2886144" cy="541152"/>
          </a:xfrm>
          <a:prstGeom prst="rect">
            <a:avLst/>
          </a:prstGeom>
          <a:extLst/>
        </p:spPr>
        <p:txBody>
          <a:bodyPr/>
          <a:lst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defRPr/>
            </a:pPr>
            <a:r>
              <a:rPr lang="it-IT" sz="2500" b="1" dirty="0">
                <a:ln w="1905"/>
                <a:solidFill>
                  <a:srgbClr val="948A54"/>
                </a:solidFill>
                <a:ea typeface="ＭＳ Ｐゴシック" charset="0"/>
                <a:cs typeface="ＭＳ Ｐゴシック" charset="0"/>
              </a:rPr>
              <a:t>LE IMPRESE SOCIALI</a:t>
            </a:r>
            <a:endParaRPr lang="it-IT" b="1" dirty="0">
              <a:ln w="1905"/>
              <a:solidFill>
                <a:srgbClr val="948A54"/>
              </a:solidFill>
              <a:ea typeface="ＭＳ Ｐゴシック" charset="0"/>
              <a:cs typeface="ＭＳ Ｐゴシック" charset="0"/>
            </a:endParaRPr>
          </a:p>
        </p:txBody>
      </p:sp>
    </p:spTree>
    <p:extLst>
      <p:ext uri="{BB962C8B-B14F-4D97-AF65-F5344CB8AC3E}">
        <p14:creationId xmlns:p14="http://schemas.microsoft.com/office/powerpoint/2010/main" val="29238886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9" name="Segnaposto contenuto 7"/>
          <p:cNvGraphicFramePr>
            <a:graphicFrameLocks noGrp="1"/>
          </p:cNvGraphicFramePr>
          <p:nvPr>
            <p:ph sz="half" idx="4294967295"/>
            <p:extLst>
              <p:ext uri="{D42A27DB-BD31-4B8C-83A1-F6EECF244321}">
                <p14:modId xmlns:p14="http://schemas.microsoft.com/office/powerpoint/2010/main" val="1120209055"/>
              </p:ext>
            </p:extLst>
          </p:nvPr>
        </p:nvGraphicFramePr>
        <p:xfrm>
          <a:off x="2768160" y="1023880"/>
          <a:ext cx="4125457" cy="477246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Titolo 1"/>
          <p:cNvSpPr txBox="1">
            <a:spLocks/>
          </p:cNvSpPr>
          <p:nvPr/>
        </p:nvSpPr>
        <p:spPr>
          <a:xfrm>
            <a:off x="242784" y="422600"/>
            <a:ext cx="3667808" cy="541152"/>
          </a:xfrm>
          <a:prstGeom prst="rect">
            <a:avLst/>
          </a:prstGeom>
          <a:extLst/>
        </p:spPr>
        <p:txBody>
          <a:bodyPr/>
          <a:lst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defRPr/>
            </a:pPr>
            <a:r>
              <a:rPr lang="it-IT" sz="2500" b="1" dirty="0" smtClean="0">
                <a:ln w="1905"/>
                <a:solidFill>
                  <a:srgbClr val="BFBFBF"/>
                </a:solidFill>
                <a:ea typeface="ＭＳ Ｐゴシック" charset="0"/>
                <a:cs typeface="ＭＳ Ｐゴシック" charset="0"/>
              </a:rPr>
              <a:t>COME NE PARLIAMO</a:t>
            </a:r>
            <a:endParaRPr lang="it-IT" b="1" dirty="0">
              <a:ln w="1905"/>
              <a:solidFill>
                <a:srgbClr val="BFBFBF"/>
              </a:solidFill>
              <a:ea typeface="ＭＳ Ｐゴシック" charset="0"/>
              <a:cs typeface="ＭＳ Ｐゴシック" charset="0"/>
            </a:endParaRPr>
          </a:p>
        </p:txBody>
      </p:sp>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7</a:t>
            </a:fld>
            <a:endParaRPr lang="it-IT" dirty="0"/>
          </a:p>
        </p:txBody>
      </p:sp>
    </p:spTree>
    <p:extLst>
      <p:ext uri="{BB962C8B-B14F-4D97-AF65-F5344CB8AC3E}">
        <p14:creationId xmlns:p14="http://schemas.microsoft.com/office/powerpoint/2010/main" val="3584194964"/>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70</a:t>
            </a:fld>
            <a:endParaRPr lang="it-IT" dirty="0"/>
          </a:p>
        </p:txBody>
      </p:sp>
      <p:sp>
        <p:nvSpPr>
          <p:cNvPr id="8" name="Titolo 1"/>
          <p:cNvSpPr txBox="1">
            <a:spLocks/>
          </p:cNvSpPr>
          <p:nvPr/>
        </p:nvSpPr>
        <p:spPr>
          <a:xfrm>
            <a:off x="242784" y="302344"/>
            <a:ext cx="2886144" cy="541152"/>
          </a:xfrm>
          <a:prstGeom prst="rect">
            <a:avLst/>
          </a:prstGeom>
          <a:extLst/>
        </p:spPr>
        <p:txBody>
          <a:bodyPr/>
          <a:lst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defRPr/>
            </a:pPr>
            <a:r>
              <a:rPr lang="it-IT" sz="2500" b="1" dirty="0" smtClean="0">
                <a:ln w="1905"/>
                <a:solidFill>
                  <a:srgbClr val="948A54"/>
                </a:solidFill>
                <a:ea typeface="ＭＳ Ｐゴシック" charset="0"/>
                <a:cs typeface="ＭＳ Ｐゴシック" charset="0"/>
              </a:rPr>
              <a:t>LE IMPRESE SOCIALI</a:t>
            </a:r>
            <a:endParaRPr lang="it-IT" b="1" dirty="0">
              <a:ln w="1905"/>
              <a:solidFill>
                <a:srgbClr val="948A54"/>
              </a:solidFill>
              <a:ea typeface="ＭＳ Ｐゴシック" charset="0"/>
              <a:cs typeface="ＭＳ Ｐゴシック" charset="0"/>
            </a:endParaRPr>
          </a:p>
        </p:txBody>
      </p:sp>
      <p:graphicFrame>
        <p:nvGraphicFramePr>
          <p:cNvPr id="9" name="Segnaposto contenuto 7"/>
          <p:cNvGraphicFramePr>
            <a:graphicFrameLocks noGrp="1"/>
          </p:cNvGraphicFramePr>
          <p:nvPr>
            <p:ph sz="half" idx="4294967295"/>
            <p:extLst>
              <p:ext uri="{D42A27DB-BD31-4B8C-83A1-F6EECF244321}">
                <p14:modId xmlns:p14="http://schemas.microsoft.com/office/powerpoint/2010/main" val="4214154716"/>
              </p:ext>
            </p:extLst>
          </p:nvPr>
        </p:nvGraphicFramePr>
        <p:xfrm>
          <a:off x="1024448" y="1002897"/>
          <a:ext cx="7071394" cy="481024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550326243"/>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71</a:t>
            </a:fld>
            <a:endParaRPr lang="it-IT" dirty="0"/>
          </a:p>
        </p:txBody>
      </p:sp>
      <p:sp>
        <p:nvSpPr>
          <p:cNvPr id="7" name="Titolo 1"/>
          <p:cNvSpPr txBox="1">
            <a:spLocks/>
          </p:cNvSpPr>
          <p:nvPr/>
        </p:nvSpPr>
        <p:spPr>
          <a:xfrm>
            <a:off x="242784" y="302344"/>
            <a:ext cx="2886144" cy="541152"/>
          </a:xfrm>
          <a:prstGeom prst="rect">
            <a:avLst/>
          </a:prstGeom>
          <a:extLst/>
        </p:spPr>
        <p:txBody>
          <a:bodyPr/>
          <a:lst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defRPr/>
            </a:pPr>
            <a:r>
              <a:rPr lang="it-IT" sz="2500" b="1" dirty="0">
                <a:ln w="1905"/>
                <a:solidFill>
                  <a:srgbClr val="948A54"/>
                </a:solidFill>
                <a:ea typeface="ＭＳ Ｐゴシック" charset="0"/>
                <a:cs typeface="ＭＳ Ｐゴシック" charset="0"/>
              </a:rPr>
              <a:t>LE IMPRESE SOCIALI</a:t>
            </a:r>
            <a:endParaRPr lang="it-IT" b="1" dirty="0">
              <a:ln w="1905"/>
              <a:solidFill>
                <a:srgbClr val="948A54"/>
              </a:solidFill>
              <a:ea typeface="ＭＳ Ｐゴシック" charset="0"/>
              <a:cs typeface="ＭＳ Ｐゴシック" charset="0"/>
            </a:endParaRPr>
          </a:p>
        </p:txBody>
      </p:sp>
      <p:graphicFrame>
        <p:nvGraphicFramePr>
          <p:cNvPr id="8" name="Diagramma 7"/>
          <p:cNvGraphicFramePr/>
          <p:nvPr>
            <p:extLst>
              <p:ext uri="{D42A27DB-BD31-4B8C-83A1-F6EECF244321}">
                <p14:modId xmlns:p14="http://schemas.microsoft.com/office/powerpoint/2010/main" val="133376657"/>
              </p:ext>
            </p:extLst>
          </p:nvPr>
        </p:nvGraphicFramePr>
        <p:xfrm>
          <a:off x="242784" y="903624"/>
          <a:ext cx="8718259" cy="487036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4075007618"/>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9220"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174" name="Rettangolo 6"/>
          <p:cNvSpPr>
            <a:spLocks noChangeArrowheads="1"/>
          </p:cNvSpPr>
          <p:nvPr/>
        </p:nvSpPr>
        <p:spPr bwMode="auto">
          <a:xfrm>
            <a:off x="663680" y="1084008"/>
            <a:ext cx="8056563" cy="4801315"/>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just">
              <a:defRPr/>
            </a:pPr>
            <a:r>
              <a:rPr lang="it-IT" dirty="0" smtClean="0">
                <a:solidFill>
                  <a:schemeClr val="tx1"/>
                </a:solidFill>
              </a:rPr>
              <a:t>Nell’art</a:t>
            </a:r>
            <a:r>
              <a:rPr lang="it-IT" dirty="0">
                <a:solidFill>
                  <a:schemeClr val="tx1"/>
                </a:solidFill>
              </a:rPr>
              <a:t>.1 vengono definite imprese sociali quelle che esercitano in via stabile e principale </a:t>
            </a:r>
            <a:r>
              <a:rPr lang="it-IT" b="1" dirty="0">
                <a:solidFill>
                  <a:schemeClr val="tx1"/>
                </a:solidFill>
              </a:rPr>
              <a:t>una o più attività d’impresa di interesse generale</a:t>
            </a:r>
            <a:r>
              <a:rPr lang="it-IT" dirty="0">
                <a:solidFill>
                  <a:schemeClr val="tx1"/>
                </a:solidFill>
              </a:rPr>
              <a:t> per il perseguimento di finalità civiche, solidaristiche e di utilità sociale. </a:t>
            </a:r>
          </a:p>
          <a:p>
            <a:pPr algn="just">
              <a:defRPr/>
            </a:pPr>
            <a:endParaRPr lang="it-IT" dirty="0">
              <a:solidFill>
                <a:schemeClr val="tx1"/>
              </a:solidFill>
            </a:endParaRPr>
          </a:p>
          <a:p>
            <a:pPr algn="just">
              <a:defRPr/>
            </a:pPr>
            <a:r>
              <a:rPr lang="it-IT" dirty="0">
                <a:solidFill>
                  <a:schemeClr val="tx1"/>
                </a:solidFill>
                <a:highlight>
                  <a:srgbClr val="FFFF00"/>
                </a:highlight>
              </a:rPr>
              <a:t>Le attività </a:t>
            </a:r>
            <a:r>
              <a:rPr lang="it-IT" dirty="0" smtClean="0">
                <a:solidFill>
                  <a:schemeClr val="tx1"/>
                </a:solidFill>
                <a:highlight>
                  <a:srgbClr val="FFFF00"/>
                </a:highlight>
              </a:rPr>
              <a:t>di </a:t>
            </a:r>
            <a:r>
              <a:rPr lang="it-IT" smtClean="0">
                <a:solidFill>
                  <a:schemeClr val="tx1"/>
                </a:solidFill>
                <a:highlight>
                  <a:srgbClr val="FFFF00"/>
                </a:highlight>
              </a:rPr>
              <a:t>interesse generale sono </a:t>
            </a:r>
            <a:r>
              <a:rPr lang="it-IT" dirty="0">
                <a:solidFill>
                  <a:schemeClr val="tx1"/>
                </a:solidFill>
                <a:highlight>
                  <a:srgbClr val="FFFF00"/>
                </a:highlight>
              </a:rPr>
              <a:t>molto simili ma non coincidenti con quelle degli ETS in quanto il legislatore ha escluso per le imprese sociali attività considerate di carattere non produttivo (ad esempio le adozioni internazionali).</a:t>
            </a:r>
          </a:p>
          <a:p>
            <a:pPr algn="just">
              <a:defRPr/>
            </a:pPr>
            <a:endParaRPr lang="it-IT" dirty="0">
              <a:solidFill>
                <a:schemeClr val="tx1"/>
              </a:solidFill>
              <a:highlight>
                <a:srgbClr val="FFFF00"/>
              </a:highlight>
            </a:endParaRPr>
          </a:p>
          <a:p>
            <a:pPr algn="just">
              <a:defRPr/>
            </a:pPr>
            <a:r>
              <a:rPr lang="it-IT" dirty="0">
                <a:solidFill>
                  <a:schemeClr val="tx1"/>
                </a:solidFill>
                <a:highlight>
                  <a:srgbClr val="FFFF00"/>
                </a:highlight>
              </a:rPr>
              <a:t>Sempre rispetto alle attività va considerato che per le cooperative sociali (riconosciute come imprese sociali di diritto) sussistono alcune restrizioni che riguardano gli ambiti di attività definiti dalla loro norma di riferimento </a:t>
            </a:r>
            <a:r>
              <a:rPr lang="it-IT" dirty="0" smtClean="0">
                <a:solidFill>
                  <a:schemeClr val="tx1"/>
                </a:solidFill>
                <a:highlight>
                  <a:srgbClr val="FFFF00"/>
                </a:highlight>
              </a:rPr>
              <a:t>(Legge </a:t>
            </a:r>
            <a:r>
              <a:rPr lang="it-IT" dirty="0">
                <a:solidFill>
                  <a:schemeClr val="tx1"/>
                </a:solidFill>
                <a:highlight>
                  <a:srgbClr val="FFFF00"/>
                </a:highlight>
              </a:rPr>
              <a:t>381</a:t>
            </a:r>
            <a:r>
              <a:rPr lang="it-IT" dirty="0" smtClean="0">
                <a:solidFill>
                  <a:schemeClr val="tx1"/>
                </a:solidFill>
                <a:highlight>
                  <a:srgbClr val="FFFF00"/>
                </a:highlight>
              </a:rPr>
              <a:t>/1991), </a:t>
            </a:r>
            <a:r>
              <a:rPr lang="it-IT" dirty="0">
                <a:solidFill>
                  <a:schemeClr val="tx1"/>
                </a:solidFill>
                <a:highlight>
                  <a:srgbClr val="FFFF00"/>
                </a:highlight>
              </a:rPr>
              <a:t>ovvero servizi di welfare sociale e inserimento lavorativo di persone svantaggiate.</a:t>
            </a:r>
          </a:p>
          <a:p>
            <a:pPr algn="just">
              <a:defRPr/>
            </a:pPr>
            <a:endParaRPr lang="it-IT" dirty="0">
              <a:solidFill>
                <a:schemeClr val="tx1"/>
              </a:solidFill>
            </a:endParaRPr>
          </a:p>
          <a:p>
            <a:pPr algn="just">
              <a:defRPr/>
            </a:pPr>
            <a:endParaRPr lang="it-IT" dirty="0">
              <a:solidFill>
                <a:schemeClr val="tx1"/>
              </a:solidFill>
            </a:endParaRPr>
          </a:p>
          <a:p>
            <a:pPr algn="just">
              <a:defRPr/>
            </a:pPr>
            <a:endParaRPr lang="it-IT"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pPr algn="just">
              <a:defRPr/>
            </a:pPr>
            <a:endParaRPr lang="it-IT"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4" name="CasellaDiTesto 3"/>
          <p:cNvSpPr txBox="1"/>
          <p:nvPr/>
        </p:nvSpPr>
        <p:spPr>
          <a:xfrm>
            <a:off x="363040" y="362472"/>
            <a:ext cx="6741324" cy="477054"/>
          </a:xfrm>
          <a:prstGeom prst="rect">
            <a:avLst/>
          </a:prstGeom>
          <a:noFill/>
        </p:spPr>
        <p:txBody>
          <a:bodyPr wrap="none" rtlCol="0">
            <a:spAutoFit/>
          </a:bodyPr>
          <a:lstStyle/>
          <a:p>
            <a:r>
              <a:rPr lang="it-IT" sz="2500" b="1" dirty="0">
                <a:ln w="1905"/>
                <a:solidFill>
                  <a:srgbClr val="948A54"/>
                </a:solidFill>
                <a:cs typeface="ＭＳ Ｐゴシック" charset="0"/>
              </a:rPr>
              <a:t>LE ATTIVITA’ D’IMPRESA DI INTERESSE GENERALE</a:t>
            </a:r>
          </a:p>
        </p:txBody>
      </p:sp>
      <p:sp>
        <p:nvSpPr>
          <p:cNvPr id="2" name="Segnaposto numero diapositiva 1"/>
          <p:cNvSpPr>
            <a:spLocks noGrp="1"/>
          </p:cNvSpPr>
          <p:nvPr>
            <p:ph type="sldNum" sz="quarter" idx="12"/>
          </p:nvPr>
        </p:nvSpPr>
        <p:spPr>
          <a:xfrm>
            <a:off x="6856864" y="182088"/>
            <a:ext cx="2133600" cy="365125"/>
          </a:xfrm>
        </p:spPr>
        <p:txBody>
          <a:bodyPr/>
          <a:lstStyle/>
          <a:p>
            <a:fld id="{9DC1F7E4-44BB-8B44-AA0E-D4D5406E7A9E}" type="slidenum">
              <a:rPr lang="it-IT" smtClean="0"/>
              <a:pPr/>
              <a:t>72</a:t>
            </a:fld>
            <a:endParaRPr lang="it-IT" dirty="0"/>
          </a:p>
        </p:txBody>
      </p:sp>
    </p:spTree>
    <p:extLst>
      <p:ext uri="{BB962C8B-B14F-4D97-AF65-F5344CB8AC3E}">
        <p14:creationId xmlns:p14="http://schemas.microsoft.com/office/powerpoint/2010/main" val="257885572"/>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8" name="Segnaposto contenuto 4"/>
          <p:cNvGraphicFramePr>
            <a:graphicFrameLocks noChangeAspect="1"/>
          </p:cNvGraphicFramePr>
          <p:nvPr>
            <p:extLst>
              <p:ext uri="{D42A27DB-BD31-4B8C-83A1-F6EECF244321}">
                <p14:modId xmlns:p14="http://schemas.microsoft.com/office/powerpoint/2010/main" val="1459869998"/>
              </p:ext>
            </p:extLst>
          </p:nvPr>
        </p:nvGraphicFramePr>
        <p:xfrm>
          <a:off x="2407392" y="1324520"/>
          <a:ext cx="4329216" cy="432921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9" name="Titolo 1"/>
          <p:cNvSpPr txBox="1">
            <a:spLocks/>
          </p:cNvSpPr>
          <p:nvPr/>
        </p:nvSpPr>
        <p:spPr>
          <a:xfrm>
            <a:off x="242784" y="422600"/>
            <a:ext cx="6553952" cy="541152"/>
          </a:xfrm>
          <a:prstGeom prst="rect">
            <a:avLst/>
          </a:prstGeom>
          <a:extLst/>
        </p:spPr>
        <p:txBody>
          <a:bodyPr/>
          <a:lst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defRPr/>
            </a:pPr>
            <a:r>
              <a:rPr lang="it-IT" sz="2500" b="1" dirty="0" smtClean="0">
                <a:ln w="1905"/>
                <a:solidFill>
                  <a:srgbClr val="BFBFBF"/>
                </a:solidFill>
                <a:ea typeface="ＭＳ Ｐゴシック" charset="0"/>
                <a:cs typeface="ＭＳ Ｐゴシック" charset="0"/>
              </a:rPr>
              <a:t>SVILUPPO E SOSTEGNO DELLE IMPRESE SOCIALI</a:t>
            </a:r>
            <a:endParaRPr lang="it-IT" b="1" dirty="0">
              <a:ln w="1905"/>
              <a:solidFill>
                <a:srgbClr val="BFBFBF"/>
              </a:solidFill>
              <a:ea typeface="ＭＳ Ｐゴシック" charset="0"/>
              <a:cs typeface="ＭＳ Ｐゴシック" charset="0"/>
            </a:endParaRPr>
          </a:p>
        </p:txBody>
      </p:sp>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73</a:t>
            </a:fld>
            <a:endParaRPr lang="it-IT" dirty="0"/>
          </a:p>
        </p:txBody>
      </p:sp>
    </p:spTree>
    <p:extLst>
      <p:ext uri="{BB962C8B-B14F-4D97-AF65-F5344CB8AC3E}">
        <p14:creationId xmlns:p14="http://schemas.microsoft.com/office/powerpoint/2010/main" val="3956383985"/>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74</a:t>
            </a:fld>
            <a:endParaRPr lang="it-IT" dirty="0"/>
          </a:p>
        </p:txBody>
      </p:sp>
      <p:sp>
        <p:nvSpPr>
          <p:cNvPr id="7" name="Titolo 1"/>
          <p:cNvSpPr txBox="1">
            <a:spLocks/>
          </p:cNvSpPr>
          <p:nvPr/>
        </p:nvSpPr>
        <p:spPr>
          <a:xfrm>
            <a:off x="242784" y="302344"/>
            <a:ext cx="7876768" cy="541152"/>
          </a:xfrm>
          <a:prstGeom prst="rect">
            <a:avLst/>
          </a:prstGeom>
          <a:extLst/>
        </p:spPr>
        <p:txBody>
          <a:bodyPr/>
          <a:lst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defRPr/>
            </a:pPr>
            <a:r>
              <a:rPr lang="it-IT" sz="2500" b="1" dirty="0">
                <a:ln w="1905"/>
                <a:solidFill>
                  <a:srgbClr val="948A54"/>
                </a:solidFill>
                <a:ea typeface="ＭＳ Ｐゴシック" charset="0"/>
                <a:cs typeface="ＭＳ Ｐゴシック" charset="0"/>
              </a:rPr>
              <a:t>FONDI PER LA PROMOZIONE E LO SVILUPPO DELLE IMPRESE SOCIALI</a:t>
            </a:r>
            <a:endParaRPr lang="it-IT" b="1" dirty="0">
              <a:ln w="1905"/>
              <a:solidFill>
                <a:srgbClr val="948A54"/>
              </a:solidFill>
              <a:ea typeface="ＭＳ Ｐゴシック" charset="0"/>
              <a:cs typeface="ＭＳ Ｐゴシック" charset="0"/>
            </a:endParaRPr>
          </a:p>
        </p:txBody>
      </p:sp>
      <p:sp>
        <p:nvSpPr>
          <p:cNvPr id="9" name="Rettangolo 6"/>
          <p:cNvSpPr>
            <a:spLocks noChangeArrowheads="1"/>
          </p:cNvSpPr>
          <p:nvPr/>
        </p:nvSpPr>
        <p:spPr bwMode="auto">
          <a:xfrm>
            <a:off x="543424" y="1745416"/>
            <a:ext cx="8116888" cy="2862322"/>
          </a:xfrm>
          <a:prstGeom prst="rect">
            <a:avLst/>
          </a:prstGeom>
          <a:gradFill rotWithShape="1">
            <a:gsLst>
              <a:gs pos="0">
                <a:srgbClr val="A3C4FF"/>
              </a:gs>
              <a:gs pos="35001">
                <a:srgbClr val="BFD5FF"/>
              </a:gs>
              <a:gs pos="100000">
                <a:srgbClr val="E5EEFF"/>
              </a:gs>
            </a:gsLst>
            <a:lin ang="16200000" scaled="1"/>
          </a:gradFill>
          <a:ln w="9525">
            <a:solidFill>
              <a:srgbClr val="4A7EBB"/>
            </a:solidFill>
            <a:miter lim="800000"/>
            <a:headEnd/>
            <a:tailEnd/>
          </a:ln>
          <a:effectLst>
            <a:outerShdw blurRad="63500" dist="20000" dir="5400000" rotWithShape="0">
              <a:srgbClr val="000000">
                <a:alpha val="37999"/>
              </a:srgbClr>
            </a:outerShdw>
          </a:effectLst>
        </p:spPr>
        <p:txBody>
          <a:bodyPr>
            <a:spAutoFit/>
          </a:bodyPr>
          <a:lstStyle/>
          <a:p>
            <a:pPr algn="just"/>
            <a:r>
              <a:rPr lang="it-IT" dirty="0">
                <a:solidFill>
                  <a:srgbClr val="000000"/>
                </a:solidFill>
              </a:rPr>
              <a:t>in base all'art. 16 del </a:t>
            </a:r>
            <a:r>
              <a:rPr lang="it-IT" dirty="0" smtClean="0">
                <a:solidFill>
                  <a:srgbClr val="000000"/>
                </a:solidFill>
              </a:rPr>
              <a:t>D.lgs. </a:t>
            </a:r>
            <a:r>
              <a:rPr lang="it-IT" dirty="0">
                <a:solidFill>
                  <a:srgbClr val="000000"/>
                </a:solidFill>
              </a:rPr>
              <a:t>112/2017  </a:t>
            </a:r>
            <a:r>
              <a:rPr lang="it-IT" b="1" dirty="0">
                <a:solidFill>
                  <a:srgbClr val="000000"/>
                </a:solidFill>
              </a:rPr>
              <a:t>sono deducibili dall'imponibile </a:t>
            </a:r>
            <a:r>
              <a:rPr lang="it-IT" dirty="0">
                <a:solidFill>
                  <a:srgbClr val="000000"/>
                </a:solidFill>
              </a:rPr>
              <a:t>delle imprese sociali </a:t>
            </a:r>
            <a:r>
              <a:rPr lang="it-IT" b="1" dirty="0">
                <a:solidFill>
                  <a:srgbClr val="000000"/>
                </a:solidFill>
              </a:rPr>
              <a:t>i contributi </a:t>
            </a:r>
            <a:r>
              <a:rPr lang="it-IT" dirty="0">
                <a:solidFill>
                  <a:srgbClr val="000000"/>
                </a:solidFill>
              </a:rPr>
              <a:t>da esse </a:t>
            </a:r>
            <a:r>
              <a:rPr lang="it-IT" b="1" dirty="0">
                <a:solidFill>
                  <a:srgbClr val="000000"/>
                </a:solidFill>
              </a:rPr>
              <a:t>versati ai fondi per la promozione e lo sviluppo delle imprese sociali nel limite massimo del 3% degli utili (o degli avanzi di gestione) netti annuali, </a:t>
            </a:r>
            <a:r>
              <a:rPr lang="it-IT" dirty="0">
                <a:solidFill>
                  <a:srgbClr val="000000"/>
                </a:solidFill>
              </a:rPr>
              <a:t>dedotte le eventuali perdite maturate negli esercizi precedenti</a:t>
            </a:r>
          </a:p>
          <a:p>
            <a:pPr algn="just"/>
            <a:endParaRPr lang="it-IT" dirty="0">
              <a:solidFill>
                <a:srgbClr val="000000"/>
              </a:solidFill>
            </a:endParaRPr>
          </a:p>
          <a:p>
            <a:pPr algn="just"/>
            <a:r>
              <a:rPr lang="it-IT" dirty="0">
                <a:solidFill>
                  <a:srgbClr val="000000"/>
                </a:solidFill>
                <a:highlight>
                  <a:srgbClr val="FFFF00"/>
                </a:highlight>
              </a:rPr>
              <a:t>l</a:t>
            </a:r>
            <a:r>
              <a:rPr lang="it-IT" dirty="0" smtClean="0">
                <a:solidFill>
                  <a:srgbClr val="000000"/>
                </a:solidFill>
                <a:highlight>
                  <a:srgbClr val="FFFF00"/>
                </a:highlight>
              </a:rPr>
              <a:t>’ammontare </a:t>
            </a:r>
            <a:r>
              <a:rPr lang="it-IT" dirty="0">
                <a:solidFill>
                  <a:srgbClr val="000000"/>
                </a:solidFill>
                <a:highlight>
                  <a:srgbClr val="FFFF00"/>
                </a:highlight>
              </a:rPr>
              <a:t>deve essere versato:</a:t>
            </a:r>
          </a:p>
          <a:p>
            <a:pPr marL="285750" indent="-285750" algn="just">
              <a:buFontTx/>
              <a:buChar char="-"/>
            </a:pPr>
            <a:r>
              <a:rPr lang="it-IT" dirty="0">
                <a:solidFill>
                  <a:srgbClr val="000000"/>
                </a:solidFill>
                <a:highlight>
                  <a:srgbClr val="FFFF00"/>
                </a:highlight>
              </a:rPr>
              <a:t>a</a:t>
            </a:r>
            <a:r>
              <a:rPr lang="it-IT" dirty="0" smtClean="0">
                <a:solidFill>
                  <a:srgbClr val="000000"/>
                </a:solidFill>
                <a:highlight>
                  <a:srgbClr val="FFFF00"/>
                </a:highlight>
              </a:rPr>
              <a:t> </a:t>
            </a:r>
            <a:r>
              <a:rPr lang="it-IT" dirty="0">
                <a:solidFill>
                  <a:srgbClr val="000000"/>
                </a:solidFill>
                <a:highlight>
                  <a:srgbClr val="FFFF00"/>
                </a:highlight>
              </a:rPr>
              <a:t>fondi per la promozione e lo sviluppo dell’impresa sociale (tipicamente i </a:t>
            </a:r>
            <a:r>
              <a:rPr lang="it-IT" b="1" dirty="0">
                <a:solidFill>
                  <a:srgbClr val="000000"/>
                </a:solidFill>
                <a:highlight>
                  <a:srgbClr val="FFFF00"/>
                </a:highlight>
              </a:rPr>
              <a:t>fondi mutualistici</a:t>
            </a:r>
            <a:r>
              <a:rPr lang="it-IT" dirty="0">
                <a:solidFill>
                  <a:srgbClr val="000000"/>
                </a:solidFill>
                <a:highlight>
                  <a:srgbClr val="FFFF00"/>
                </a:highlight>
              </a:rPr>
              <a:t> afferenti alle principali centrali cooperative).</a:t>
            </a:r>
          </a:p>
          <a:p>
            <a:pPr marL="285750" indent="-285750" algn="just">
              <a:buFontTx/>
              <a:buChar char="-"/>
            </a:pPr>
            <a:r>
              <a:rPr lang="it-IT" dirty="0">
                <a:solidFill>
                  <a:srgbClr val="000000"/>
                </a:solidFill>
                <a:highlight>
                  <a:srgbClr val="FFFF00"/>
                </a:highlight>
              </a:rPr>
              <a:t>a</a:t>
            </a:r>
            <a:r>
              <a:rPr lang="it-IT" dirty="0" smtClean="0">
                <a:solidFill>
                  <a:srgbClr val="000000"/>
                </a:solidFill>
                <a:highlight>
                  <a:srgbClr val="FFFF00"/>
                </a:highlight>
              </a:rPr>
              <a:t>lla </a:t>
            </a:r>
            <a:r>
              <a:rPr lang="it-IT" b="1" dirty="0">
                <a:solidFill>
                  <a:srgbClr val="000000"/>
                </a:solidFill>
                <a:highlight>
                  <a:srgbClr val="FFFF00"/>
                </a:highlight>
              </a:rPr>
              <a:t>Fondazione Italia </a:t>
            </a:r>
            <a:r>
              <a:rPr lang="it-IT" b="1" dirty="0" smtClean="0">
                <a:solidFill>
                  <a:srgbClr val="000000"/>
                </a:solidFill>
                <a:highlight>
                  <a:srgbClr val="FFFF00"/>
                </a:highlight>
              </a:rPr>
              <a:t>Sociale</a:t>
            </a:r>
            <a:endParaRPr lang="it-IT" dirty="0">
              <a:solidFill>
                <a:srgbClr val="000000"/>
              </a:solidFill>
              <a:highlight>
                <a:srgbClr val="FFFF00"/>
              </a:highlight>
            </a:endParaRPr>
          </a:p>
          <a:p>
            <a:pPr algn="just"/>
            <a:r>
              <a:rPr lang="it-IT" dirty="0">
                <a:solidFill>
                  <a:srgbClr val="000000"/>
                </a:solidFill>
                <a:highlight>
                  <a:srgbClr val="FFFF00"/>
                </a:highlight>
              </a:rPr>
              <a:t>i</a:t>
            </a:r>
            <a:r>
              <a:rPr lang="it-IT" dirty="0" smtClean="0">
                <a:solidFill>
                  <a:srgbClr val="000000"/>
                </a:solidFill>
                <a:highlight>
                  <a:srgbClr val="FFFF00"/>
                </a:highlight>
              </a:rPr>
              <a:t> </a:t>
            </a:r>
            <a:r>
              <a:rPr lang="it-IT" dirty="0">
                <a:solidFill>
                  <a:srgbClr val="000000"/>
                </a:solidFill>
                <a:highlight>
                  <a:srgbClr val="FFFF00"/>
                </a:highlight>
              </a:rPr>
              <a:t>versamenti sono </a:t>
            </a:r>
            <a:r>
              <a:rPr lang="it-IT" b="1" dirty="0">
                <a:solidFill>
                  <a:srgbClr val="000000"/>
                </a:solidFill>
                <a:highlight>
                  <a:srgbClr val="FFFF00"/>
                </a:highlight>
              </a:rPr>
              <a:t>deducibili</a:t>
            </a:r>
            <a:r>
              <a:rPr lang="it-IT" dirty="0">
                <a:solidFill>
                  <a:srgbClr val="000000"/>
                </a:solidFill>
                <a:highlight>
                  <a:srgbClr val="FFFF00"/>
                </a:highlight>
              </a:rPr>
              <a:t> dall’imposta sui redditi per l’impresa </a:t>
            </a:r>
            <a:r>
              <a:rPr lang="it-IT" dirty="0" smtClean="0">
                <a:solidFill>
                  <a:srgbClr val="000000"/>
                </a:solidFill>
                <a:highlight>
                  <a:srgbClr val="FFFF00"/>
                </a:highlight>
              </a:rPr>
              <a:t>erogante</a:t>
            </a:r>
            <a:endParaRPr lang="it-IT" dirty="0">
              <a:solidFill>
                <a:srgbClr val="000000"/>
              </a:solidFill>
              <a:highlight>
                <a:srgbClr val="FFFF00"/>
              </a:highlight>
            </a:endParaRPr>
          </a:p>
        </p:txBody>
      </p:sp>
    </p:spTree>
    <p:extLst>
      <p:ext uri="{BB962C8B-B14F-4D97-AF65-F5344CB8AC3E}">
        <p14:creationId xmlns:p14="http://schemas.microsoft.com/office/powerpoint/2010/main" val="1952293409"/>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75</a:t>
            </a:fld>
            <a:endParaRPr lang="it-IT" dirty="0"/>
          </a:p>
        </p:txBody>
      </p:sp>
      <p:sp>
        <p:nvSpPr>
          <p:cNvPr id="7" name="Titolo 1"/>
          <p:cNvSpPr txBox="1">
            <a:spLocks/>
          </p:cNvSpPr>
          <p:nvPr/>
        </p:nvSpPr>
        <p:spPr>
          <a:xfrm>
            <a:off x="242784" y="302344"/>
            <a:ext cx="7876768" cy="541152"/>
          </a:xfrm>
          <a:prstGeom prst="rect">
            <a:avLst/>
          </a:prstGeom>
          <a:extLst/>
        </p:spPr>
        <p:txBody>
          <a:bodyPr/>
          <a:lst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defRPr/>
            </a:pPr>
            <a:r>
              <a:rPr lang="it-IT" sz="2500" b="1" dirty="0">
                <a:ln w="1905"/>
                <a:solidFill>
                  <a:srgbClr val="948A54"/>
                </a:solidFill>
                <a:highlight>
                  <a:srgbClr val="FFFF00"/>
                </a:highlight>
                <a:ea typeface="ＭＳ Ｐゴシック" charset="0"/>
                <a:cs typeface="ＭＳ Ｐゴシック" charset="0"/>
              </a:rPr>
              <a:t>AGEVOLAZIONI PER L’ECONOMIA SOCIALE</a:t>
            </a:r>
            <a:endParaRPr lang="it-IT" b="1" dirty="0">
              <a:ln w="1905"/>
              <a:solidFill>
                <a:srgbClr val="948A54"/>
              </a:solidFill>
              <a:highlight>
                <a:srgbClr val="FFFF00"/>
              </a:highlight>
              <a:ea typeface="ＭＳ Ｐゴシック" charset="0"/>
              <a:cs typeface="ＭＳ Ｐゴシック" charset="0"/>
            </a:endParaRPr>
          </a:p>
        </p:txBody>
      </p:sp>
      <p:sp>
        <p:nvSpPr>
          <p:cNvPr id="9" name="Rettangolo 6"/>
          <p:cNvSpPr>
            <a:spLocks noChangeArrowheads="1"/>
          </p:cNvSpPr>
          <p:nvPr/>
        </p:nvSpPr>
        <p:spPr bwMode="auto">
          <a:xfrm>
            <a:off x="543424" y="1805544"/>
            <a:ext cx="8116888" cy="3139321"/>
          </a:xfrm>
          <a:prstGeom prst="rect">
            <a:avLst/>
          </a:prstGeom>
          <a:gradFill rotWithShape="1">
            <a:gsLst>
              <a:gs pos="0">
                <a:srgbClr val="A3C4FF"/>
              </a:gs>
              <a:gs pos="35001">
                <a:srgbClr val="BFD5FF"/>
              </a:gs>
              <a:gs pos="100000">
                <a:srgbClr val="E5EEFF"/>
              </a:gs>
            </a:gsLst>
            <a:lin ang="16200000" scaled="1"/>
          </a:gradFill>
          <a:ln w="9525">
            <a:solidFill>
              <a:srgbClr val="4A7EBB"/>
            </a:solidFill>
            <a:miter lim="800000"/>
            <a:headEnd/>
            <a:tailEnd/>
          </a:ln>
          <a:effectLst>
            <a:outerShdw blurRad="63500" dist="20000" dir="5400000" rotWithShape="0">
              <a:srgbClr val="000000">
                <a:alpha val="37999"/>
              </a:srgbClr>
            </a:outerShdw>
          </a:effectLst>
        </p:spPr>
        <p:txBody>
          <a:bodyPr wrap="square">
            <a:spAutoFit/>
          </a:bodyPr>
          <a:lstStyle/>
          <a:p>
            <a:pPr algn="just"/>
            <a:r>
              <a:rPr lang="it-IT" dirty="0">
                <a:solidFill>
                  <a:srgbClr val="000000"/>
                </a:solidFill>
              </a:rPr>
              <a:t>Pur non essendo riferibile agli articoli oggetto di analisi può essere utile ricordare il </a:t>
            </a:r>
            <a:r>
              <a:rPr lang="it-IT" b="1" dirty="0" smtClean="0">
                <a:solidFill>
                  <a:srgbClr val="000000"/>
                </a:solidFill>
              </a:rPr>
              <a:t>fondo </a:t>
            </a:r>
            <a:r>
              <a:rPr lang="it-IT" b="1" dirty="0">
                <a:solidFill>
                  <a:srgbClr val="000000"/>
                </a:solidFill>
              </a:rPr>
              <a:t>rotativo </a:t>
            </a:r>
            <a:r>
              <a:rPr lang="it-IT" dirty="0">
                <a:solidFill>
                  <a:srgbClr val="000000"/>
                </a:solidFill>
              </a:rPr>
              <a:t>con una dotazione di </a:t>
            </a:r>
            <a:r>
              <a:rPr lang="it-IT" b="1" dirty="0">
                <a:solidFill>
                  <a:srgbClr val="000000"/>
                </a:solidFill>
              </a:rPr>
              <a:t>223 milioni di euro</a:t>
            </a:r>
            <a:r>
              <a:rPr lang="it-IT" dirty="0">
                <a:solidFill>
                  <a:srgbClr val="000000"/>
                </a:solidFill>
              </a:rPr>
              <a:t> finalizzato a finanziare programmi di investimento da parte di cooperative sociali, imprese sociali, altre imprese cooperative con qualifica onlus.</a:t>
            </a:r>
          </a:p>
          <a:p>
            <a:pPr algn="just"/>
            <a:endParaRPr lang="it-IT" dirty="0">
              <a:solidFill>
                <a:srgbClr val="000000"/>
              </a:solidFill>
            </a:endParaRPr>
          </a:p>
          <a:p>
            <a:pPr algn="just"/>
            <a:r>
              <a:rPr lang="it-IT" dirty="0">
                <a:solidFill>
                  <a:srgbClr val="000000"/>
                </a:solidFill>
              </a:rPr>
              <a:t>Il fondo gestito da </a:t>
            </a:r>
            <a:r>
              <a:rPr lang="it-IT" b="1" dirty="0">
                <a:solidFill>
                  <a:srgbClr val="000000"/>
                </a:solidFill>
              </a:rPr>
              <a:t>Invitalia</a:t>
            </a:r>
            <a:r>
              <a:rPr lang="it-IT" dirty="0">
                <a:solidFill>
                  <a:srgbClr val="000000"/>
                </a:solidFill>
              </a:rPr>
              <a:t> attraverso il programma </a:t>
            </a:r>
            <a:r>
              <a:rPr lang="it-IT" b="1" dirty="0">
                <a:solidFill>
                  <a:srgbClr val="000000"/>
                </a:solidFill>
              </a:rPr>
              <a:t>Italia Economia Sociale</a:t>
            </a:r>
            <a:r>
              <a:rPr lang="it-IT" dirty="0">
                <a:solidFill>
                  <a:srgbClr val="000000"/>
                </a:solidFill>
              </a:rPr>
              <a:t> si basa su finanziamenti a tasso agevolato (70% del finanziamento allo </a:t>
            </a:r>
            <a:r>
              <a:rPr lang="it-IT" dirty="0" smtClean="0">
                <a:solidFill>
                  <a:srgbClr val="000000"/>
                </a:solidFill>
              </a:rPr>
              <a:t>0,50% </a:t>
            </a:r>
            <a:r>
              <a:rPr lang="it-IT" dirty="0">
                <a:solidFill>
                  <a:srgbClr val="000000"/>
                </a:solidFill>
              </a:rPr>
              <a:t>e 30% a tasso di mercato) e, in minima parte, su contributi in conto capitale (pari al 5% delle spese ammissibili).</a:t>
            </a:r>
          </a:p>
          <a:p>
            <a:pPr algn="just"/>
            <a:endParaRPr lang="it-IT" dirty="0">
              <a:solidFill>
                <a:srgbClr val="000000"/>
              </a:solidFill>
            </a:endParaRPr>
          </a:p>
          <a:p>
            <a:pPr algn="just"/>
            <a:r>
              <a:rPr lang="it-IT" dirty="0">
                <a:solidFill>
                  <a:srgbClr val="000000"/>
                </a:solidFill>
              </a:rPr>
              <a:t>Gli importi vanno da un minimo di 200mila euro a un massimo di 10milioni di euro.</a:t>
            </a:r>
          </a:p>
        </p:txBody>
      </p:sp>
    </p:spTree>
    <p:extLst>
      <p:ext uri="{BB962C8B-B14F-4D97-AF65-F5344CB8AC3E}">
        <p14:creationId xmlns:p14="http://schemas.microsoft.com/office/powerpoint/2010/main" val="1907000593"/>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8" name="Segnaposto contenuto 4"/>
          <p:cNvGraphicFramePr>
            <a:graphicFrameLocks noChangeAspect="1"/>
          </p:cNvGraphicFramePr>
          <p:nvPr>
            <p:extLst>
              <p:ext uri="{D42A27DB-BD31-4B8C-83A1-F6EECF244321}">
                <p14:modId xmlns:p14="http://schemas.microsoft.com/office/powerpoint/2010/main" val="81372164"/>
              </p:ext>
            </p:extLst>
          </p:nvPr>
        </p:nvGraphicFramePr>
        <p:xfrm>
          <a:off x="2407392" y="1324520"/>
          <a:ext cx="4329216" cy="432921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9" name="Titolo 1"/>
          <p:cNvSpPr txBox="1">
            <a:spLocks/>
          </p:cNvSpPr>
          <p:nvPr/>
        </p:nvSpPr>
        <p:spPr>
          <a:xfrm>
            <a:off x="242784" y="422600"/>
            <a:ext cx="6553952" cy="541152"/>
          </a:xfrm>
          <a:prstGeom prst="rect">
            <a:avLst/>
          </a:prstGeom>
          <a:extLst/>
        </p:spPr>
        <p:txBody>
          <a:bodyPr/>
          <a:lst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defRPr/>
            </a:pPr>
            <a:r>
              <a:rPr lang="it-IT" sz="2500" b="1" dirty="0" smtClean="0">
                <a:ln w="1905"/>
                <a:solidFill>
                  <a:srgbClr val="BFBFBF"/>
                </a:solidFill>
                <a:ea typeface="ＭＳ Ｐゴシック" charset="0"/>
                <a:cs typeface="ＭＳ Ｐゴシック" charset="0"/>
              </a:rPr>
              <a:t>SVILUPPO E SOSTEGNO DELLE IMPRESE SOCIALI</a:t>
            </a:r>
            <a:endParaRPr lang="it-IT" b="1" dirty="0">
              <a:ln w="1905"/>
              <a:solidFill>
                <a:srgbClr val="BFBFBF"/>
              </a:solidFill>
              <a:ea typeface="ＭＳ Ｐゴシック" charset="0"/>
              <a:cs typeface="ＭＳ Ｐゴシック" charset="0"/>
            </a:endParaRPr>
          </a:p>
        </p:txBody>
      </p:sp>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76</a:t>
            </a:fld>
            <a:endParaRPr lang="it-IT" dirty="0"/>
          </a:p>
        </p:txBody>
      </p:sp>
    </p:spTree>
    <p:extLst>
      <p:ext uri="{BB962C8B-B14F-4D97-AF65-F5344CB8AC3E}">
        <p14:creationId xmlns:p14="http://schemas.microsoft.com/office/powerpoint/2010/main" val="3956383985"/>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10244"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7" name="Diagramma 6"/>
          <p:cNvGraphicFramePr/>
          <p:nvPr>
            <p:extLst>
              <p:ext uri="{D42A27DB-BD31-4B8C-83A1-F6EECF244321}">
                <p14:modId xmlns:p14="http://schemas.microsoft.com/office/powerpoint/2010/main" val="1017579097"/>
              </p:ext>
            </p:extLst>
          </p:nvPr>
        </p:nvGraphicFramePr>
        <p:xfrm>
          <a:off x="363040" y="1397000"/>
          <a:ext cx="8237536"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Segnaposto numero diapositiva 1"/>
          <p:cNvSpPr>
            <a:spLocks noGrp="1"/>
          </p:cNvSpPr>
          <p:nvPr>
            <p:ph type="sldNum" sz="quarter" idx="12"/>
          </p:nvPr>
        </p:nvSpPr>
        <p:spPr>
          <a:xfrm>
            <a:off x="6856864" y="182088"/>
            <a:ext cx="2133600" cy="365125"/>
          </a:xfrm>
        </p:spPr>
        <p:txBody>
          <a:bodyPr/>
          <a:lstStyle/>
          <a:p>
            <a:fld id="{9DC1F7E4-44BB-8B44-AA0E-D4D5406E7A9E}" type="slidenum">
              <a:rPr lang="it-IT" smtClean="0"/>
              <a:pPr/>
              <a:t>77</a:t>
            </a:fld>
            <a:endParaRPr lang="it-IT" dirty="0"/>
          </a:p>
        </p:txBody>
      </p:sp>
      <p:sp>
        <p:nvSpPr>
          <p:cNvPr id="8" name="Titolo 1"/>
          <p:cNvSpPr txBox="1">
            <a:spLocks/>
          </p:cNvSpPr>
          <p:nvPr/>
        </p:nvSpPr>
        <p:spPr>
          <a:xfrm>
            <a:off x="242784" y="302344"/>
            <a:ext cx="6253312" cy="541152"/>
          </a:xfrm>
          <a:prstGeom prst="rect">
            <a:avLst/>
          </a:prstGeom>
          <a:extLst/>
        </p:spPr>
        <p:txBody>
          <a:bodyPr/>
          <a:lst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defRPr/>
            </a:pPr>
            <a:r>
              <a:rPr lang="it-IT" sz="2500" b="1" dirty="0">
                <a:ln w="1905"/>
                <a:solidFill>
                  <a:srgbClr val="948A54"/>
                </a:solidFill>
                <a:ea typeface="ＭＳ Ｐゴシック" charset="0"/>
                <a:cs typeface="ＭＳ Ｐゴシック" charset="0"/>
              </a:rPr>
              <a:t>MISURE FISCALI E DI SOSTEGNO ECONOMICO</a:t>
            </a:r>
            <a:endParaRPr lang="it-IT" b="1" dirty="0">
              <a:ln w="1905"/>
              <a:solidFill>
                <a:srgbClr val="948A54"/>
              </a:solidFill>
              <a:ea typeface="ＭＳ Ｐゴシック" charset="0"/>
              <a:cs typeface="ＭＳ Ｐゴシック" charset="0"/>
            </a:endParaRPr>
          </a:p>
        </p:txBody>
      </p:sp>
    </p:spTree>
    <p:extLst>
      <p:ext uri="{BB962C8B-B14F-4D97-AF65-F5344CB8AC3E}">
        <p14:creationId xmlns:p14="http://schemas.microsoft.com/office/powerpoint/2010/main" val="2432915361"/>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12292"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7" name="Diagramma 6"/>
          <p:cNvGraphicFramePr/>
          <p:nvPr>
            <p:extLst>
              <p:ext uri="{D42A27DB-BD31-4B8C-83A1-F6EECF244321}">
                <p14:modId xmlns:p14="http://schemas.microsoft.com/office/powerpoint/2010/main" val="1465063612"/>
              </p:ext>
            </p:extLst>
          </p:nvPr>
        </p:nvGraphicFramePr>
        <p:xfrm>
          <a:off x="325320" y="869784"/>
          <a:ext cx="8501120" cy="487036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Segnaposto numero diapositiva 1"/>
          <p:cNvSpPr>
            <a:spLocks noGrp="1"/>
          </p:cNvSpPr>
          <p:nvPr>
            <p:ph type="sldNum" sz="quarter" idx="12"/>
          </p:nvPr>
        </p:nvSpPr>
        <p:spPr>
          <a:xfrm>
            <a:off x="6856864" y="182088"/>
            <a:ext cx="2133600" cy="365125"/>
          </a:xfrm>
        </p:spPr>
        <p:txBody>
          <a:bodyPr/>
          <a:lstStyle/>
          <a:p>
            <a:fld id="{9DC1F7E4-44BB-8B44-AA0E-D4D5406E7A9E}" type="slidenum">
              <a:rPr lang="it-IT" smtClean="0"/>
              <a:pPr/>
              <a:t>78</a:t>
            </a:fld>
            <a:endParaRPr lang="it-IT" dirty="0"/>
          </a:p>
        </p:txBody>
      </p:sp>
      <p:sp>
        <p:nvSpPr>
          <p:cNvPr id="8" name="CasellaDiTesto 7"/>
          <p:cNvSpPr txBox="1"/>
          <p:nvPr/>
        </p:nvSpPr>
        <p:spPr>
          <a:xfrm>
            <a:off x="182656" y="302344"/>
            <a:ext cx="8648490" cy="477054"/>
          </a:xfrm>
          <a:prstGeom prst="rect">
            <a:avLst/>
          </a:prstGeom>
          <a:noFill/>
        </p:spPr>
        <p:txBody>
          <a:bodyPr wrap="none" rtlCol="0">
            <a:spAutoFit/>
          </a:bodyPr>
          <a:lstStyle/>
          <a:p>
            <a:r>
              <a:rPr lang="it-IT" sz="2500" b="1" dirty="0">
                <a:ln w="1905"/>
                <a:solidFill>
                  <a:srgbClr val="948A54"/>
                </a:solidFill>
                <a:cs typeface="ＭＳ Ｐゴシック" charset="0"/>
              </a:rPr>
              <a:t>AGEVOLAZIONI FISCALI E ALTRE MISURE DI SOSTEGNO (ART. 18)</a:t>
            </a:r>
          </a:p>
        </p:txBody>
      </p:sp>
    </p:spTree>
    <p:extLst>
      <p:ext uri="{BB962C8B-B14F-4D97-AF65-F5344CB8AC3E}">
        <p14:creationId xmlns:p14="http://schemas.microsoft.com/office/powerpoint/2010/main" val="1210495402"/>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1331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7" name="Diagramma 6"/>
          <p:cNvGraphicFramePr/>
          <p:nvPr>
            <p:extLst>
              <p:ext uri="{D42A27DB-BD31-4B8C-83A1-F6EECF244321}">
                <p14:modId xmlns:p14="http://schemas.microsoft.com/office/powerpoint/2010/main" val="1650209141"/>
              </p:ext>
            </p:extLst>
          </p:nvPr>
        </p:nvGraphicFramePr>
        <p:xfrm>
          <a:off x="289107" y="986280"/>
          <a:ext cx="3908320" cy="412412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CasellaDiTesto 2"/>
          <p:cNvSpPr txBox="1"/>
          <p:nvPr/>
        </p:nvSpPr>
        <p:spPr>
          <a:xfrm>
            <a:off x="182656" y="302344"/>
            <a:ext cx="8648490" cy="477054"/>
          </a:xfrm>
          <a:prstGeom prst="rect">
            <a:avLst/>
          </a:prstGeom>
          <a:noFill/>
        </p:spPr>
        <p:txBody>
          <a:bodyPr wrap="none" rtlCol="0">
            <a:spAutoFit/>
          </a:bodyPr>
          <a:lstStyle/>
          <a:p>
            <a:r>
              <a:rPr lang="it-IT" sz="2500" b="1" dirty="0">
                <a:ln w="1905"/>
                <a:solidFill>
                  <a:srgbClr val="948A54"/>
                </a:solidFill>
                <a:highlight>
                  <a:srgbClr val="FFFF00"/>
                </a:highlight>
                <a:cs typeface="ＭＳ Ｐゴシック" charset="0"/>
              </a:rPr>
              <a:t>AGEVOLAZIONI FISCALI E ALTRE MISURE DI SOSTEGNO (ART. 18)</a:t>
            </a:r>
          </a:p>
        </p:txBody>
      </p:sp>
      <p:sp>
        <p:nvSpPr>
          <p:cNvPr id="2" name="Segnaposto numero diapositiva 1"/>
          <p:cNvSpPr>
            <a:spLocks noGrp="1"/>
          </p:cNvSpPr>
          <p:nvPr>
            <p:ph type="sldNum" sz="quarter" idx="12"/>
          </p:nvPr>
        </p:nvSpPr>
        <p:spPr>
          <a:xfrm>
            <a:off x="6856864" y="182088"/>
            <a:ext cx="2133600" cy="365125"/>
          </a:xfrm>
        </p:spPr>
        <p:txBody>
          <a:bodyPr/>
          <a:lstStyle/>
          <a:p>
            <a:fld id="{9DC1F7E4-44BB-8B44-AA0E-D4D5406E7A9E}" type="slidenum">
              <a:rPr lang="it-IT" smtClean="0"/>
              <a:pPr/>
              <a:t>79</a:t>
            </a:fld>
            <a:endParaRPr lang="it-IT" dirty="0"/>
          </a:p>
        </p:txBody>
      </p:sp>
      <p:sp>
        <p:nvSpPr>
          <p:cNvPr id="9" name="Rettangolo 6">
            <a:extLst>
              <a:ext uri="{FF2B5EF4-FFF2-40B4-BE49-F238E27FC236}">
                <a16:creationId xmlns:a16="http://schemas.microsoft.com/office/drawing/2014/main" id="{A2C46AC8-FA3A-4B70-99F7-8BCCCC1300E3}"/>
              </a:ext>
            </a:extLst>
          </p:cNvPr>
          <p:cNvSpPr>
            <a:spLocks noChangeArrowheads="1"/>
          </p:cNvSpPr>
          <p:nvPr/>
        </p:nvSpPr>
        <p:spPr bwMode="auto">
          <a:xfrm>
            <a:off x="1685856" y="5292968"/>
            <a:ext cx="5471648"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just"/>
            <a:r>
              <a:rPr lang="it-IT" dirty="0" smtClean="0"/>
              <a:t>le </a:t>
            </a:r>
            <a:r>
              <a:rPr lang="it-IT" dirty="0"/>
              <a:t>imprese sociale </a:t>
            </a:r>
            <a:r>
              <a:rPr lang="it-IT" dirty="0" smtClean="0"/>
              <a:t>possono accedere </a:t>
            </a:r>
            <a:r>
              <a:rPr lang="it-IT" dirty="0"/>
              <a:t>alla </a:t>
            </a:r>
            <a:r>
              <a:rPr lang="it-IT" b="1" dirty="0"/>
              <a:t>raccolta di fondi tramite portali telematici</a:t>
            </a:r>
            <a:r>
              <a:rPr lang="it-IT" dirty="0"/>
              <a:t>, di cui al </a:t>
            </a:r>
            <a:r>
              <a:rPr lang="it-IT" dirty="0" smtClean="0"/>
              <a:t>D.lgs</a:t>
            </a:r>
            <a:r>
              <a:rPr lang="it-IT" dirty="0"/>
              <a:t>. 58/</a:t>
            </a:r>
            <a:r>
              <a:rPr lang="it-IT" dirty="0" smtClean="0"/>
              <a:t>1998</a:t>
            </a:r>
            <a:endParaRPr lang="it-IT" dirty="0"/>
          </a:p>
        </p:txBody>
      </p:sp>
      <p:sp>
        <p:nvSpPr>
          <p:cNvPr id="4" name="Rettangolo 3">
            <a:extLst>
              <a:ext uri="{FF2B5EF4-FFF2-40B4-BE49-F238E27FC236}">
                <a16:creationId xmlns:a16="http://schemas.microsoft.com/office/drawing/2014/main" id="{7355AA2D-DC9A-4E95-A97C-2CD6FAC6FEA9}"/>
              </a:ext>
            </a:extLst>
          </p:cNvPr>
          <p:cNvSpPr/>
          <p:nvPr/>
        </p:nvSpPr>
        <p:spPr>
          <a:xfrm>
            <a:off x="4331488" y="843496"/>
            <a:ext cx="4572000" cy="3970318"/>
          </a:xfrm>
          <a:prstGeom prst="rect">
            <a:avLst/>
          </a:prstGeom>
        </p:spPr>
        <p:txBody>
          <a:bodyPr>
            <a:spAutoFit/>
          </a:bodyPr>
          <a:lstStyle/>
          <a:p>
            <a:pPr marL="285750" lvl="0" indent="-285750" algn="just">
              <a:buFont typeface="Arial"/>
              <a:buChar char="•"/>
            </a:pPr>
            <a:r>
              <a:rPr lang="it-IT" dirty="0"/>
              <a:t>c</a:t>
            </a:r>
            <a:r>
              <a:rPr lang="it-IT" dirty="0" smtClean="0"/>
              <a:t>hi </a:t>
            </a:r>
            <a:r>
              <a:rPr lang="it-IT" dirty="0"/>
              <a:t>finanzia </a:t>
            </a:r>
            <a:r>
              <a:rPr lang="it-IT" dirty="0" smtClean="0"/>
              <a:t>una impresa </a:t>
            </a:r>
            <a:r>
              <a:rPr lang="it-IT" dirty="0"/>
              <a:t>sociale, sia esso persona fisica o società, </a:t>
            </a:r>
            <a:r>
              <a:rPr lang="it-IT" b="1" dirty="0" smtClean="0"/>
              <a:t>beneficia </a:t>
            </a:r>
            <a:r>
              <a:rPr lang="it-IT" b="1" dirty="0"/>
              <a:t>di una detrazione fiscale pari al 30% dell’investimento nel capitale</a:t>
            </a:r>
            <a:r>
              <a:rPr lang="it-IT" dirty="0"/>
              <a:t> di un’impresa che acquisisce la qualifica di impresa sociale da meno di </a:t>
            </a:r>
            <a:r>
              <a:rPr lang="it-IT" dirty="0">
                <a:highlight>
                  <a:srgbClr val="FFFF00"/>
                </a:highlight>
              </a:rPr>
              <a:t>cinque</a:t>
            </a:r>
            <a:r>
              <a:rPr lang="it-IT" dirty="0"/>
              <a:t> anni dalla data di approvazione del </a:t>
            </a:r>
            <a:r>
              <a:rPr lang="it-IT" dirty="0" smtClean="0"/>
              <a:t>decreto </a:t>
            </a:r>
          </a:p>
          <a:p>
            <a:pPr marL="285750" lvl="0" indent="-285750" algn="just">
              <a:buFont typeface="Arial"/>
              <a:buChar char="•"/>
            </a:pPr>
            <a:r>
              <a:rPr lang="it-IT" dirty="0"/>
              <a:t>l</a:t>
            </a:r>
            <a:r>
              <a:rPr lang="it-IT" dirty="0" smtClean="0"/>
              <a:t>a </a:t>
            </a:r>
            <a:r>
              <a:rPr lang="it-IT" dirty="0"/>
              <a:t>detrazione è valida per tre anni e non può oltrepassare l’importo di un milione di euro in ipotesi di persona fisica, 1,8 milioni nel caso di </a:t>
            </a:r>
            <a:r>
              <a:rPr lang="it-IT" dirty="0" smtClean="0"/>
              <a:t>società</a:t>
            </a:r>
          </a:p>
          <a:p>
            <a:pPr marL="285750" lvl="0" indent="-285750" algn="just">
              <a:buFont typeface="Arial"/>
              <a:buChar char="•"/>
            </a:pPr>
            <a:r>
              <a:rPr lang="it-IT" dirty="0"/>
              <a:t>i</a:t>
            </a:r>
            <a:r>
              <a:rPr lang="it-IT" dirty="0" smtClean="0"/>
              <a:t> benefici </a:t>
            </a:r>
            <a:r>
              <a:rPr lang="it-IT" dirty="0"/>
              <a:t>fiscali saranno operativi soltanto a seguito della ricezione dell’autorizzazione della Commissione </a:t>
            </a:r>
            <a:r>
              <a:rPr lang="it-IT" dirty="0" smtClean="0"/>
              <a:t>europea</a:t>
            </a:r>
            <a:endParaRPr lang="it-IT" dirty="0"/>
          </a:p>
        </p:txBody>
      </p:sp>
    </p:spTree>
    <p:extLst>
      <p:ext uri="{BB962C8B-B14F-4D97-AF65-F5344CB8AC3E}">
        <p14:creationId xmlns:p14="http://schemas.microsoft.com/office/powerpoint/2010/main" val="26470380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9" name="Segnaposto contenuto 7"/>
          <p:cNvGraphicFramePr>
            <a:graphicFrameLocks noGrp="1"/>
          </p:cNvGraphicFramePr>
          <p:nvPr>
            <p:ph sz="half" idx="4294967295"/>
            <p:extLst>
              <p:ext uri="{D42A27DB-BD31-4B8C-83A1-F6EECF244321}">
                <p14:modId xmlns:p14="http://schemas.microsoft.com/office/powerpoint/2010/main" val="3671897957"/>
              </p:ext>
            </p:extLst>
          </p:nvPr>
        </p:nvGraphicFramePr>
        <p:xfrm>
          <a:off x="2768160" y="1023880"/>
          <a:ext cx="4125457" cy="477246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Titolo 1"/>
          <p:cNvSpPr txBox="1">
            <a:spLocks/>
          </p:cNvSpPr>
          <p:nvPr/>
        </p:nvSpPr>
        <p:spPr>
          <a:xfrm>
            <a:off x="242784" y="422600"/>
            <a:ext cx="3667808" cy="541152"/>
          </a:xfrm>
          <a:prstGeom prst="rect">
            <a:avLst/>
          </a:prstGeom>
          <a:extLst/>
        </p:spPr>
        <p:txBody>
          <a:bodyPr/>
          <a:lst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defRPr/>
            </a:pPr>
            <a:r>
              <a:rPr lang="it-IT" sz="2500" b="1" dirty="0" smtClean="0">
                <a:ln w="1905"/>
                <a:solidFill>
                  <a:srgbClr val="BFBFBF"/>
                </a:solidFill>
                <a:ea typeface="ＭＳ Ｐゴシック" charset="0"/>
                <a:cs typeface="ＭＳ Ｐゴシック" charset="0"/>
              </a:rPr>
              <a:t>COME NE PARLIAMO</a:t>
            </a:r>
            <a:endParaRPr lang="it-IT" b="1" dirty="0">
              <a:ln w="1905"/>
              <a:solidFill>
                <a:srgbClr val="BFBFBF"/>
              </a:solidFill>
              <a:ea typeface="ＭＳ Ｐゴシック" charset="0"/>
              <a:cs typeface="ＭＳ Ｐゴシック" charset="0"/>
            </a:endParaRPr>
          </a:p>
        </p:txBody>
      </p:sp>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8</a:t>
            </a:fld>
            <a:endParaRPr lang="it-IT" dirty="0"/>
          </a:p>
        </p:txBody>
      </p:sp>
    </p:spTree>
    <p:extLst>
      <p:ext uri="{BB962C8B-B14F-4D97-AF65-F5344CB8AC3E}">
        <p14:creationId xmlns:p14="http://schemas.microsoft.com/office/powerpoint/2010/main" val="840614030"/>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1331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7" name="Diagramma 6"/>
          <p:cNvGraphicFramePr/>
          <p:nvPr>
            <p:extLst>
              <p:ext uri="{D42A27DB-BD31-4B8C-83A1-F6EECF244321}">
                <p14:modId xmlns:p14="http://schemas.microsoft.com/office/powerpoint/2010/main" val="2047084886"/>
              </p:ext>
            </p:extLst>
          </p:nvPr>
        </p:nvGraphicFramePr>
        <p:xfrm>
          <a:off x="377766" y="1144136"/>
          <a:ext cx="4495795" cy="412412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CasellaDiTesto 2"/>
          <p:cNvSpPr txBox="1"/>
          <p:nvPr/>
        </p:nvSpPr>
        <p:spPr>
          <a:xfrm>
            <a:off x="182656" y="302344"/>
            <a:ext cx="8648490" cy="477054"/>
          </a:xfrm>
          <a:prstGeom prst="rect">
            <a:avLst/>
          </a:prstGeom>
          <a:noFill/>
        </p:spPr>
        <p:txBody>
          <a:bodyPr wrap="none" rtlCol="0">
            <a:spAutoFit/>
          </a:bodyPr>
          <a:lstStyle/>
          <a:p>
            <a:r>
              <a:rPr lang="it-IT" sz="2500" b="1" dirty="0" smtClean="0">
                <a:ln w="1905"/>
                <a:solidFill>
                  <a:srgbClr val="948A54"/>
                </a:solidFill>
                <a:cs typeface="ＭＳ Ｐゴシック" charset="0"/>
              </a:rPr>
              <a:t>AGEVOLAZIONI FISCALI E ALTRE MISURE DI SOSTEGNO (ART. 18)</a:t>
            </a:r>
            <a:endParaRPr lang="it-IT" sz="2500" b="1" dirty="0">
              <a:ln w="1905"/>
              <a:solidFill>
                <a:srgbClr val="948A54"/>
              </a:solidFill>
              <a:cs typeface="ＭＳ Ｐゴシック" charset="0"/>
            </a:endParaRPr>
          </a:p>
        </p:txBody>
      </p:sp>
      <p:sp>
        <p:nvSpPr>
          <p:cNvPr id="2" name="Segnaposto numero diapositiva 1"/>
          <p:cNvSpPr>
            <a:spLocks noGrp="1"/>
          </p:cNvSpPr>
          <p:nvPr>
            <p:ph type="sldNum" sz="quarter" idx="12"/>
          </p:nvPr>
        </p:nvSpPr>
        <p:spPr>
          <a:xfrm>
            <a:off x="6856864" y="182088"/>
            <a:ext cx="2133600" cy="365125"/>
          </a:xfrm>
        </p:spPr>
        <p:txBody>
          <a:bodyPr/>
          <a:lstStyle/>
          <a:p>
            <a:fld id="{9DC1F7E4-44BB-8B44-AA0E-D4D5406E7A9E}" type="slidenum">
              <a:rPr lang="it-IT" smtClean="0"/>
              <a:pPr/>
              <a:t>80</a:t>
            </a:fld>
            <a:endParaRPr lang="it-IT" dirty="0"/>
          </a:p>
        </p:txBody>
      </p:sp>
    </p:spTree>
    <p:extLst>
      <p:ext uri="{BB962C8B-B14F-4D97-AF65-F5344CB8AC3E}">
        <p14:creationId xmlns:p14="http://schemas.microsoft.com/office/powerpoint/2010/main" val="1412968581"/>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5" name="Segnaposto contenuto 4"/>
          <p:cNvGraphicFramePr>
            <a:graphicFrameLocks noGrp="1"/>
          </p:cNvGraphicFramePr>
          <p:nvPr>
            <p:ph idx="4294967295"/>
            <p:extLst>
              <p:ext uri="{D42A27DB-BD31-4B8C-83A1-F6EECF244321}">
                <p14:modId xmlns:p14="http://schemas.microsoft.com/office/powerpoint/2010/main" val="2347246677"/>
              </p:ext>
            </p:extLst>
          </p:nvPr>
        </p:nvGraphicFramePr>
        <p:xfrm>
          <a:off x="706750" y="1116444"/>
          <a:ext cx="7756512" cy="456972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Titolo 1"/>
          <p:cNvSpPr txBox="1">
            <a:spLocks/>
          </p:cNvSpPr>
          <p:nvPr/>
        </p:nvSpPr>
        <p:spPr>
          <a:xfrm>
            <a:off x="242784" y="302344"/>
            <a:ext cx="3968448" cy="541152"/>
          </a:xfrm>
          <a:prstGeom prst="rect">
            <a:avLst/>
          </a:prstGeom>
          <a:extLst/>
        </p:spPr>
        <p:txBody>
          <a:bodyPr/>
          <a:lst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defRPr/>
            </a:pPr>
            <a:r>
              <a:rPr lang="it-IT" sz="2500" b="1" dirty="0" smtClean="0">
                <a:ln w="1905"/>
                <a:solidFill>
                  <a:schemeClr val="bg1">
                    <a:lumMod val="75000"/>
                  </a:schemeClr>
                </a:solidFill>
                <a:ea typeface="ＭＳ Ｐゴシック" charset="0"/>
                <a:cs typeface="ＭＳ Ｐゴシック" charset="0"/>
              </a:rPr>
              <a:t>INDICE DEGLI ARGOMENTI</a:t>
            </a:r>
            <a:endParaRPr lang="it-IT" b="1" dirty="0">
              <a:ln w="1905"/>
              <a:solidFill>
                <a:schemeClr val="bg1">
                  <a:lumMod val="75000"/>
                </a:schemeClr>
              </a:solidFill>
              <a:ea typeface="ＭＳ Ｐゴシック" charset="0"/>
              <a:cs typeface="ＭＳ Ｐゴシック" charset="0"/>
            </a:endParaRPr>
          </a:p>
        </p:txBody>
      </p:sp>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81</a:t>
            </a:fld>
            <a:endParaRPr lang="it-IT" dirty="0"/>
          </a:p>
        </p:txBody>
      </p:sp>
    </p:spTree>
    <p:extLst>
      <p:ext uri="{BB962C8B-B14F-4D97-AF65-F5344CB8AC3E}">
        <p14:creationId xmlns:p14="http://schemas.microsoft.com/office/powerpoint/2010/main" val="771367225"/>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CasellaDiTesto 4"/>
          <p:cNvSpPr txBox="1"/>
          <p:nvPr/>
        </p:nvSpPr>
        <p:spPr>
          <a:xfrm>
            <a:off x="363040" y="302344"/>
            <a:ext cx="3006400" cy="477054"/>
          </a:xfrm>
          <a:prstGeom prst="rect">
            <a:avLst/>
          </a:prstGeom>
          <a:noFill/>
        </p:spPr>
        <p:txBody>
          <a:bodyPr wrap="square">
            <a:spAutoFit/>
          </a:bodyPr>
          <a:lstStyle/>
          <a:p>
            <a:pPr eaLnBrk="1" hangingPunct="1">
              <a:defRPr/>
            </a:pPr>
            <a:r>
              <a:rPr lang="it-IT" sz="2500" b="1" dirty="0" smtClean="0">
                <a:ln w="1905"/>
                <a:solidFill>
                  <a:srgbClr val="948A54"/>
                </a:solidFill>
                <a:ea typeface="ＭＳ Ｐゴシック" charset="0"/>
                <a:cs typeface="ＭＳ Ｐゴシック" charset="0"/>
              </a:rPr>
              <a:t>APPROFONDIMENTI</a:t>
            </a:r>
            <a:endParaRPr lang="it-IT" sz="2500" b="1" dirty="0">
              <a:ln w="1905"/>
              <a:solidFill>
                <a:srgbClr val="948A54"/>
              </a:solidFill>
              <a:ea typeface="ＭＳ Ｐゴシック" charset="0"/>
              <a:cs typeface="ＭＳ Ｐゴシック" charset="0"/>
            </a:endParaRPr>
          </a:p>
        </p:txBody>
      </p:sp>
      <p:sp>
        <p:nvSpPr>
          <p:cNvPr id="7" name="Rettangolo 6"/>
          <p:cNvSpPr/>
          <p:nvPr/>
        </p:nvSpPr>
        <p:spPr>
          <a:xfrm>
            <a:off x="2888416" y="2466952"/>
            <a:ext cx="3848192" cy="1246495"/>
          </a:xfrm>
          <a:prstGeom prst="rect">
            <a:avLst/>
          </a:prstGeom>
        </p:spPr>
        <p:txBody>
          <a:bodyPr wrap="square">
            <a:spAutoFit/>
          </a:bodyPr>
          <a:lstStyle/>
          <a:p>
            <a:r>
              <a:rPr lang="it-IT" sz="2500" b="1" dirty="0" smtClean="0">
                <a:solidFill>
                  <a:srgbClr val="336CB0"/>
                </a:solidFill>
              </a:rPr>
              <a:t>CANTIERETERZOSETTORE.IT</a:t>
            </a:r>
          </a:p>
          <a:p>
            <a:endParaRPr lang="it-IT" sz="2500" b="1" dirty="0" smtClean="0">
              <a:solidFill>
                <a:srgbClr val="336CB0"/>
              </a:solidFill>
            </a:endParaRPr>
          </a:p>
          <a:p>
            <a:r>
              <a:rPr lang="it-IT" sz="2500" b="1" dirty="0" smtClean="0">
                <a:solidFill>
                  <a:srgbClr val="336CB0"/>
                </a:solidFill>
              </a:rPr>
              <a:t>FAD.CAPACITAZIONE.IT</a:t>
            </a:r>
            <a:endParaRPr lang="it-IT" sz="2500" b="1" dirty="0">
              <a:solidFill>
                <a:srgbClr val="336CB0"/>
              </a:solidFill>
            </a:endParaRPr>
          </a:p>
        </p:txBody>
      </p:sp>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82</a:t>
            </a:fld>
            <a:endParaRPr lang="it-IT" dirty="0"/>
          </a:p>
        </p:txBody>
      </p:sp>
    </p:spTree>
    <p:extLst>
      <p:ext uri="{BB962C8B-B14F-4D97-AF65-F5344CB8AC3E}">
        <p14:creationId xmlns:p14="http://schemas.microsoft.com/office/powerpoint/2010/main" val="1637749339"/>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9" name="Segnaposto contenuto 7"/>
          <p:cNvGraphicFramePr>
            <a:graphicFrameLocks noGrp="1"/>
          </p:cNvGraphicFramePr>
          <p:nvPr>
            <p:ph sz="half" idx="4294967295"/>
            <p:extLst>
              <p:ext uri="{D42A27DB-BD31-4B8C-83A1-F6EECF244321}">
                <p14:modId xmlns:p14="http://schemas.microsoft.com/office/powerpoint/2010/main" val="2240664291"/>
              </p:ext>
            </p:extLst>
          </p:nvPr>
        </p:nvGraphicFramePr>
        <p:xfrm>
          <a:off x="2768160" y="1023880"/>
          <a:ext cx="4125457" cy="477246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Titolo 1"/>
          <p:cNvSpPr txBox="1">
            <a:spLocks/>
          </p:cNvSpPr>
          <p:nvPr/>
        </p:nvSpPr>
        <p:spPr>
          <a:xfrm>
            <a:off x="242784" y="422600"/>
            <a:ext cx="3667808" cy="541152"/>
          </a:xfrm>
          <a:prstGeom prst="rect">
            <a:avLst/>
          </a:prstGeom>
          <a:extLst/>
        </p:spPr>
        <p:txBody>
          <a:bodyPr/>
          <a:lst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defRPr/>
            </a:pPr>
            <a:r>
              <a:rPr lang="it-IT" sz="2500" b="1" dirty="0" smtClean="0">
                <a:ln w="1905"/>
                <a:solidFill>
                  <a:srgbClr val="BFBFBF"/>
                </a:solidFill>
                <a:ea typeface="ＭＳ Ｐゴシック" charset="0"/>
                <a:cs typeface="ＭＳ Ｐゴシック" charset="0"/>
              </a:rPr>
              <a:t>COME NE PARLIAMO</a:t>
            </a:r>
            <a:endParaRPr lang="it-IT" b="1" dirty="0">
              <a:ln w="1905"/>
              <a:solidFill>
                <a:srgbClr val="BFBFBF"/>
              </a:solidFill>
              <a:ea typeface="ＭＳ Ｐゴシック" charset="0"/>
              <a:cs typeface="ＭＳ Ｐゴシック" charset="0"/>
            </a:endParaRPr>
          </a:p>
        </p:txBody>
      </p:sp>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83</a:t>
            </a:fld>
            <a:endParaRPr lang="it-IT" dirty="0"/>
          </a:p>
        </p:txBody>
      </p:sp>
    </p:spTree>
    <p:extLst>
      <p:ext uri="{BB962C8B-B14F-4D97-AF65-F5344CB8AC3E}">
        <p14:creationId xmlns:p14="http://schemas.microsoft.com/office/powerpoint/2010/main" val="2687437906"/>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9" name="Segnaposto contenuto 7"/>
          <p:cNvGraphicFramePr>
            <a:graphicFrameLocks noGrp="1"/>
          </p:cNvGraphicFramePr>
          <p:nvPr>
            <p:ph sz="half" idx="4294967295"/>
            <p:extLst>
              <p:ext uri="{D42A27DB-BD31-4B8C-83A1-F6EECF244321}">
                <p14:modId xmlns:p14="http://schemas.microsoft.com/office/powerpoint/2010/main" val="2027218361"/>
              </p:ext>
            </p:extLst>
          </p:nvPr>
        </p:nvGraphicFramePr>
        <p:xfrm>
          <a:off x="2768160" y="1023880"/>
          <a:ext cx="4125457" cy="477246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Titolo 1"/>
          <p:cNvSpPr txBox="1">
            <a:spLocks/>
          </p:cNvSpPr>
          <p:nvPr/>
        </p:nvSpPr>
        <p:spPr>
          <a:xfrm>
            <a:off x="242784" y="422600"/>
            <a:ext cx="3667808" cy="541152"/>
          </a:xfrm>
          <a:prstGeom prst="rect">
            <a:avLst/>
          </a:prstGeom>
          <a:extLst/>
        </p:spPr>
        <p:txBody>
          <a:bodyPr/>
          <a:lst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defRPr/>
            </a:pPr>
            <a:r>
              <a:rPr lang="it-IT" sz="2500" b="1" dirty="0" smtClean="0">
                <a:ln w="1905"/>
                <a:solidFill>
                  <a:srgbClr val="BFBFBF"/>
                </a:solidFill>
                <a:ea typeface="ＭＳ Ｐゴシック" charset="0"/>
                <a:cs typeface="ＭＳ Ｐゴシック" charset="0"/>
              </a:rPr>
              <a:t>COME NE PARLIAMO</a:t>
            </a:r>
            <a:endParaRPr lang="it-IT" b="1" dirty="0">
              <a:ln w="1905"/>
              <a:solidFill>
                <a:srgbClr val="BFBFBF"/>
              </a:solidFill>
              <a:ea typeface="ＭＳ Ｐゴシック" charset="0"/>
              <a:cs typeface="ＭＳ Ｐゴシック" charset="0"/>
            </a:endParaRPr>
          </a:p>
        </p:txBody>
      </p:sp>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84</a:t>
            </a:fld>
            <a:endParaRPr lang="it-IT" dirty="0"/>
          </a:p>
        </p:txBody>
      </p:sp>
    </p:spTree>
    <p:extLst>
      <p:ext uri="{BB962C8B-B14F-4D97-AF65-F5344CB8AC3E}">
        <p14:creationId xmlns:p14="http://schemas.microsoft.com/office/powerpoint/2010/main" val="33763815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5"/>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202613" y="6157913"/>
            <a:ext cx="879475" cy="577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a:xfrm>
            <a:off x="1023938" y="6075363"/>
            <a:ext cx="7096125" cy="782637"/>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it-IT" sz="1400" b="1">
                <a:solidFill>
                  <a:srgbClr val="FFFFFF"/>
                </a:solidFill>
                <a:latin typeface="Trebuchet MS" charset="0"/>
                <a:ea typeface="Calibri" charset="0"/>
                <a:cs typeface="Times New Roman" charset="0"/>
              </a:rPr>
              <a:t>Progetto Capacit</a:t>
            </a:r>
            <a:r>
              <a:rPr lang="ja-JP" altLang="it-IT" sz="1400" b="1">
                <a:solidFill>
                  <a:srgbClr val="FFFFFF"/>
                </a:solidFill>
                <a:latin typeface="Trebuchet MS" charset="0"/>
                <a:ea typeface="Calibri" charset="0"/>
                <a:cs typeface="Times New Roman" charset="0"/>
              </a:rPr>
              <a:t>’</a:t>
            </a:r>
            <a:r>
              <a:rPr lang="it-IT" sz="1400" b="1">
                <a:solidFill>
                  <a:srgbClr val="FFFFFF"/>
                </a:solidFill>
                <a:latin typeface="Trebuchet MS" charset="0"/>
                <a:ea typeface="Calibri" charset="0"/>
                <a:cs typeface="Times New Roman" charset="0"/>
              </a:rPr>
              <a:t>Azione - Investire in formazione è costruire il futuro</a:t>
            </a:r>
          </a:p>
          <a:p>
            <a:pPr algn="ctr" eaLnBrk="1" hangingPunct="1"/>
            <a:r>
              <a:rPr lang="it-IT" sz="1200">
                <a:solidFill>
                  <a:srgbClr val="FFFFFF"/>
                </a:solidFill>
                <a:latin typeface="Trebuchet MS" charset="0"/>
                <a:ea typeface="Calibri" charset="0"/>
                <a:cs typeface="Times New Roman" charset="0"/>
              </a:rPr>
              <a:t>Finanziato dal Ministero del Lavoro e Politiche sociali</a:t>
            </a:r>
          </a:p>
          <a:p>
            <a:pPr algn="ctr" eaLnBrk="1" hangingPunct="1"/>
            <a:r>
              <a:rPr lang="it-IT" sz="1200">
                <a:solidFill>
                  <a:srgbClr val="FFFFFF"/>
                </a:solidFill>
                <a:latin typeface="Trebuchet MS" charset="0"/>
                <a:ea typeface="Calibri" charset="0"/>
                <a:cs typeface="Times New Roman" charset="0"/>
              </a:rPr>
              <a:t>Avviso 2017 ai sensi dell</a:t>
            </a:r>
            <a:r>
              <a:rPr lang="ja-JP" altLang="it-IT" sz="1200">
                <a:solidFill>
                  <a:srgbClr val="FFFFFF"/>
                </a:solidFill>
                <a:latin typeface="Trebuchet MS" charset="0"/>
                <a:ea typeface="Calibri" charset="0"/>
                <a:cs typeface="Times New Roman" charset="0"/>
              </a:rPr>
              <a:t>’</a:t>
            </a:r>
            <a:r>
              <a:rPr lang="it-IT" sz="1200">
                <a:solidFill>
                  <a:srgbClr val="FFFFFF"/>
                </a:solidFill>
                <a:latin typeface="Trebuchet MS" charset="0"/>
                <a:ea typeface="Calibri" charset="0"/>
                <a:cs typeface="Times New Roman" charset="0"/>
              </a:rPr>
              <a:t>art. 72 del Codice del Terzo settore</a:t>
            </a:r>
            <a:endParaRPr lang="it-IT" sz="1200">
              <a:solidFill>
                <a:srgbClr val="FFFFFF"/>
              </a:solidFill>
              <a:latin typeface="Calibri" charset="0"/>
              <a:ea typeface="Arial" charset="0"/>
              <a:cs typeface="Arial" charset="0"/>
            </a:endParaRPr>
          </a:p>
        </p:txBody>
      </p:sp>
      <p:pic>
        <p:nvPicPr>
          <p:cNvPr id="3076" name="Immagine 4"/>
          <p:cNvPicPr>
            <a:picLocks noChangeAspect="1"/>
          </p:cNvPicPr>
          <p:nvPr/>
        </p:nvPicPr>
        <p:blipFill>
          <a:blip r:embed="rId3" cstate="email">
            <a:extLst>
              <a:ext uri="{28A0092B-C50C-407E-A947-70E740481C1C}">
                <a14:useLocalDpi xmlns:a14="http://schemas.microsoft.com/office/drawing/2010/main" val="0"/>
              </a:ext>
            </a:extLst>
          </a:blip>
          <a:srcRect l="21822" t="3712" r="20172" b="17662"/>
          <a:stretch>
            <a:fillRect/>
          </a:stretch>
        </p:blipFill>
        <p:spPr bwMode="auto">
          <a:xfrm>
            <a:off x="288925" y="6111875"/>
            <a:ext cx="495300" cy="669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9" name="Segnaposto contenuto 7"/>
          <p:cNvGraphicFramePr>
            <a:graphicFrameLocks noGrp="1"/>
          </p:cNvGraphicFramePr>
          <p:nvPr>
            <p:ph sz="half" idx="4294967295"/>
            <p:extLst>
              <p:ext uri="{D42A27DB-BD31-4B8C-83A1-F6EECF244321}">
                <p14:modId xmlns:p14="http://schemas.microsoft.com/office/powerpoint/2010/main" val="573075691"/>
              </p:ext>
            </p:extLst>
          </p:nvPr>
        </p:nvGraphicFramePr>
        <p:xfrm>
          <a:off x="2768160" y="1023880"/>
          <a:ext cx="4125457" cy="477246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Titolo 1"/>
          <p:cNvSpPr txBox="1">
            <a:spLocks/>
          </p:cNvSpPr>
          <p:nvPr/>
        </p:nvSpPr>
        <p:spPr>
          <a:xfrm>
            <a:off x="242784" y="422600"/>
            <a:ext cx="3667808" cy="541152"/>
          </a:xfrm>
          <a:prstGeom prst="rect">
            <a:avLst/>
          </a:prstGeom>
          <a:extLst/>
        </p:spPr>
        <p:txBody>
          <a:bodyPr/>
          <a:lst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defRPr/>
            </a:pPr>
            <a:r>
              <a:rPr lang="it-IT" sz="2500" b="1" dirty="0" smtClean="0">
                <a:ln w="1905"/>
                <a:solidFill>
                  <a:srgbClr val="BFBFBF"/>
                </a:solidFill>
                <a:ea typeface="ＭＳ Ｐゴシック" charset="0"/>
                <a:cs typeface="ＭＳ Ｐゴシック" charset="0"/>
              </a:rPr>
              <a:t>COME NE PARLIAMO</a:t>
            </a:r>
            <a:endParaRPr lang="it-IT" b="1" dirty="0">
              <a:ln w="1905"/>
              <a:solidFill>
                <a:srgbClr val="BFBFBF"/>
              </a:solidFill>
              <a:ea typeface="ＭＳ Ｐゴシック" charset="0"/>
              <a:cs typeface="ＭＳ Ｐゴシック" charset="0"/>
            </a:endParaRPr>
          </a:p>
        </p:txBody>
      </p:sp>
      <p:sp>
        <p:nvSpPr>
          <p:cNvPr id="2" name="Segnaposto numero diapositiva 1"/>
          <p:cNvSpPr>
            <a:spLocks noGrp="1"/>
          </p:cNvSpPr>
          <p:nvPr>
            <p:ph type="sldNum" sz="quarter" idx="12"/>
          </p:nvPr>
        </p:nvSpPr>
        <p:spPr>
          <a:xfrm>
            <a:off x="6856864" y="182088"/>
            <a:ext cx="2133600" cy="365125"/>
          </a:xfrm>
        </p:spPr>
        <p:txBody>
          <a:bodyPr/>
          <a:lstStyle/>
          <a:p>
            <a:fld id="{3F0AD306-9E70-FD4A-9533-7BFD6F125842}" type="slidenum">
              <a:rPr lang="it-IT" smtClean="0"/>
              <a:pPr/>
              <a:t>9</a:t>
            </a:fld>
            <a:endParaRPr lang="it-IT" dirty="0"/>
          </a:p>
        </p:txBody>
      </p:sp>
    </p:spTree>
    <p:extLst>
      <p:ext uri="{BB962C8B-B14F-4D97-AF65-F5344CB8AC3E}">
        <p14:creationId xmlns:p14="http://schemas.microsoft.com/office/powerpoint/2010/main" val="2614864931"/>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2448</TotalTime>
  <Words>6973</Words>
  <Application>Microsoft Office PowerPoint</Application>
  <PresentationFormat>Presentazione su schermo (4:3)</PresentationFormat>
  <Paragraphs>808</Paragraphs>
  <Slides>84</Slides>
  <Notes>0</Notes>
  <HiddenSlides>0</HiddenSlides>
  <MMClips>0</MMClips>
  <ScaleCrop>false</ScaleCrop>
  <HeadingPairs>
    <vt:vector size="6" baseType="variant">
      <vt:variant>
        <vt:lpstr>Caratteri utilizzati</vt:lpstr>
      </vt:variant>
      <vt:variant>
        <vt:i4>7</vt:i4>
      </vt:variant>
      <vt:variant>
        <vt:lpstr>Tema</vt:lpstr>
      </vt:variant>
      <vt:variant>
        <vt:i4>1</vt:i4>
      </vt:variant>
      <vt:variant>
        <vt:lpstr>Titoli diapositive</vt:lpstr>
      </vt:variant>
      <vt:variant>
        <vt:i4>84</vt:i4>
      </vt:variant>
    </vt:vector>
  </HeadingPairs>
  <TitlesOfParts>
    <vt:vector size="92" baseType="lpstr">
      <vt:lpstr>ＭＳ Ｐゴシック</vt:lpstr>
      <vt:lpstr>ＭＳ Ｐゴシック</vt:lpstr>
      <vt:lpstr>Arial</vt:lpstr>
      <vt:lpstr>Calibri</vt:lpstr>
      <vt:lpstr>Times New Roman</vt:lpstr>
      <vt:lpstr>Trebuchet MS</vt:lpstr>
      <vt:lpstr>Wingdings</vt: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ETS: CARATTERISTICHE ESSENZIALI</vt:lpstr>
      <vt:lpstr>Presentazione standard di PowerPoint</vt:lpstr>
      <vt:lpstr>Presentazione standard di PowerPoint</vt:lpstr>
      <vt:lpstr>Presentazione standard di PowerPoint</vt:lpstr>
      <vt:lpstr>Presentazione standard di PowerPoint</vt:lpstr>
      <vt:lpstr>RACCOLTA FONDI: NATURA FISCALE</vt:lpstr>
      <vt:lpstr>RACCOLTA FONDI: ESEMPIO DI ATTIVITA’ DI SCAMBIO</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SOSTEGNO ALLE ATTIVITA’ DELLE ODV</vt:lpstr>
      <vt:lpstr>Presentazione standard di PowerPoint</vt:lpstr>
      <vt:lpstr>SOSTEGNO ALLE ATTIVITA’ DELLE APS</vt:lpstr>
      <vt:lpstr>Presentazione standard di PowerPoint</vt:lpstr>
      <vt:lpstr>CONTRIBUTI PER L’ACQUISTO DI AUTOAMBULANZE</vt:lpstr>
      <vt:lpstr>Presentazione standard di PowerPoint</vt:lpstr>
      <vt:lpstr>Presentazione standard di PowerPoint</vt:lpstr>
      <vt:lpstr>Presentazione standard di PowerPoint</vt:lpstr>
      <vt:lpstr>Presentazione standard di PowerPoint</vt:lpstr>
      <vt:lpstr>I SOGGETTI COINVOLTI</vt:lpstr>
      <vt:lpstr>VANTAGGI PER RISPARMIATORI E BANCHE</vt:lpstr>
      <vt:lpstr>VANTAGGI PER RISPARMIATORI E BANCHE</vt:lpstr>
      <vt:lpstr>VANTAGGI PER GLI ETS</vt:lpstr>
      <vt:lpstr>GLI EMITTENTI DEI TS DEVONO:</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Alessia</dc:creator>
  <cp:lastModifiedBy>novar</cp:lastModifiedBy>
  <cp:revision>123</cp:revision>
  <dcterms:created xsi:type="dcterms:W3CDTF">2018-11-13T08:50:57Z</dcterms:created>
  <dcterms:modified xsi:type="dcterms:W3CDTF">2019-05-21T09:31:29Z</dcterms:modified>
</cp:coreProperties>
</file>